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599" autoAdjust="0"/>
  </p:normalViewPr>
  <p:slideViewPr>
    <p:cSldViewPr>
      <p:cViewPr varScale="1">
        <p:scale>
          <a:sx n="82" d="100"/>
          <a:sy n="82" d="100"/>
        </p:scale>
        <p:origin x="96" y="17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408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3D02FD-F98D-4393-8C2A-AA2B1B59A463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164D38-2738-4F9A-AE2C-9F3DA1661795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64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256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7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ADCAA3-DEBC-406D-8401-30E1F946FF53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7" name="Линия" descr="Изображение линии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5B83A8-B65A-4820-B3AA-18435A44086F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67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567F8A-3B9B-475E-B703-D5E9DB2614A0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255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1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6B7B8-68DB-4C8D-B1EE-F0C4532BD17D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8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8857C3-C93F-4E49-AD92-CBF7106F2783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60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36C73-844D-4651-9FC2-22D52B486471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85" name="Объект 3"/>
          <p:cNvSpPr>
            <a:spLocks noGrp="1"/>
          </p:cNvSpPr>
          <p:nvPr>
            <p:ph sz="half" idx="13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56" name="Линия" descr="Изображение линии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 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8" name="Полилиния 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BE7C9-88BB-4EFE-8667-3062E1396877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13653-6E18-417E-A961-3DF0937C0BAA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615" name="рамка" descr="Изображение прямоугольника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9705AF-92A4-4691-A540-883D58C8D1DC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614" name="рамка" descr="Изображение прямоугольника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9E27C-4335-4F92-9135-AD8999CC569B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C9D4412-E0C6-4262-9FCB-58486E3B00CB}" type="datetime1">
              <a:rPr lang="ru-RU" noProof="0" smtClean="0"/>
              <a:t>16.05.2022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uk-UA" b="1" dirty="0" smtClean="0"/>
              <a:t>Трибоелектрика та її    застосування 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uk-UA" dirty="0" smtClean="0"/>
          </a:p>
          <a:p>
            <a:pPr rtl="0"/>
            <a:r>
              <a:rPr lang="uk-UA" dirty="0" smtClean="0"/>
              <a:t>Фізика 10 клас 25.05.2022р..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404664"/>
            <a:ext cx="9143998" cy="1020762"/>
          </a:xfrm>
        </p:spPr>
        <p:txBody>
          <a:bodyPr/>
          <a:lstStyle/>
          <a:p>
            <a:r>
              <a:rPr lang="uk-UA" dirty="0" smtClean="0"/>
              <a:t>Трибоелектрика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3773" y="1844824"/>
            <a:ext cx="11233248" cy="18002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Трибоелектрика</a:t>
            </a:r>
            <a:r>
              <a:rPr lang="de-AT" dirty="0" smtClean="0"/>
              <a:t>– </a:t>
            </a:r>
            <a:r>
              <a:rPr lang="uk-UA" dirty="0" smtClean="0"/>
              <a:t>явище виникнення електрики під час тертя тіл одне об одне. Сильний </a:t>
            </a:r>
            <a:r>
              <a:rPr lang="uk-UA" dirty="0"/>
              <a:t>прояв </a:t>
            </a:r>
            <a:r>
              <a:rPr lang="uk-UA" dirty="0" smtClean="0"/>
              <a:t>Трибоелектрики </a:t>
            </a:r>
            <a:r>
              <a:rPr lang="uk-UA" dirty="0"/>
              <a:t>спостерігається, </a:t>
            </a:r>
            <a:r>
              <a:rPr lang="uk-UA" dirty="0" smtClean="0"/>
              <a:t>наприклад, </a:t>
            </a:r>
            <a:r>
              <a:rPr lang="uk-UA" dirty="0"/>
              <a:t>при терті кварцу об кварц. Має місце загальна закономірність, згідно з якою при терті двох діелектриків позитивного заряду набуває той з них, у якого діелектрична проникність більша. </a:t>
            </a:r>
            <a:endParaRPr lang="uk-UA" dirty="0" smtClean="0"/>
          </a:p>
          <a:p>
            <a:endParaRPr lang="ru-RU" dirty="0" smtClean="0"/>
          </a:p>
          <a:p>
            <a:r>
              <a:rPr lang="uk-UA" dirty="0" err="1" smtClean="0"/>
              <a:t>Трибоефект</a:t>
            </a:r>
            <a:r>
              <a:rPr lang="uk-UA" dirty="0" smtClean="0"/>
              <a:t> використовується у збагаченні корисних копалин у </a:t>
            </a:r>
            <a:r>
              <a:rPr lang="uk-UA" dirty="0" smtClean="0">
                <a:solidFill>
                  <a:srgbClr val="00B0F0"/>
                </a:solidFill>
              </a:rPr>
              <a:t>сепараторі </a:t>
            </a:r>
            <a:r>
              <a:rPr lang="uk-UA" dirty="0" err="1" smtClean="0">
                <a:solidFill>
                  <a:srgbClr val="00B0F0"/>
                </a:solidFill>
              </a:rPr>
              <a:t>трибоелектричному</a:t>
            </a:r>
            <a:r>
              <a:rPr lang="uk-UA" dirty="0" smtClean="0">
                <a:solidFill>
                  <a:srgbClr val="00B0F0"/>
                </a:solidFill>
              </a:rPr>
              <a:t>. 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253" y="3573016"/>
            <a:ext cx="3942606" cy="29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Трибоелектричний</a:t>
            </a:r>
            <a:r>
              <a:rPr lang="uk-UA" dirty="0" smtClean="0"/>
              <a:t> ефект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8308" y="1700808"/>
            <a:ext cx="4419598" cy="4267200"/>
          </a:xfrm>
        </p:spPr>
        <p:txBody>
          <a:bodyPr>
            <a:normAutofit fontScale="70000" lnSpcReduction="20000"/>
          </a:bodyPr>
          <a:lstStyle/>
          <a:p>
            <a:r>
              <a:rPr lang="uk-UA" dirty="0" err="1" smtClean="0"/>
              <a:t>Трибоелектричний</a:t>
            </a:r>
            <a:r>
              <a:rPr lang="uk-UA" dirty="0" smtClean="0"/>
              <a:t> </a:t>
            </a:r>
            <a:r>
              <a:rPr lang="uk-UA" dirty="0"/>
              <a:t>ефект був відомий ще стародавнім грекам. Фалес </a:t>
            </a:r>
            <a:r>
              <a:rPr lang="uk-UA" dirty="0" err="1"/>
              <a:t>Мілетський</a:t>
            </a:r>
            <a:r>
              <a:rPr lang="uk-UA" dirty="0"/>
              <a:t> описував притягання легких тіл, що натертого шерстю бурштину. Слово </a:t>
            </a:r>
            <a:r>
              <a:rPr lang="uk-UA" i="1" dirty="0"/>
              <a:t>електрика</a:t>
            </a:r>
            <a:r>
              <a:rPr lang="uk-UA" dirty="0"/>
              <a:t> походить від грецької назви бурштину. </a:t>
            </a:r>
          </a:p>
          <a:p>
            <a:r>
              <a:rPr lang="uk-UA" dirty="0"/>
              <a:t>Електризація тертям використовується, наприклад, у електростатичному генераторі ван де </a:t>
            </a:r>
            <a:r>
              <a:rPr lang="uk-UA" dirty="0" err="1"/>
              <a:t>Граафа</a:t>
            </a:r>
            <a:r>
              <a:rPr lang="uk-UA" dirty="0"/>
              <a:t>. </a:t>
            </a:r>
          </a:p>
          <a:p>
            <a:r>
              <a:rPr lang="uk-UA" dirty="0"/>
              <a:t>Для розділення суміші мінералів, які представлені непровідниками, застосовують </a:t>
            </a:r>
            <a:r>
              <a:rPr lang="uk-UA" dirty="0" err="1"/>
              <a:t>трибоелектричну</a:t>
            </a:r>
            <a:r>
              <a:rPr lang="uk-UA" dirty="0"/>
              <a:t> сепарацію. </a:t>
            </a:r>
          </a:p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77788" y="1844824"/>
            <a:ext cx="4419599" cy="4267200"/>
          </a:xfrm>
        </p:spPr>
        <p:txBody>
          <a:bodyPr>
            <a:noAutofit/>
          </a:bodyPr>
          <a:lstStyle/>
          <a:p>
            <a:pPr lvl="1"/>
            <a:r>
              <a:rPr lang="uk-UA" sz="1400" b="1" dirty="0" err="1"/>
              <a:t>Трибоелектри́чний</a:t>
            </a:r>
            <a:r>
              <a:rPr lang="uk-UA" sz="1400" b="1" dirty="0"/>
              <a:t> </a:t>
            </a:r>
            <a:r>
              <a:rPr lang="uk-UA" sz="1400" b="1" dirty="0" err="1"/>
              <a:t>ефе́кт</a:t>
            </a:r>
            <a:r>
              <a:rPr lang="uk-UA" sz="1400" dirty="0"/>
              <a:t> — явище електризації тіл при терті. </a:t>
            </a:r>
          </a:p>
          <a:p>
            <a:pPr lvl="1"/>
            <a:r>
              <a:rPr lang="uk-UA" sz="1400" dirty="0"/>
              <a:t>Ефект зумовлений встановленням і розривом контакту між тілами при терті. При встановленні контакту принаймні в окремих ділянках поверхонь відбувається процес адгезії — злипання поверхонь тіл. Внаслідок злипання носії заряду з одного матеріалу частково переходять в інший, </a:t>
            </a:r>
            <a:r>
              <a:rPr lang="uk-UA" sz="1400" dirty="0" err="1"/>
              <a:t>прагнучи</a:t>
            </a:r>
            <a:r>
              <a:rPr lang="uk-UA" sz="1400" dirty="0"/>
              <a:t> вирівняти електрохімічні потенціали. При швидкому розриві контакту частина носіїв заряду залишається в чужому тілі, створюючи таким чином надлишковий заряд. Цей механізм може підсилюватися п'єзоефектом, оскільки при терті виникають механічні напруження, та піроелектричним ефектом, оскільки при терті тіла нагріваються. </a:t>
            </a:r>
          </a:p>
          <a:p>
            <a:pPr marL="301752" lvl="1" indent="0">
              <a:buNone/>
            </a:pPr>
            <a:endParaRPr lang="uk-UA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00" y="4437112"/>
            <a:ext cx="2774802" cy="20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Сепаратор </a:t>
            </a:r>
            <a:r>
              <a:rPr lang="uk-UA" dirty="0" err="1" smtClean="0"/>
              <a:t>трибоелектричний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748" y="1988840"/>
            <a:ext cx="4419599" cy="426720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Сепаратор </a:t>
            </a:r>
            <a:r>
              <a:rPr lang="uk-UA" b="1" dirty="0" err="1"/>
              <a:t>трибоелектричний</a:t>
            </a:r>
            <a:r>
              <a:rPr lang="uk-UA" dirty="0"/>
              <a:t> </a:t>
            </a:r>
            <a:r>
              <a:rPr lang="de-AT" dirty="0" smtClean="0"/>
              <a:t>- </a:t>
            </a:r>
            <a:r>
              <a:rPr lang="uk-UA" dirty="0"/>
              <a:t>електричний сепаратор в якому вихідний сипучий матеріал розділяється на компоненти після набуття ними тертям в електростатичному полі різного за величиною </a:t>
            </a:r>
            <a:r>
              <a:rPr lang="uk-UA" dirty="0" err="1"/>
              <a:t>трибоелектричного</a:t>
            </a:r>
            <a:r>
              <a:rPr lang="uk-UA" dirty="0"/>
              <a:t> заряду. Вихідні матеріали-непровідники одержують заряд внаслідок тертя. </a:t>
            </a:r>
          </a:p>
          <a:p>
            <a:r>
              <a:rPr lang="uk-UA" dirty="0"/>
              <a:t>В </a:t>
            </a:r>
            <a:r>
              <a:rPr lang="uk-UA" dirty="0" err="1"/>
              <a:t>трибоелектричних</a:t>
            </a:r>
            <a:r>
              <a:rPr lang="uk-UA" dirty="0"/>
              <a:t> сепараторах поле може бути однорідним і неоднорідним. Середовище сепарації – повітря. Використовуються в основному </a:t>
            </a:r>
            <a:r>
              <a:rPr lang="uk-UA" dirty="0" err="1"/>
              <a:t>трибоелектричні</a:t>
            </a:r>
            <a:r>
              <a:rPr lang="uk-UA" dirty="0"/>
              <a:t> сепаратори барабанні, камерні, лоткові і трубчаті. 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66220" y="1988840"/>
            <a:ext cx="4419598" cy="426720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Розділення відбувається в електростатичному полі. Заряджання частинок проводиться безпосередньо перед сепарацією шляхом їх інтенсивного перемішування, при цьому одні частинки отримують тільки позитивні заряди, інші – тільки негативні. Матеріал надходить на заземлений електрод – барабан, що обертається, напроти якого розташований електростатичний електрод (часто циліндричної форми). Електроди знаходяться під високим потенціалом. Частинки, заряджені позитивно, відхиляються до негативного електрода. Негативно заряджені частинки утримуються на барабані і потрапляють у відповідний приймач (рис.).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740" y="4365104"/>
            <a:ext cx="2876550" cy="1590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238" y="1277764"/>
            <a:ext cx="22860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Отже,</a:t>
            </a:r>
            <a:r>
              <a:rPr lang="uk-UA" b="1" dirty="0">
                <a:solidFill>
                  <a:srgbClr val="00B0F0"/>
                </a:solidFill>
              </a:rPr>
              <a:t> </a:t>
            </a:r>
            <a:r>
              <a:rPr lang="uk-UA" b="1" dirty="0" smtClean="0"/>
              <a:t>трибоелектрика</a:t>
            </a:r>
            <a:r>
              <a:rPr lang="de-AT" dirty="0"/>
              <a:t>– </a:t>
            </a:r>
            <a:r>
              <a:rPr lang="uk-UA" dirty="0"/>
              <a:t>явище виникнення електрики під час тертя тіл одне об одне.</a:t>
            </a:r>
            <a:r>
              <a:rPr lang="uk-UA" dirty="0" smtClean="0"/>
              <a:t> Завдяки цьому явищу збагачують ґрунти за допомогою сепаратора </a:t>
            </a:r>
            <a:r>
              <a:rPr lang="uk-UA" dirty="0" err="1" smtClean="0"/>
              <a:t>трибоелектричного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488" y="3133595"/>
            <a:ext cx="2627784" cy="2189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76" y="3284984"/>
            <a:ext cx="3810000" cy="228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488" y="3645024"/>
            <a:ext cx="38100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кольная доска (16x9)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8_TF02804846_TF02804846.potx" id="{B0D334FF-33A8-46AB-96CF-63558F5650FA}" vid="{48B67DF7-1DEB-4C08-A175-C7A2C8FA45E8}"/>
    </a:ext>
  </a:extLst>
</a:theme>
</file>

<file path=ppt/theme/theme2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школьной доской (широкоэкранный формат)</Template>
  <TotalTime>28</TotalTime>
  <Words>301</Words>
  <Application>Microsoft Office PowerPoint</Application>
  <PresentationFormat>Довільний</PresentationFormat>
  <Paragraphs>20</Paragraphs>
  <Slides>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Consolas</vt:lpstr>
      <vt:lpstr>Corbel</vt:lpstr>
      <vt:lpstr>Школьная доска (16x9)</vt:lpstr>
      <vt:lpstr>Трибоелектрика та її    застосування </vt:lpstr>
      <vt:lpstr>Трибоелектрика</vt:lpstr>
      <vt:lpstr>Трибоелектричний ефект</vt:lpstr>
      <vt:lpstr>Сепаратор трибоелектричний</vt:lpstr>
      <vt:lpstr>Висновок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Трибоелектрика та її    застосування</dc:title>
  <dc:creator>Admin</dc:creator>
  <cp:lastModifiedBy>RePack by Diakov</cp:lastModifiedBy>
  <cp:revision>4</cp:revision>
  <dcterms:created xsi:type="dcterms:W3CDTF">2019-05-22T12:43:51Z</dcterms:created>
  <dcterms:modified xsi:type="dcterms:W3CDTF">2022-05-16T14:29:32Z</dcterms:modified>
</cp:coreProperties>
</file>