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499" r:id="rId3"/>
    <p:sldId id="871" r:id="rId4"/>
    <p:sldId id="897" r:id="rId5"/>
    <p:sldId id="898" r:id="rId6"/>
    <p:sldId id="899" r:id="rId7"/>
    <p:sldId id="900" r:id="rId8"/>
    <p:sldId id="901" r:id="rId9"/>
    <p:sldId id="867" r:id="rId10"/>
    <p:sldId id="902" r:id="rId11"/>
    <p:sldId id="903" r:id="rId12"/>
    <p:sldId id="881" r:id="rId13"/>
    <p:sldId id="904" r:id="rId14"/>
    <p:sldId id="905" r:id="rId15"/>
    <p:sldId id="906" r:id="rId16"/>
    <p:sldId id="496" r:id="rId17"/>
    <p:sldId id="907" r:id="rId18"/>
    <p:sldId id="472" r:id="rId19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1">
          <p15:clr>
            <a:srgbClr val="A4A3A4"/>
          </p15:clr>
        </p15:guide>
        <p15:guide id="2" pos="4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4437"/>
    <a:srgbClr val="548235"/>
    <a:srgbClr val="404040"/>
    <a:srgbClr val="2F5597"/>
    <a:srgbClr val="FFCC99"/>
    <a:srgbClr val="0070C0"/>
    <a:srgbClr val="6699FF"/>
    <a:srgbClr val="F79B4D"/>
    <a:srgbClr val="FBBB8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96"/>
      </p:cViewPr>
      <p:guideLst>
        <p:guide orient="horz" pos="2551"/>
        <p:guide pos="4535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26.01.2022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371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4671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392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106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797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41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99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3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53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26-1-2022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26/01/2022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28.01.2022р.</a:t>
            </a:r>
            <a:endParaRPr lang="uk-UA" sz="6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0" y="1634370"/>
            <a:ext cx="5717954" cy="4947015"/>
          </a:xfrm>
        </p:spPr>
        <p:txBody>
          <a:bodyPr anchor="ctr"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Модель </a:t>
            </a:r>
            <a:r>
              <a:rPr lang="ru-RU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газу.Основне</a:t>
            </a:r>
            <a:r>
              <a:rPr lang="ru-RU" sz="54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рівняння</a:t>
            </a: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МКТ </a:t>
            </a:r>
            <a:r>
              <a:rPr lang="ru-RU" sz="54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54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газу</a:t>
            </a:r>
            <a:endParaRPr lang="uk-UA" sz="54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2B2474F-EC23-4778-93A3-0C23B0FE74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7069" y="70121"/>
            <a:ext cx="4562530" cy="15122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FF26589-01D1-4E0B-BA30-532E3A42D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538" y="1972276"/>
            <a:ext cx="7960646" cy="4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9F2682-66B3-4469-9BE0-F1EFC8F2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1986" y="1976773"/>
            <a:ext cx="6956100" cy="642393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рівняння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МКТ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газу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="" xmlns:a16="http://schemas.microsoft.com/office/drawing/2014/main" id="{B32129AB-98F3-4DD1-9E8A-35CB961B4A32}"/>
              </a:ext>
            </a:extLst>
          </p:cNvPr>
          <p:cNvSpPr/>
          <p:nvPr/>
        </p:nvSpPr>
        <p:spPr>
          <a:xfrm>
            <a:off x="2942505" y="1186764"/>
            <a:ext cx="8576847" cy="1135342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Зв'язок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тиску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середньою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кінетичною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енергією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молекули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xmlns="" id="{C0E96374-A1CB-432F-B8F6-3ADBCD49DB04}"/>
                  </a:ext>
                </a:extLst>
              </p:cNvPr>
              <p:cNvSpPr/>
              <p:nvPr/>
            </p:nvSpPr>
            <p:spPr>
              <a:xfrm>
                <a:off x="7200106" y="2665101"/>
                <a:ext cx="3406934" cy="152285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E96374-A1CB-432F-B8F6-3ADBCD49D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106" y="2665101"/>
                <a:ext cx="3406934" cy="1522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id="{50BF89F4-8FEF-461F-A45D-374E160EE6F4}"/>
                  </a:ext>
                </a:extLst>
              </p:cNvPr>
              <p:cNvSpPr/>
              <p:nvPr/>
            </p:nvSpPr>
            <p:spPr>
              <a:xfrm>
                <a:off x="10852340" y="2665101"/>
                <a:ext cx="3028252" cy="152285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BF89F4-8FEF-461F-A45D-374E160EE6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2340" y="2665101"/>
                <a:ext cx="3028252" cy="15228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Стрілка: униз 24">
            <a:extLst>
              <a:ext uri="{FF2B5EF4-FFF2-40B4-BE49-F238E27FC236}">
                <a16:creationId xmlns="" xmlns:a16="http://schemas.microsoft.com/office/drawing/2014/main" id="{52CC1EF7-6640-4AB7-A425-74AF7F1738B2}"/>
              </a:ext>
            </a:extLst>
          </p:cNvPr>
          <p:cNvSpPr/>
          <p:nvPr/>
        </p:nvSpPr>
        <p:spPr>
          <a:xfrm>
            <a:off x="9840149" y="4530948"/>
            <a:ext cx="1533781" cy="542568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xmlns="" id="{2831CEC3-B043-4744-B40E-16ABC552A599}"/>
                  </a:ext>
                </a:extLst>
              </p:cNvPr>
              <p:cNvSpPr/>
              <p:nvPr/>
            </p:nvSpPr>
            <p:spPr>
              <a:xfrm>
                <a:off x="8423052" y="5416511"/>
                <a:ext cx="4367974" cy="202916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uk-UA" sz="6000" i="1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31CEC3-B043-4744-B40E-16ABC552A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052" y="5416511"/>
                <a:ext cx="4367974" cy="20291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=""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667284" y="1691508"/>
            <a:ext cx="6354189" cy="52292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Під яким тиском знаходиться газ в посудині, якщо середня квадратична швидкість його молекул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м/с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концентрація молекул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а маса кожної молекули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кг?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88E04F9-E3D5-472B-B5ED-81215103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493" y="1259916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=""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1294815" y="1817015"/>
            <a:ext cx="5016340" cy="5121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2. Визначте тиск газу, якщо його густина дорівнює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 кг/м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а середня квадратична швидкість руху його молекул становить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м/с.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7BD7FBA-29F3-41CA-8296-836D88B9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947" y="1184385"/>
            <a:ext cx="5308300" cy="6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=""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826610" y="1784372"/>
            <a:ext cx="5016340" cy="51216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3. Тиск газу дорівнює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кПа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а концентрація його молекул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ru-RU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 середню кінетичну енергію поступального руху молекул газу.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2289358-7FC8-4864-B55F-4B06D8B71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77" y="2585855"/>
            <a:ext cx="7455304" cy="36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ÑÐµÑÐµÐ·Ð¸&quot;">
            <a:extLst>
              <a:ext uri="{FF2B5EF4-FFF2-40B4-BE49-F238E27FC236}">
                <a16:creationId xmlns="" xmlns:a16="http://schemas.microsoft.com/office/drawing/2014/main" id="{CF03FB10-60D6-4661-9D85-A0AB65A13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68" y="2118994"/>
            <a:ext cx="7197208" cy="479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=""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719031" y="1259916"/>
            <a:ext cx="6373496" cy="61797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 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терезах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зрівноважено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однакових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закритих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балони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: перший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киснем, 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другий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азотом.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газів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однаковий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Порівняйте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середні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квадратичні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молекул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та азоту.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02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685" y="43325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Запитання для закріплення вивченого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Дайте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макроскопічних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мікроскопічних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параметрів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Наведіть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приклади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utton Color - Down"/>
          <p:cNvSpPr/>
          <p:nvPr/>
        </p:nvSpPr>
        <p:spPr>
          <a:xfrm>
            <a:off x="293299" y="5251499"/>
            <a:ext cx="13785010" cy="206249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таке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середній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квадрат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молекул?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квадратична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Дайте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означення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газу.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=""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=""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98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utton Color - Down"/>
          <p:cNvSpPr/>
          <p:nvPr/>
        </p:nvSpPr>
        <p:spPr>
          <a:xfrm>
            <a:off x="293299" y="5251499"/>
            <a:ext cx="13785010" cy="257641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6. Яким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співвідношенням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пов’язані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кінетична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поступального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газу? </a:t>
            </a:r>
          </a:p>
          <a:p>
            <a:pPr algn="ctr"/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густина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газу?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Button Color - Down"/>
          <p:cNvSpPr/>
          <p:nvPr/>
        </p:nvSpPr>
        <p:spPr>
          <a:xfrm>
            <a:off x="293299" y="1552003"/>
            <a:ext cx="13785010" cy="12889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Чому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газ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тисне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стінки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посудини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/>
          <p:cNvSpPr/>
          <p:nvPr/>
        </p:nvSpPr>
        <p:spPr>
          <a:xfrm>
            <a:off x="293299" y="3375747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параметри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пов’язує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основне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рівняння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МКТ </a:t>
            </a:r>
            <a:r>
              <a:rPr lang="ru-RU" sz="44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газу?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Запишіть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4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рівняння</a:t>
            </a:r>
            <a:r>
              <a:rPr lang="ru-RU" sz="44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44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="" xmlns:a16="http://schemas.microsoft.com/office/drawing/2014/main" id="{659EC80D-C465-4172-B304-6C677287D356}"/>
              </a:ext>
            </a:extLst>
          </p:cNvPr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15" name="Овал 14">
              <a:extLst>
                <a:ext uri="{FF2B5EF4-FFF2-40B4-BE49-F238E27FC236}">
                  <a16:creationId xmlns="" xmlns:a16="http://schemas.microsoft.com/office/drawing/2014/main" id="{78FE844C-2FD9-48AE-B87E-5CD2A06E6B06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6" name="Picture 14">
              <a:hlinkClick r:id="" action="ppaction://hlinkshowjump?jump=previousslide"/>
              <a:extLst>
                <a:ext uri="{FF2B5EF4-FFF2-40B4-BE49-F238E27FC236}">
                  <a16:creationId xmlns="" xmlns:a16="http://schemas.microsoft.com/office/drawing/2014/main" id="{89DD2EDD-241B-4C1B-9F12-E57AB9E8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="" xmlns:a16="http://schemas.microsoft.com/office/drawing/2014/main" id="{1662AEBA-5163-4613-9BCB-5439BF817893}"/>
              </a:ext>
            </a:extLst>
          </p:cNvPr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A5034EAA-0D77-4546-BAD8-2E8A0C965634}"/>
                </a:ext>
              </a:extLst>
            </p:cNvPr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9" name="Picture 14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B4AF1EB2-1192-4236-ABD7-EDA0C781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6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28,</a:t>
            </a:r>
          </a:p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28 (2, 4)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utton Color - Down">
            <a:extLst>
              <a:ext uri="{FF2B5EF4-FFF2-40B4-BE49-F238E27FC236}">
                <a16:creationId xmlns="" xmlns:a16="http://schemas.microsoft.com/office/drawing/2014/main" id="{CC61324B-1D68-4A29-B81B-435FC07681A2}"/>
              </a:ext>
            </a:extLst>
          </p:cNvPr>
          <p:cNvSpPr/>
          <p:nvPr/>
        </p:nvSpPr>
        <p:spPr>
          <a:xfrm>
            <a:off x="6216176" y="1753692"/>
            <a:ext cx="7243792" cy="1300404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Поведінку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макроскопічних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описують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Проблемні запитання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140103-DB9C-4560-A648-D454F400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9" y="1372079"/>
            <a:ext cx="5415319" cy="7025823"/>
          </a:xfrm>
          <a:prstGeom prst="rect">
            <a:avLst/>
          </a:prstGeom>
        </p:spPr>
      </p:pic>
      <p:sp>
        <p:nvSpPr>
          <p:cNvPr id="16" name="Button Color - Down">
            <a:extLst>
              <a:ext uri="{FF2B5EF4-FFF2-40B4-BE49-F238E27FC236}">
                <a16:creationId xmlns="" xmlns:a16="http://schemas.microsoft.com/office/drawing/2014/main" id="{3A0C83A4-D95D-4A8C-B4F9-BC586D4F8DED}"/>
              </a:ext>
            </a:extLst>
          </p:cNvPr>
          <p:cNvSpPr/>
          <p:nvPr/>
        </p:nvSpPr>
        <p:spPr>
          <a:xfrm>
            <a:off x="5704991" y="3324898"/>
            <a:ext cx="826616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Мікроскопічними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параметрами</a:t>
            </a:r>
          </a:p>
        </p:txBody>
      </p:sp>
      <p:sp>
        <p:nvSpPr>
          <p:cNvPr id="17" name="Button Color - Down">
            <a:extLst>
              <a:ext uri="{FF2B5EF4-FFF2-40B4-BE49-F238E27FC236}">
                <a16:creationId xmlns="" xmlns:a16="http://schemas.microsoft.com/office/drawing/2014/main" id="{7C8CF105-D599-4E24-85AD-F28C01F7A182}"/>
              </a:ext>
            </a:extLst>
          </p:cNvPr>
          <p:cNvSpPr/>
          <p:nvPr/>
        </p:nvSpPr>
        <p:spPr>
          <a:xfrm>
            <a:off x="5704991" y="4312599"/>
            <a:ext cx="826616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Макроскопічними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параметрами</a:t>
            </a:r>
          </a:p>
        </p:txBody>
      </p:sp>
      <p:sp>
        <p:nvSpPr>
          <p:cNvPr id="19" name="Button Color - Down">
            <a:extLst>
              <a:ext uri="{FF2B5EF4-FFF2-40B4-BE49-F238E27FC236}">
                <a16:creationId xmlns="" xmlns:a16="http://schemas.microsoft.com/office/drawing/2014/main" id="{2459A34F-D4AC-4AA4-83C9-64C4D8C5B5BF}"/>
              </a:ext>
            </a:extLst>
          </p:cNvPr>
          <p:cNvSpPr/>
          <p:nvPr/>
        </p:nvSpPr>
        <p:spPr>
          <a:xfrm>
            <a:off x="6216176" y="5666488"/>
            <a:ext cx="7243792" cy="1300404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Що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параметри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як вони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пов’язані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4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>
            <a:extLst>
              <a:ext uri="{FF2B5EF4-FFF2-40B4-BE49-F238E27FC236}">
                <a16:creationId xmlns="" xmlns:a16="http://schemas.microsoft.com/office/drawing/2014/main" id="{D8F36304-D8A5-47E0-9547-744E38336768}"/>
              </a:ext>
            </a:extLst>
          </p:cNvPr>
          <p:cNvSpPr/>
          <p:nvPr/>
        </p:nvSpPr>
        <p:spPr>
          <a:xfrm>
            <a:off x="5400785" y="1461084"/>
            <a:ext cx="8579376" cy="3184068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Мікроскопічні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параметри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фізичні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величини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характеризують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властивості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та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поведінку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окремих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мікрочастинок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речовини</a:t>
            </a:r>
            <a:endParaRPr lang="uk-UA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Button Color - Down">
            <a:extLst>
              <a:ext uri="{FF2B5EF4-FFF2-40B4-BE49-F238E27FC236}">
                <a16:creationId xmlns="" xmlns:a16="http://schemas.microsoft.com/office/drawing/2014/main" id="{BF5D52FA-490F-4457-B63A-4FF3017E5EFB}"/>
              </a:ext>
            </a:extLst>
          </p:cNvPr>
          <p:cNvSpPr/>
          <p:nvPr/>
        </p:nvSpPr>
        <p:spPr>
          <a:xfrm>
            <a:off x="6509970" y="4924847"/>
            <a:ext cx="6361006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</a:t>
            </a:r>
          </a:p>
        </p:txBody>
      </p:sp>
      <p:sp>
        <p:nvSpPr>
          <p:cNvPr id="20" name="Button Color - Down">
            <a:extLst>
              <a:ext uri="{FF2B5EF4-FFF2-40B4-BE49-F238E27FC236}">
                <a16:creationId xmlns="" xmlns:a16="http://schemas.microsoft.com/office/drawing/2014/main" id="{0179E4A5-8F56-42C3-98BA-7C4E05554E08}"/>
              </a:ext>
            </a:extLst>
          </p:cNvPr>
          <p:cNvSpPr/>
          <p:nvPr/>
        </p:nvSpPr>
        <p:spPr>
          <a:xfrm>
            <a:off x="6509970" y="5921442"/>
            <a:ext cx="6361006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Швидкості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</a:t>
            </a:r>
          </a:p>
        </p:txBody>
      </p:sp>
      <p:sp>
        <p:nvSpPr>
          <p:cNvPr id="22" name="Button Color - Down">
            <a:extLst>
              <a:ext uri="{FF2B5EF4-FFF2-40B4-BE49-F238E27FC236}">
                <a16:creationId xmlns="" xmlns:a16="http://schemas.microsoft.com/office/drawing/2014/main" id="{34D64F59-4991-4B1B-AD01-1241E68D01EE}"/>
              </a:ext>
            </a:extLst>
          </p:cNvPr>
          <p:cNvSpPr/>
          <p:nvPr/>
        </p:nvSpPr>
        <p:spPr>
          <a:xfrm>
            <a:off x="6509970" y="6918037"/>
            <a:ext cx="6361006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Концентрація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253120B-EB89-41BF-B36A-C226A476A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11" y="1461084"/>
            <a:ext cx="4699876" cy="585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Горячие, Температуры, Термометр, Погода">
            <a:extLst>
              <a:ext uri="{FF2B5EF4-FFF2-40B4-BE49-F238E27FC236}">
                <a16:creationId xmlns="" xmlns:a16="http://schemas.microsoft.com/office/drawing/2014/main" id="{6FF693D5-C81A-4F8F-A253-DBC3A5C62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0" y="3694890"/>
            <a:ext cx="1777685" cy="355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Группа 9">
            <a:extLst>
              <a:ext uri="{FF2B5EF4-FFF2-40B4-BE49-F238E27FC236}">
                <a16:creationId xmlns="" xmlns:a16="http://schemas.microsoft.com/office/drawing/2014/main" id="{B4E5C0D2-BD30-462B-ADFD-79F197D3FC6B}"/>
              </a:ext>
            </a:extLst>
          </p:cNvPr>
          <p:cNvGrpSpPr>
            <a:grpSpLocks/>
          </p:cNvGrpSpPr>
          <p:nvPr/>
        </p:nvGrpSpPr>
        <p:grpSpPr bwMode="auto">
          <a:xfrm>
            <a:off x="5131866" y="1996903"/>
            <a:ext cx="2123146" cy="3591353"/>
            <a:chOff x="3674864" y="195486"/>
            <a:chExt cx="1545208" cy="2614557"/>
          </a:xfrm>
        </p:grpSpPr>
        <p:grpSp>
          <p:nvGrpSpPr>
            <p:cNvPr id="24" name="Группа 15">
              <a:extLst>
                <a:ext uri="{FF2B5EF4-FFF2-40B4-BE49-F238E27FC236}">
                  <a16:creationId xmlns="" xmlns:a16="http://schemas.microsoft.com/office/drawing/2014/main" id="{EC978350-87AF-4470-A771-982D908BE8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5093" y="1584989"/>
              <a:ext cx="1401192" cy="1225054"/>
              <a:chOff x="6123136" y="2986025"/>
              <a:chExt cx="1401192" cy="1441078"/>
            </a:xfrm>
          </p:grpSpPr>
          <p:cxnSp>
            <p:nvCxnSpPr>
              <p:cNvPr id="4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7FDF76A0-31BC-4CB1-969F-E22546ECFBE5}"/>
                  </a:ext>
                </a:extLst>
              </p:cNvPr>
              <p:cNvCxnSpPr/>
              <p:nvPr/>
            </p:nvCxnSpPr>
            <p:spPr>
              <a:xfrm>
                <a:off x="6856385" y="2986891"/>
                <a:ext cx="0" cy="57937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35">
                <a:extLst>
                  <a:ext uri="{FF2B5EF4-FFF2-40B4-BE49-F238E27FC236}">
                    <a16:creationId xmlns="" xmlns:a16="http://schemas.microsoft.com/office/drawing/2014/main" id="{89A2E677-366B-4019-9440-C1447CABBAD9}"/>
                  </a:ext>
                </a:extLst>
              </p:cNvPr>
              <p:cNvCxnSpPr/>
              <p:nvPr/>
            </p:nvCxnSpPr>
            <p:spPr>
              <a:xfrm>
                <a:off x="6865114" y="3541609"/>
                <a:ext cx="137934" cy="456102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36">
                <a:extLst>
                  <a:ext uri="{FF2B5EF4-FFF2-40B4-BE49-F238E27FC236}">
                    <a16:creationId xmlns="" xmlns:a16="http://schemas.microsoft.com/office/drawing/2014/main" id="{87334CAB-CFCF-4BB4-A5C0-D106FD5FD3B5}"/>
                  </a:ext>
                </a:extLst>
              </p:cNvPr>
              <p:cNvCxnSpPr/>
              <p:nvPr/>
            </p:nvCxnSpPr>
            <p:spPr>
              <a:xfrm flipH="1">
                <a:off x="6123066" y="3541609"/>
                <a:ext cx="735064" cy="885494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37">
                <a:extLst>
                  <a:ext uri="{FF2B5EF4-FFF2-40B4-BE49-F238E27FC236}">
                    <a16:creationId xmlns="" xmlns:a16="http://schemas.microsoft.com/office/drawing/2014/main" id="{79ADF842-CFDF-4D60-A1DE-7EBB72A7555A}"/>
                  </a:ext>
                </a:extLst>
              </p:cNvPr>
              <p:cNvCxnSpPr/>
              <p:nvPr/>
            </p:nvCxnSpPr>
            <p:spPr>
              <a:xfrm>
                <a:off x="6865114" y="3541609"/>
                <a:ext cx="659987" cy="885494"/>
              </a:xfrm>
              <a:prstGeom prst="line">
                <a:avLst/>
              </a:prstGeom>
              <a:ln w="57150">
                <a:solidFill>
                  <a:srgbClr val="92D05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16">
              <a:extLst>
                <a:ext uri="{FF2B5EF4-FFF2-40B4-BE49-F238E27FC236}">
                  <a16:creationId xmlns="" xmlns:a16="http://schemas.microsoft.com/office/drawing/2014/main" id="{587D7486-C1FC-4FB9-9FC9-55523CC69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864" y="195486"/>
              <a:ext cx="1545208" cy="1545208"/>
              <a:chOff x="3667649" y="-53578"/>
              <a:chExt cx="1545208" cy="1545208"/>
            </a:xfrm>
          </p:grpSpPr>
          <p:sp>
            <p:nvSpPr>
              <p:cNvPr id="26" name="Овал 25">
                <a:extLst>
                  <a:ext uri="{FF2B5EF4-FFF2-40B4-BE49-F238E27FC236}">
                    <a16:creationId xmlns="" xmlns:a16="http://schemas.microsoft.com/office/drawing/2014/main" id="{31EE175B-2DAC-437A-80B0-5D6A28E9C5C0}"/>
                  </a:ext>
                </a:extLst>
              </p:cNvPr>
              <p:cNvSpPr/>
              <p:nvPr/>
            </p:nvSpPr>
            <p:spPr>
              <a:xfrm>
                <a:off x="3667649" y="-53578"/>
                <a:ext cx="1545208" cy="15456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7" name="Прямая соединительная линия 19">
                <a:extLst>
                  <a:ext uri="{FF2B5EF4-FFF2-40B4-BE49-F238E27FC236}">
                    <a16:creationId xmlns="" xmlns:a16="http://schemas.microsoft.com/office/drawing/2014/main" id="{9CD35DE3-0583-4185-B293-41D30E9A5683}"/>
                  </a:ext>
                </a:extLst>
              </p:cNvPr>
              <p:cNvCxnSpPr/>
              <p:nvPr/>
            </p:nvCxnSpPr>
            <p:spPr>
              <a:xfrm>
                <a:off x="4441126" y="98370"/>
                <a:ext cx="0" cy="216570"/>
              </a:xfrm>
              <a:prstGeom prst="line">
                <a:avLst/>
              </a:prstGeom>
              <a:ln w="57150">
                <a:solidFill>
                  <a:srgbClr val="2440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0">
                <a:extLst>
                  <a:ext uri="{FF2B5EF4-FFF2-40B4-BE49-F238E27FC236}">
                    <a16:creationId xmlns="" xmlns:a16="http://schemas.microsoft.com/office/drawing/2014/main" id="{4F8A49AF-EE3F-4005-928C-040136869DA8}"/>
                  </a:ext>
                </a:extLst>
              </p:cNvPr>
              <p:cNvCxnSpPr/>
              <p:nvPr/>
            </p:nvCxnSpPr>
            <p:spPr>
              <a:xfrm>
                <a:off x="4446364" y="1146289"/>
                <a:ext cx="0" cy="216570"/>
              </a:xfrm>
              <a:prstGeom prst="line">
                <a:avLst/>
              </a:prstGeom>
              <a:ln w="57150">
                <a:solidFill>
                  <a:srgbClr val="2440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Группа 21">
                <a:extLst>
                  <a:ext uri="{FF2B5EF4-FFF2-40B4-BE49-F238E27FC236}">
                    <a16:creationId xmlns="" xmlns:a16="http://schemas.microsoft.com/office/drawing/2014/main" id="{D7BFDE90-EFB8-4DCF-B77F-C2E2E733F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443279" y="84296"/>
                <a:ext cx="6052" cy="1263408"/>
                <a:chOff x="6330652" y="1428006"/>
                <a:chExt cx="6052" cy="1263408"/>
              </a:xfrm>
            </p:grpSpPr>
            <p:cxnSp>
              <p:nvCxnSpPr>
                <p:cNvPr id="43" name="Прямая соединительная линия 32">
                  <a:extLst>
                    <a:ext uri="{FF2B5EF4-FFF2-40B4-BE49-F238E27FC236}">
                      <a16:creationId xmlns="" xmlns:a16="http://schemas.microsoft.com/office/drawing/2014/main" id="{24808D7D-0D79-4BED-A91A-14C308A84944}"/>
                    </a:ext>
                  </a:extLst>
                </p:cNvPr>
                <p:cNvCxnSpPr/>
                <p:nvPr/>
              </p:nvCxnSpPr>
              <p:spPr>
                <a:xfrm>
                  <a:off x="6327796" y="1427718"/>
                  <a:ext cx="0" cy="216504"/>
                </a:xfrm>
                <a:prstGeom prst="line">
                  <a:avLst/>
                </a:prstGeom>
                <a:ln w="57150">
                  <a:solidFill>
                    <a:srgbClr val="2440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Прямая соединительная линия 33">
                  <a:extLst>
                    <a:ext uri="{FF2B5EF4-FFF2-40B4-BE49-F238E27FC236}">
                      <a16:creationId xmlns="" xmlns:a16="http://schemas.microsoft.com/office/drawing/2014/main" id="{1E02EDBF-C046-466C-9036-29C42D70C309}"/>
                    </a:ext>
                  </a:extLst>
                </p:cNvPr>
                <p:cNvCxnSpPr/>
                <p:nvPr/>
              </p:nvCxnSpPr>
              <p:spPr>
                <a:xfrm>
                  <a:off x="6336529" y="2475316"/>
                  <a:ext cx="0" cy="216504"/>
                </a:xfrm>
                <a:prstGeom prst="line">
                  <a:avLst/>
                </a:prstGeom>
                <a:ln w="57150">
                  <a:solidFill>
                    <a:srgbClr val="24405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Овал 29">
                <a:extLst>
                  <a:ext uri="{FF2B5EF4-FFF2-40B4-BE49-F238E27FC236}">
                    <a16:creationId xmlns="" xmlns:a16="http://schemas.microsoft.com/office/drawing/2014/main" id="{FB5E7CEE-AE67-4902-AE8C-3F75A5322ECE}"/>
                  </a:ext>
                </a:extLst>
              </p:cNvPr>
              <p:cNvSpPr/>
              <p:nvPr/>
            </p:nvSpPr>
            <p:spPr>
              <a:xfrm>
                <a:off x="4710010" y="187443"/>
                <a:ext cx="118728" cy="118764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="" xmlns:a16="http://schemas.microsoft.com/office/drawing/2014/main" id="{93B2FD6C-E806-44A5-A847-FA8D238FCFD1}"/>
                  </a:ext>
                </a:extLst>
              </p:cNvPr>
              <p:cNvSpPr/>
              <p:nvPr/>
            </p:nvSpPr>
            <p:spPr>
              <a:xfrm>
                <a:off x="4910799" y="405759"/>
                <a:ext cx="118728" cy="117018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="" xmlns:a16="http://schemas.microsoft.com/office/drawing/2014/main" id="{8FB32921-27F4-4C7E-8B58-2FD40731664A}"/>
                  </a:ext>
                </a:extLst>
              </p:cNvPr>
              <p:cNvSpPr/>
              <p:nvPr/>
            </p:nvSpPr>
            <p:spPr>
              <a:xfrm>
                <a:off x="4065736" y="187443"/>
                <a:ext cx="118728" cy="118764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="" xmlns:a16="http://schemas.microsoft.com/office/drawing/2014/main" id="{287576C1-CDD2-400A-81B7-F311F4030B4F}"/>
                  </a:ext>
                </a:extLst>
              </p:cNvPr>
              <p:cNvSpPr/>
              <p:nvPr/>
            </p:nvSpPr>
            <p:spPr>
              <a:xfrm>
                <a:off x="3863201" y="405759"/>
                <a:ext cx="118728" cy="117018"/>
              </a:xfrm>
              <a:prstGeom prst="ellipse">
                <a:avLst/>
              </a:prstGeom>
              <a:solidFill>
                <a:srgbClr val="325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grpSp>
            <p:nvGrpSpPr>
              <p:cNvPr id="37" name="Группа 26">
                <a:extLst>
                  <a:ext uri="{FF2B5EF4-FFF2-40B4-BE49-F238E27FC236}">
                    <a16:creationId xmlns="" xmlns:a16="http://schemas.microsoft.com/office/drawing/2014/main" id="{4FD4AF07-9F33-4886-8974-59B078CB32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890384" y="901353"/>
                <a:ext cx="1165583" cy="336055"/>
                <a:chOff x="5753912" y="1517229"/>
                <a:chExt cx="1165583" cy="336055"/>
              </a:xfrm>
            </p:grpSpPr>
            <p:sp>
              <p:nvSpPr>
                <p:cNvPr id="39" name="Овал 38">
                  <a:extLst>
                    <a:ext uri="{FF2B5EF4-FFF2-40B4-BE49-F238E27FC236}">
                      <a16:creationId xmlns="" xmlns:a16="http://schemas.microsoft.com/office/drawing/2014/main" id="{B146ABD6-EA85-43AD-8852-3702E94C128C}"/>
                    </a:ext>
                  </a:extLst>
                </p:cNvPr>
                <p:cNvSpPr/>
                <p:nvPr/>
              </p:nvSpPr>
              <p:spPr>
                <a:xfrm>
                  <a:off x="6601474" y="1517528"/>
                  <a:ext cx="116981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0" name="Овал 39">
                  <a:extLst>
                    <a:ext uri="{FF2B5EF4-FFF2-40B4-BE49-F238E27FC236}">
                      <a16:creationId xmlns="" xmlns:a16="http://schemas.microsoft.com/office/drawing/2014/main" id="{CB2D19C8-F1A9-4370-88D7-F9F34A41D624}"/>
                    </a:ext>
                  </a:extLst>
                </p:cNvPr>
                <p:cNvSpPr/>
                <p:nvPr/>
              </p:nvSpPr>
              <p:spPr>
                <a:xfrm>
                  <a:off x="6800517" y="1734098"/>
                  <a:ext cx="118728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1" name="Овал 40">
                  <a:extLst>
                    <a:ext uri="{FF2B5EF4-FFF2-40B4-BE49-F238E27FC236}">
                      <a16:creationId xmlns="" xmlns:a16="http://schemas.microsoft.com/office/drawing/2014/main" id="{2DD75E6C-FE7A-47CA-A0F7-91E69CBED478}"/>
                    </a:ext>
                  </a:extLst>
                </p:cNvPr>
                <p:cNvSpPr/>
                <p:nvPr/>
              </p:nvSpPr>
              <p:spPr>
                <a:xfrm>
                  <a:off x="5957200" y="1517528"/>
                  <a:ext cx="116982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2" name="Овал 41">
                  <a:extLst>
                    <a:ext uri="{FF2B5EF4-FFF2-40B4-BE49-F238E27FC236}">
                      <a16:creationId xmlns="" xmlns:a16="http://schemas.microsoft.com/office/drawing/2014/main" id="{BA9B4529-F21C-4F77-A2D2-7181D3050B81}"/>
                    </a:ext>
                  </a:extLst>
                </p:cNvPr>
                <p:cNvSpPr/>
                <p:nvPr/>
              </p:nvSpPr>
              <p:spPr>
                <a:xfrm>
                  <a:off x="5754664" y="1734098"/>
                  <a:ext cx="118728" cy="118764"/>
                </a:xfrm>
                <a:prstGeom prst="ellipse">
                  <a:avLst/>
                </a:prstGeom>
                <a:solidFill>
                  <a:srgbClr val="325B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cxnSp>
            <p:nvCxnSpPr>
              <p:cNvPr id="38" name="Прямая со стрелкой 27">
                <a:extLst>
                  <a:ext uri="{FF2B5EF4-FFF2-40B4-BE49-F238E27FC236}">
                    <a16:creationId xmlns="" xmlns:a16="http://schemas.microsoft.com/office/drawing/2014/main" id="{67F80870-A5A6-47AA-9EBD-328545EF44EE}"/>
                  </a:ext>
                </a:extLst>
              </p:cNvPr>
              <p:cNvCxnSpPr/>
              <p:nvPr/>
            </p:nvCxnSpPr>
            <p:spPr>
              <a:xfrm flipV="1">
                <a:off x="4432396" y="314940"/>
                <a:ext cx="478403" cy="398209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headEnd type="oval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>
            <a:extLst>
              <a:ext uri="{FF2B5EF4-FFF2-40B4-BE49-F238E27FC236}">
                <a16:creationId xmlns="" xmlns:a16="http://schemas.microsoft.com/office/drawing/2014/main" id="{D8F36304-D8A5-47E0-9547-744E38336768}"/>
              </a:ext>
            </a:extLst>
          </p:cNvPr>
          <p:cNvSpPr/>
          <p:nvPr/>
        </p:nvSpPr>
        <p:spPr>
          <a:xfrm>
            <a:off x="7876243" y="1462349"/>
            <a:ext cx="5700054" cy="5813021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Макроскопічні параметрами </a:t>
            </a:r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це фізичні величини, які характеризують властивості та поведінку макроскопічних тіл без урахування їх молекулярної будови</a:t>
            </a:r>
          </a:p>
        </p:txBody>
      </p:sp>
      <p:sp>
        <p:nvSpPr>
          <p:cNvPr id="18" name="Button Color - Down">
            <a:extLst>
              <a:ext uri="{FF2B5EF4-FFF2-40B4-BE49-F238E27FC236}">
                <a16:creationId xmlns="" xmlns:a16="http://schemas.microsoft.com/office/drawing/2014/main" id="{BF5D52FA-490F-4457-B63A-4FF3017E5EFB}"/>
              </a:ext>
            </a:extLst>
          </p:cNvPr>
          <p:cNvSpPr/>
          <p:nvPr/>
        </p:nvSpPr>
        <p:spPr>
          <a:xfrm>
            <a:off x="1046334" y="3792580"/>
            <a:ext cx="1777685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Об’єм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utton Color - Down">
            <a:extLst>
              <a:ext uri="{FF2B5EF4-FFF2-40B4-BE49-F238E27FC236}">
                <a16:creationId xmlns="" xmlns:a16="http://schemas.microsoft.com/office/drawing/2014/main" id="{0179E4A5-8F56-42C3-98BA-7C4E05554E08}"/>
              </a:ext>
            </a:extLst>
          </p:cNvPr>
          <p:cNvSpPr/>
          <p:nvPr/>
        </p:nvSpPr>
        <p:spPr>
          <a:xfrm>
            <a:off x="5287546" y="5400976"/>
            <a:ext cx="1777685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Button Color - Down">
            <a:extLst>
              <a:ext uri="{FF2B5EF4-FFF2-40B4-BE49-F238E27FC236}">
                <a16:creationId xmlns="" xmlns:a16="http://schemas.microsoft.com/office/drawing/2014/main" id="{34D64F59-4991-4B1B-AD01-1241E68D01EE}"/>
              </a:ext>
            </a:extLst>
          </p:cNvPr>
          <p:cNvSpPr/>
          <p:nvPr/>
        </p:nvSpPr>
        <p:spPr>
          <a:xfrm>
            <a:off x="2167868" y="7275370"/>
            <a:ext cx="3620148" cy="621506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6" descr="Круг, Шар, Синий, Пузырь, 3D, Сфере, Раунд">
            <a:extLst>
              <a:ext uri="{FF2B5EF4-FFF2-40B4-BE49-F238E27FC236}">
                <a16:creationId xmlns="" xmlns:a16="http://schemas.microsoft.com/office/drawing/2014/main" id="{A7CFFCF4-7AB4-451D-9D5E-F90B73C8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0" y="1259916"/>
            <a:ext cx="2425423" cy="24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Мікроскопічні і макроскопічні параметри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5" name="Button Color - Down">
            <a:extLst>
              <a:ext uri="{FF2B5EF4-FFF2-40B4-BE49-F238E27FC236}">
                <a16:creationId xmlns="" xmlns:a16="http://schemas.microsoft.com/office/drawing/2014/main" id="{D8F36304-D8A5-47E0-9547-744E38336768}"/>
              </a:ext>
            </a:extLst>
          </p:cNvPr>
          <p:cNvSpPr/>
          <p:nvPr/>
        </p:nvSpPr>
        <p:spPr>
          <a:xfrm>
            <a:off x="6362002" y="1773384"/>
            <a:ext cx="6538234" cy="5139479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Основне завдання МКТ: </a:t>
            </a:r>
          </a:p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Встановити зв’язок між макроскопічними і мікроскопічними параметрами речовини й, виходячи з цього, знайти рівняння стану даної речовини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B42D4BC-FA7B-4D04-81C7-84665BD3C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9" y="1372079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Ідеальний газ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>
            <a:extLst>
              <a:ext uri="{FF2B5EF4-FFF2-40B4-BE49-F238E27FC236}">
                <a16:creationId xmlns="" xmlns:a16="http://schemas.microsoft.com/office/drawing/2014/main" id="{D29ED4DC-6710-43DF-BC4F-009A2E6209A3}"/>
              </a:ext>
            </a:extLst>
          </p:cNvPr>
          <p:cNvSpPr/>
          <p:nvPr/>
        </p:nvSpPr>
        <p:spPr>
          <a:xfrm>
            <a:off x="627463" y="1259916"/>
            <a:ext cx="13145286" cy="597960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Ідеальний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 газу,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Button Color - Down">
            <a:extLst>
              <a:ext uri="{FF2B5EF4-FFF2-40B4-BE49-F238E27FC236}">
                <a16:creationId xmlns="" xmlns:a16="http://schemas.microsoft.com/office/drawing/2014/main" id="{303D66D7-C756-460A-A910-906DFC3435FA}"/>
              </a:ext>
            </a:extLst>
          </p:cNvPr>
          <p:cNvSpPr/>
          <p:nvPr/>
        </p:nvSpPr>
        <p:spPr>
          <a:xfrm>
            <a:off x="6076029" y="2094780"/>
            <a:ext cx="7696721" cy="597960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приймають за матеріальні точки</a:t>
            </a:r>
          </a:p>
        </p:txBody>
      </p:sp>
      <p:cxnSp>
        <p:nvCxnSpPr>
          <p:cNvPr id="39" name="Прямая соединительная линия 30">
            <a:extLst>
              <a:ext uri="{FF2B5EF4-FFF2-40B4-BE49-F238E27FC236}">
                <a16:creationId xmlns="" xmlns:a16="http://schemas.microsoft.com/office/drawing/2014/main" id="{7692D7D3-6295-484B-B1F3-4E5C4AC2DC3B}"/>
              </a:ext>
            </a:extLst>
          </p:cNvPr>
          <p:cNvCxnSpPr>
            <a:cxnSpLocks/>
          </p:cNvCxnSpPr>
          <p:nvPr/>
        </p:nvCxnSpPr>
        <p:spPr>
          <a:xfrm>
            <a:off x="5117716" y="5114388"/>
            <a:ext cx="2082390" cy="1149252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31">
            <a:extLst>
              <a:ext uri="{FF2B5EF4-FFF2-40B4-BE49-F238E27FC236}">
                <a16:creationId xmlns="" xmlns:a16="http://schemas.microsoft.com/office/drawing/2014/main" id="{49CDA981-A681-46BA-828B-C6EDEDDF9569}"/>
              </a:ext>
            </a:extLst>
          </p:cNvPr>
          <p:cNvSpPr/>
          <p:nvPr/>
        </p:nvSpPr>
        <p:spPr>
          <a:xfrm>
            <a:off x="7389676" y="5385063"/>
            <a:ext cx="3024188" cy="2305050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2390C893-37FB-4F32-827F-F59DE6782D06}"/>
              </a:ext>
            </a:extLst>
          </p:cNvPr>
          <p:cNvSpPr/>
          <p:nvPr/>
        </p:nvSpPr>
        <p:spPr>
          <a:xfrm>
            <a:off x="7585342" y="6193198"/>
            <a:ext cx="607924" cy="607924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696A6084-A4E4-4323-8848-8B35903E534C}"/>
              </a:ext>
            </a:extLst>
          </p:cNvPr>
          <p:cNvSpPr/>
          <p:nvPr/>
        </p:nvSpPr>
        <p:spPr>
          <a:xfrm>
            <a:off x="9649985" y="6193198"/>
            <a:ext cx="607924" cy="607924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1" name="Стрелка вправо 34">
            <a:extLst>
              <a:ext uri="{FF2B5EF4-FFF2-40B4-BE49-F238E27FC236}">
                <a16:creationId xmlns="" xmlns:a16="http://schemas.microsoft.com/office/drawing/2014/main" id="{49C81F5E-7F67-4D9B-8C0D-00F2A86F7BD6}"/>
              </a:ext>
            </a:extLst>
          </p:cNvPr>
          <p:cNvSpPr/>
          <p:nvPr/>
        </p:nvSpPr>
        <p:spPr>
          <a:xfrm>
            <a:off x="8326301" y="6389951"/>
            <a:ext cx="504825" cy="246062"/>
          </a:xfrm>
          <a:prstGeom prst="rightArrow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2" name="Стрелка вправо 35">
            <a:extLst>
              <a:ext uri="{FF2B5EF4-FFF2-40B4-BE49-F238E27FC236}">
                <a16:creationId xmlns="" xmlns:a16="http://schemas.microsoft.com/office/drawing/2014/main" id="{B404F701-37ED-451B-A433-CA147F760CEC}"/>
              </a:ext>
            </a:extLst>
          </p:cNvPr>
          <p:cNvSpPr/>
          <p:nvPr/>
        </p:nvSpPr>
        <p:spPr>
          <a:xfrm flipH="1">
            <a:off x="9047026" y="6389951"/>
            <a:ext cx="504825" cy="246062"/>
          </a:xfrm>
          <a:prstGeom prst="rightArrow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53" name="Группа 39">
            <a:extLst>
              <a:ext uri="{FF2B5EF4-FFF2-40B4-BE49-F238E27FC236}">
                <a16:creationId xmlns="" xmlns:a16="http://schemas.microsoft.com/office/drawing/2014/main" id="{DF45D36F-8198-4036-BE14-E341F46A4747}"/>
              </a:ext>
            </a:extLst>
          </p:cNvPr>
          <p:cNvGrpSpPr>
            <a:grpSpLocks/>
          </p:cNvGrpSpPr>
          <p:nvPr/>
        </p:nvGrpSpPr>
        <p:grpSpPr bwMode="auto">
          <a:xfrm>
            <a:off x="8697776" y="6275651"/>
            <a:ext cx="482600" cy="474662"/>
            <a:chOff x="6527792" y="2242640"/>
            <a:chExt cx="483100" cy="475501"/>
          </a:xfrm>
        </p:grpSpPr>
        <p:cxnSp>
          <p:nvCxnSpPr>
            <p:cNvPr id="54" name="Прямая соединительная линия 37">
              <a:extLst>
                <a:ext uri="{FF2B5EF4-FFF2-40B4-BE49-F238E27FC236}">
                  <a16:creationId xmlns="" xmlns:a16="http://schemas.microsoft.com/office/drawing/2014/main" id="{244B290F-C923-472C-9AE9-1BFF81693308}"/>
                </a:ext>
              </a:extLst>
            </p:cNvPr>
            <p:cNvCxnSpPr/>
            <p:nvPr/>
          </p:nvCxnSpPr>
          <p:spPr>
            <a:xfrm>
              <a:off x="6527792" y="2242640"/>
              <a:ext cx="475155" cy="47550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5" name="Прямая соединительная линия 38">
              <a:extLst>
                <a:ext uri="{FF2B5EF4-FFF2-40B4-BE49-F238E27FC236}">
                  <a16:creationId xmlns="" xmlns:a16="http://schemas.microsoft.com/office/drawing/2014/main" id="{29633F90-5E3D-4061-A7D6-10108481DD52}"/>
                </a:ext>
              </a:extLst>
            </p:cNvPr>
            <p:cNvCxnSpPr/>
            <p:nvPr/>
          </p:nvCxnSpPr>
          <p:spPr>
            <a:xfrm flipH="1">
              <a:off x="6535738" y="2242640"/>
              <a:ext cx="475154" cy="47550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sp>
        <p:nvSpPr>
          <p:cNvPr id="56" name="Button Color - Down">
            <a:extLst>
              <a:ext uri="{FF2B5EF4-FFF2-40B4-BE49-F238E27FC236}">
                <a16:creationId xmlns="" xmlns:a16="http://schemas.microsoft.com/office/drawing/2014/main" id="{013EA6E9-2163-4FCE-A13B-CD6785612A96}"/>
              </a:ext>
            </a:extLst>
          </p:cNvPr>
          <p:cNvSpPr/>
          <p:nvPr/>
        </p:nvSpPr>
        <p:spPr>
          <a:xfrm>
            <a:off x="6076028" y="2938952"/>
            <a:ext cx="7696721" cy="1032501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взаємодіють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одна з одною на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відстані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30">
            <a:extLst>
              <a:ext uri="{FF2B5EF4-FFF2-40B4-BE49-F238E27FC236}">
                <a16:creationId xmlns="" xmlns:a16="http://schemas.microsoft.com/office/drawing/2014/main" id="{D300EEC4-658E-400F-9C82-C5D4FAE723FB}"/>
              </a:ext>
            </a:extLst>
          </p:cNvPr>
          <p:cNvCxnSpPr>
            <a:cxnSpLocks/>
          </p:cNvCxnSpPr>
          <p:nvPr/>
        </p:nvCxnSpPr>
        <p:spPr>
          <a:xfrm>
            <a:off x="5117716" y="5118371"/>
            <a:ext cx="1666855" cy="921504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31">
            <a:extLst>
              <a:ext uri="{FF2B5EF4-FFF2-40B4-BE49-F238E27FC236}">
                <a16:creationId xmlns="" xmlns:a16="http://schemas.microsoft.com/office/drawing/2014/main" id="{BAED7476-A709-494C-903F-11D3B11150C6}"/>
              </a:ext>
            </a:extLst>
          </p:cNvPr>
          <p:cNvSpPr/>
          <p:nvPr/>
        </p:nvSpPr>
        <p:spPr>
          <a:xfrm>
            <a:off x="6849518" y="4127973"/>
            <a:ext cx="3906112" cy="383612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914400B9-9775-4D84-8342-2B8CF9EAE3F3}"/>
              </a:ext>
            </a:extLst>
          </p:cNvPr>
          <p:cNvSpPr/>
          <p:nvPr/>
        </p:nvSpPr>
        <p:spPr>
          <a:xfrm>
            <a:off x="7343490" y="5689014"/>
            <a:ext cx="652450" cy="652450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8E63F603-EA79-4CB5-9636-FC620837B9CD}"/>
              </a:ext>
            </a:extLst>
          </p:cNvPr>
          <p:cNvSpPr/>
          <p:nvPr/>
        </p:nvSpPr>
        <p:spPr>
          <a:xfrm>
            <a:off x="9595244" y="5634643"/>
            <a:ext cx="652450" cy="652450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4" name="Button Color - Down">
            <a:extLst>
              <a:ext uri="{FF2B5EF4-FFF2-40B4-BE49-F238E27FC236}">
                <a16:creationId xmlns="" xmlns:a16="http://schemas.microsoft.com/office/drawing/2014/main" id="{2214C7ED-08C6-44D6-9956-01110BD58A2C}"/>
              </a:ext>
            </a:extLst>
          </p:cNvPr>
          <p:cNvSpPr/>
          <p:nvPr/>
        </p:nvSpPr>
        <p:spPr>
          <a:xfrm>
            <a:off x="10883473" y="4221646"/>
            <a:ext cx="3202144" cy="232545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пружно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взаємодіють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зіткнення</a:t>
            </a:r>
            <a:endParaRPr lang="uk-UA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Группа 9">
            <a:extLst>
              <a:ext uri="{FF2B5EF4-FFF2-40B4-BE49-F238E27FC236}">
                <a16:creationId xmlns="" xmlns:a16="http://schemas.microsoft.com/office/drawing/2014/main" id="{D944CA92-DDD2-4572-B2E7-69DEA32E5238}"/>
              </a:ext>
            </a:extLst>
          </p:cNvPr>
          <p:cNvGrpSpPr>
            <a:grpSpLocks/>
          </p:cNvGrpSpPr>
          <p:nvPr/>
        </p:nvGrpSpPr>
        <p:grpSpPr bwMode="auto">
          <a:xfrm>
            <a:off x="53933" y="2745455"/>
            <a:ext cx="4973610" cy="3496477"/>
            <a:chOff x="637016" y="555524"/>
            <a:chExt cx="3333464" cy="2613739"/>
          </a:xfrm>
        </p:grpSpPr>
        <p:grpSp>
          <p:nvGrpSpPr>
            <p:cNvPr id="85" name="Группа 10">
              <a:extLst>
                <a:ext uri="{FF2B5EF4-FFF2-40B4-BE49-F238E27FC236}">
                  <a16:creationId xmlns="" xmlns:a16="http://schemas.microsoft.com/office/drawing/2014/main" id="{023DD43E-1DF0-4C6C-A98A-A0E75CCAF769}"/>
                </a:ext>
              </a:extLst>
            </p:cNvPr>
            <p:cNvGrpSpPr/>
            <p:nvPr/>
          </p:nvGrpSpPr>
          <p:grpSpPr>
            <a:xfrm>
              <a:off x="637016" y="555524"/>
              <a:ext cx="3333464" cy="2613739"/>
              <a:chOff x="695278" y="1044762"/>
              <a:chExt cx="3333464" cy="2613739"/>
            </a:xfrm>
            <a:effectLst>
              <a:outerShdw blurRad="838200" dist="50800" dir="6840000" sx="83000" sy="83000" algn="ctr" rotWithShape="0">
                <a:srgbClr val="000000">
                  <a:alpha val="78000"/>
                </a:srgbClr>
              </a:outerShdw>
            </a:effectLst>
          </p:grpSpPr>
          <p:sp>
            <p:nvSpPr>
              <p:cNvPr id="87" name="Полилиния 12">
                <a:extLst>
                  <a:ext uri="{FF2B5EF4-FFF2-40B4-BE49-F238E27FC236}">
                    <a16:creationId xmlns="" xmlns:a16="http://schemas.microsoft.com/office/drawing/2014/main" id="{D4EEAEA9-1DA2-450E-90F0-127B472E5D2D}"/>
                  </a:ext>
                </a:extLst>
              </p:cNvPr>
              <p:cNvSpPr/>
              <p:nvPr/>
            </p:nvSpPr>
            <p:spPr>
              <a:xfrm>
                <a:off x="695278" y="1044762"/>
                <a:ext cx="3333464" cy="2613739"/>
              </a:xfrm>
              <a:custGeom>
                <a:avLst/>
                <a:gdLst>
                  <a:gd name="connsiteX0" fmla="*/ 704897 w 3333464"/>
                  <a:gd name="connsiteY0" fmla="*/ 688788 h 2613739"/>
                  <a:gd name="connsiteX1" fmla="*/ 742997 w 3333464"/>
                  <a:gd name="connsiteY1" fmla="*/ 955488 h 2613739"/>
                  <a:gd name="connsiteX2" fmla="*/ 504872 w 3333464"/>
                  <a:gd name="connsiteY2" fmla="*/ 1145988 h 2613739"/>
                  <a:gd name="connsiteX3" fmla="*/ 409622 w 3333464"/>
                  <a:gd name="connsiteY3" fmla="*/ 1250763 h 2613739"/>
                  <a:gd name="connsiteX4" fmla="*/ 266747 w 3333464"/>
                  <a:gd name="connsiteY4" fmla="*/ 1374588 h 2613739"/>
                  <a:gd name="connsiteX5" fmla="*/ 266747 w 3333464"/>
                  <a:gd name="connsiteY5" fmla="*/ 1546038 h 2613739"/>
                  <a:gd name="connsiteX6" fmla="*/ 238172 w 3333464"/>
                  <a:gd name="connsiteY6" fmla="*/ 1688913 h 2613739"/>
                  <a:gd name="connsiteX7" fmla="*/ 76247 w 3333464"/>
                  <a:gd name="connsiteY7" fmla="*/ 1746063 h 2613739"/>
                  <a:gd name="connsiteX8" fmla="*/ 47 w 3333464"/>
                  <a:gd name="connsiteY8" fmla="*/ 1879413 h 2613739"/>
                  <a:gd name="connsiteX9" fmla="*/ 85772 w 3333464"/>
                  <a:gd name="connsiteY9" fmla="*/ 1946088 h 2613739"/>
                  <a:gd name="connsiteX10" fmla="*/ 295322 w 3333464"/>
                  <a:gd name="connsiteY10" fmla="*/ 1946088 h 2613739"/>
                  <a:gd name="connsiteX11" fmla="*/ 390572 w 3333464"/>
                  <a:gd name="connsiteY11" fmla="*/ 1936563 h 2613739"/>
                  <a:gd name="connsiteX12" fmla="*/ 400097 w 3333464"/>
                  <a:gd name="connsiteY12" fmla="*/ 2117538 h 2613739"/>
                  <a:gd name="connsiteX13" fmla="*/ 381047 w 3333464"/>
                  <a:gd name="connsiteY13" fmla="*/ 2269938 h 2613739"/>
                  <a:gd name="connsiteX14" fmla="*/ 438197 w 3333464"/>
                  <a:gd name="connsiteY14" fmla="*/ 2365188 h 2613739"/>
                  <a:gd name="connsiteX15" fmla="*/ 504872 w 3333464"/>
                  <a:gd name="connsiteY15" fmla="*/ 2441388 h 2613739"/>
                  <a:gd name="connsiteX16" fmla="*/ 733472 w 3333464"/>
                  <a:gd name="connsiteY16" fmla="*/ 2412813 h 2613739"/>
                  <a:gd name="connsiteX17" fmla="*/ 762047 w 3333464"/>
                  <a:gd name="connsiteY17" fmla="*/ 2374713 h 2613739"/>
                  <a:gd name="connsiteX18" fmla="*/ 1019222 w 3333464"/>
                  <a:gd name="connsiteY18" fmla="*/ 2384238 h 2613739"/>
                  <a:gd name="connsiteX19" fmla="*/ 1123997 w 3333464"/>
                  <a:gd name="connsiteY19" fmla="*/ 2393763 h 2613739"/>
                  <a:gd name="connsiteX20" fmla="*/ 1228772 w 3333464"/>
                  <a:gd name="connsiteY20" fmla="*/ 2231838 h 2613739"/>
                  <a:gd name="connsiteX21" fmla="*/ 1314497 w 3333464"/>
                  <a:gd name="connsiteY21" fmla="*/ 2155638 h 2613739"/>
                  <a:gd name="connsiteX22" fmla="*/ 1514522 w 3333464"/>
                  <a:gd name="connsiteY22" fmla="*/ 2212788 h 2613739"/>
                  <a:gd name="connsiteX23" fmla="*/ 1685972 w 3333464"/>
                  <a:gd name="connsiteY23" fmla="*/ 2365188 h 2613739"/>
                  <a:gd name="connsiteX24" fmla="*/ 1752647 w 3333464"/>
                  <a:gd name="connsiteY24" fmla="*/ 2489013 h 2613739"/>
                  <a:gd name="connsiteX25" fmla="*/ 1819322 w 3333464"/>
                  <a:gd name="connsiteY25" fmla="*/ 2612838 h 2613739"/>
                  <a:gd name="connsiteX26" fmla="*/ 2000297 w 3333464"/>
                  <a:gd name="connsiteY26" fmla="*/ 2536638 h 2613739"/>
                  <a:gd name="connsiteX27" fmla="*/ 2086022 w 3333464"/>
                  <a:gd name="connsiteY27" fmla="*/ 2384238 h 2613739"/>
                  <a:gd name="connsiteX28" fmla="*/ 2314622 w 3333464"/>
                  <a:gd name="connsiteY28" fmla="*/ 2298513 h 2613739"/>
                  <a:gd name="connsiteX29" fmla="*/ 2628947 w 3333464"/>
                  <a:gd name="connsiteY29" fmla="*/ 2365188 h 2613739"/>
                  <a:gd name="connsiteX30" fmla="*/ 2771822 w 3333464"/>
                  <a:gd name="connsiteY30" fmla="*/ 2346138 h 2613739"/>
                  <a:gd name="connsiteX31" fmla="*/ 2714672 w 3333464"/>
                  <a:gd name="connsiteY31" fmla="*/ 2117538 h 2613739"/>
                  <a:gd name="connsiteX32" fmla="*/ 2790872 w 3333464"/>
                  <a:gd name="connsiteY32" fmla="*/ 1898463 h 2613739"/>
                  <a:gd name="connsiteX33" fmla="*/ 3057572 w 3333464"/>
                  <a:gd name="connsiteY33" fmla="*/ 1869888 h 2613739"/>
                  <a:gd name="connsiteX34" fmla="*/ 3324272 w 3333464"/>
                  <a:gd name="connsiteY34" fmla="*/ 1622238 h 2613739"/>
                  <a:gd name="connsiteX35" fmla="*/ 3267122 w 3333464"/>
                  <a:gd name="connsiteY35" fmla="*/ 1460313 h 2613739"/>
                  <a:gd name="connsiteX36" fmla="*/ 3219497 w 3333464"/>
                  <a:gd name="connsiteY36" fmla="*/ 1117413 h 2613739"/>
                  <a:gd name="connsiteX37" fmla="*/ 3114722 w 3333464"/>
                  <a:gd name="connsiteY37" fmla="*/ 993588 h 2613739"/>
                  <a:gd name="connsiteX38" fmla="*/ 2828972 w 3333464"/>
                  <a:gd name="connsiteY38" fmla="*/ 945963 h 2613739"/>
                  <a:gd name="connsiteX39" fmla="*/ 2781347 w 3333464"/>
                  <a:gd name="connsiteY39" fmla="*/ 803088 h 2613739"/>
                  <a:gd name="connsiteX40" fmla="*/ 2809922 w 3333464"/>
                  <a:gd name="connsiteY40" fmla="*/ 612588 h 2613739"/>
                  <a:gd name="connsiteX41" fmla="*/ 2743247 w 3333464"/>
                  <a:gd name="connsiteY41" fmla="*/ 431613 h 2613739"/>
                  <a:gd name="connsiteX42" fmla="*/ 2600372 w 3333464"/>
                  <a:gd name="connsiteY42" fmla="*/ 241113 h 2613739"/>
                  <a:gd name="connsiteX43" fmla="*/ 2609897 w 3333464"/>
                  <a:gd name="connsiteY43" fmla="*/ 31563 h 2613739"/>
                  <a:gd name="connsiteX44" fmla="*/ 2390822 w 3333464"/>
                  <a:gd name="connsiteY44" fmla="*/ 12513 h 2613739"/>
                  <a:gd name="connsiteX45" fmla="*/ 2286047 w 3333464"/>
                  <a:gd name="connsiteY45" fmla="*/ 145863 h 2613739"/>
                  <a:gd name="connsiteX46" fmla="*/ 2019347 w 3333464"/>
                  <a:gd name="connsiteY46" fmla="*/ 307788 h 2613739"/>
                  <a:gd name="connsiteX47" fmla="*/ 1905047 w 3333464"/>
                  <a:gd name="connsiteY47" fmla="*/ 307788 h 2613739"/>
                  <a:gd name="connsiteX48" fmla="*/ 1628822 w 3333464"/>
                  <a:gd name="connsiteY48" fmla="*/ 183963 h 2613739"/>
                  <a:gd name="connsiteX49" fmla="*/ 1304972 w 3333464"/>
                  <a:gd name="connsiteY49" fmla="*/ 203013 h 2613739"/>
                  <a:gd name="connsiteX50" fmla="*/ 1143047 w 3333464"/>
                  <a:gd name="connsiteY50" fmla="*/ 279213 h 2613739"/>
                  <a:gd name="connsiteX51" fmla="*/ 828722 w 3333464"/>
                  <a:gd name="connsiteY51" fmla="*/ 307788 h 2613739"/>
                  <a:gd name="connsiteX52" fmla="*/ 676322 w 3333464"/>
                  <a:gd name="connsiteY52" fmla="*/ 441138 h 2613739"/>
                  <a:gd name="connsiteX53" fmla="*/ 704897 w 3333464"/>
                  <a:gd name="connsiteY53" fmla="*/ 688788 h 261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333464" h="2613739">
                    <a:moveTo>
                      <a:pt x="704897" y="688788"/>
                    </a:moveTo>
                    <a:cubicBezTo>
                      <a:pt x="716009" y="774513"/>
                      <a:pt x="776334" y="879288"/>
                      <a:pt x="742997" y="955488"/>
                    </a:cubicBezTo>
                    <a:cubicBezTo>
                      <a:pt x="709660" y="1031688"/>
                      <a:pt x="560435" y="1096775"/>
                      <a:pt x="504872" y="1145988"/>
                    </a:cubicBezTo>
                    <a:cubicBezTo>
                      <a:pt x="449309" y="1195201"/>
                      <a:pt x="449309" y="1212663"/>
                      <a:pt x="409622" y="1250763"/>
                    </a:cubicBezTo>
                    <a:cubicBezTo>
                      <a:pt x="369935" y="1288863"/>
                      <a:pt x="290559" y="1325376"/>
                      <a:pt x="266747" y="1374588"/>
                    </a:cubicBezTo>
                    <a:cubicBezTo>
                      <a:pt x="242934" y="1423801"/>
                      <a:pt x="271509" y="1493651"/>
                      <a:pt x="266747" y="1546038"/>
                    </a:cubicBezTo>
                    <a:cubicBezTo>
                      <a:pt x="261985" y="1598425"/>
                      <a:pt x="269922" y="1655576"/>
                      <a:pt x="238172" y="1688913"/>
                    </a:cubicBezTo>
                    <a:cubicBezTo>
                      <a:pt x="206422" y="1722250"/>
                      <a:pt x="115934" y="1714313"/>
                      <a:pt x="76247" y="1746063"/>
                    </a:cubicBezTo>
                    <a:cubicBezTo>
                      <a:pt x="36559" y="1777813"/>
                      <a:pt x="-1540" y="1846076"/>
                      <a:pt x="47" y="1879413"/>
                    </a:cubicBezTo>
                    <a:cubicBezTo>
                      <a:pt x="1634" y="1912750"/>
                      <a:pt x="36560" y="1934976"/>
                      <a:pt x="85772" y="1946088"/>
                    </a:cubicBezTo>
                    <a:cubicBezTo>
                      <a:pt x="134984" y="1957200"/>
                      <a:pt x="244522" y="1947676"/>
                      <a:pt x="295322" y="1946088"/>
                    </a:cubicBezTo>
                    <a:cubicBezTo>
                      <a:pt x="346122" y="1944501"/>
                      <a:pt x="373110" y="1907988"/>
                      <a:pt x="390572" y="1936563"/>
                    </a:cubicBezTo>
                    <a:cubicBezTo>
                      <a:pt x="408034" y="1965138"/>
                      <a:pt x="401684" y="2061976"/>
                      <a:pt x="400097" y="2117538"/>
                    </a:cubicBezTo>
                    <a:cubicBezTo>
                      <a:pt x="398510" y="2173100"/>
                      <a:pt x="374697" y="2228663"/>
                      <a:pt x="381047" y="2269938"/>
                    </a:cubicBezTo>
                    <a:cubicBezTo>
                      <a:pt x="387397" y="2311213"/>
                      <a:pt x="417560" y="2336613"/>
                      <a:pt x="438197" y="2365188"/>
                    </a:cubicBezTo>
                    <a:cubicBezTo>
                      <a:pt x="458834" y="2393763"/>
                      <a:pt x="455660" y="2433451"/>
                      <a:pt x="504872" y="2441388"/>
                    </a:cubicBezTo>
                    <a:cubicBezTo>
                      <a:pt x="554084" y="2449325"/>
                      <a:pt x="690610" y="2423925"/>
                      <a:pt x="733472" y="2412813"/>
                    </a:cubicBezTo>
                    <a:cubicBezTo>
                      <a:pt x="776334" y="2401701"/>
                      <a:pt x="714422" y="2379475"/>
                      <a:pt x="762047" y="2374713"/>
                    </a:cubicBezTo>
                    <a:cubicBezTo>
                      <a:pt x="809672" y="2369951"/>
                      <a:pt x="958897" y="2381063"/>
                      <a:pt x="1019222" y="2384238"/>
                    </a:cubicBezTo>
                    <a:cubicBezTo>
                      <a:pt x="1079547" y="2387413"/>
                      <a:pt x="1089072" y="2419163"/>
                      <a:pt x="1123997" y="2393763"/>
                    </a:cubicBezTo>
                    <a:cubicBezTo>
                      <a:pt x="1158922" y="2368363"/>
                      <a:pt x="1197022" y="2271526"/>
                      <a:pt x="1228772" y="2231838"/>
                    </a:cubicBezTo>
                    <a:cubicBezTo>
                      <a:pt x="1260522" y="2192151"/>
                      <a:pt x="1266872" y="2158813"/>
                      <a:pt x="1314497" y="2155638"/>
                    </a:cubicBezTo>
                    <a:cubicBezTo>
                      <a:pt x="1362122" y="2152463"/>
                      <a:pt x="1452610" y="2177863"/>
                      <a:pt x="1514522" y="2212788"/>
                    </a:cubicBezTo>
                    <a:cubicBezTo>
                      <a:pt x="1576435" y="2247713"/>
                      <a:pt x="1646285" y="2319151"/>
                      <a:pt x="1685972" y="2365188"/>
                    </a:cubicBezTo>
                    <a:cubicBezTo>
                      <a:pt x="1725659" y="2411225"/>
                      <a:pt x="1752647" y="2489013"/>
                      <a:pt x="1752647" y="2489013"/>
                    </a:cubicBezTo>
                    <a:cubicBezTo>
                      <a:pt x="1774872" y="2530288"/>
                      <a:pt x="1778047" y="2604901"/>
                      <a:pt x="1819322" y="2612838"/>
                    </a:cubicBezTo>
                    <a:cubicBezTo>
                      <a:pt x="1860597" y="2620775"/>
                      <a:pt x="1955847" y="2574738"/>
                      <a:pt x="2000297" y="2536638"/>
                    </a:cubicBezTo>
                    <a:cubicBezTo>
                      <a:pt x="2044747" y="2498538"/>
                      <a:pt x="2033635" y="2423926"/>
                      <a:pt x="2086022" y="2384238"/>
                    </a:cubicBezTo>
                    <a:cubicBezTo>
                      <a:pt x="2138410" y="2344551"/>
                      <a:pt x="2224135" y="2301688"/>
                      <a:pt x="2314622" y="2298513"/>
                    </a:cubicBezTo>
                    <a:cubicBezTo>
                      <a:pt x="2405109" y="2295338"/>
                      <a:pt x="2552747" y="2357251"/>
                      <a:pt x="2628947" y="2365188"/>
                    </a:cubicBezTo>
                    <a:cubicBezTo>
                      <a:pt x="2705147" y="2373125"/>
                      <a:pt x="2757535" y="2387413"/>
                      <a:pt x="2771822" y="2346138"/>
                    </a:cubicBezTo>
                    <a:cubicBezTo>
                      <a:pt x="2786110" y="2304863"/>
                      <a:pt x="2711497" y="2192150"/>
                      <a:pt x="2714672" y="2117538"/>
                    </a:cubicBezTo>
                    <a:cubicBezTo>
                      <a:pt x="2717847" y="2042926"/>
                      <a:pt x="2733722" y="1939738"/>
                      <a:pt x="2790872" y="1898463"/>
                    </a:cubicBezTo>
                    <a:cubicBezTo>
                      <a:pt x="2848022" y="1857188"/>
                      <a:pt x="2968672" y="1915926"/>
                      <a:pt x="3057572" y="1869888"/>
                    </a:cubicBezTo>
                    <a:cubicBezTo>
                      <a:pt x="3146472" y="1823851"/>
                      <a:pt x="3289347" y="1690501"/>
                      <a:pt x="3324272" y="1622238"/>
                    </a:cubicBezTo>
                    <a:cubicBezTo>
                      <a:pt x="3359197" y="1553975"/>
                      <a:pt x="3284584" y="1544450"/>
                      <a:pt x="3267122" y="1460313"/>
                    </a:cubicBezTo>
                    <a:cubicBezTo>
                      <a:pt x="3249660" y="1376176"/>
                      <a:pt x="3244897" y="1195200"/>
                      <a:pt x="3219497" y="1117413"/>
                    </a:cubicBezTo>
                    <a:cubicBezTo>
                      <a:pt x="3194097" y="1039626"/>
                      <a:pt x="3179809" y="1022163"/>
                      <a:pt x="3114722" y="993588"/>
                    </a:cubicBezTo>
                    <a:cubicBezTo>
                      <a:pt x="3049635" y="965013"/>
                      <a:pt x="2884534" y="977713"/>
                      <a:pt x="2828972" y="945963"/>
                    </a:cubicBezTo>
                    <a:cubicBezTo>
                      <a:pt x="2773410" y="914213"/>
                      <a:pt x="2784522" y="858650"/>
                      <a:pt x="2781347" y="803088"/>
                    </a:cubicBezTo>
                    <a:cubicBezTo>
                      <a:pt x="2778172" y="747526"/>
                      <a:pt x="2816272" y="674500"/>
                      <a:pt x="2809922" y="612588"/>
                    </a:cubicBezTo>
                    <a:cubicBezTo>
                      <a:pt x="2803572" y="550675"/>
                      <a:pt x="2778172" y="493525"/>
                      <a:pt x="2743247" y="431613"/>
                    </a:cubicBezTo>
                    <a:cubicBezTo>
                      <a:pt x="2708322" y="369700"/>
                      <a:pt x="2622597" y="307788"/>
                      <a:pt x="2600372" y="241113"/>
                    </a:cubicBezTo>
                    <a:cubicBezTo>
                      <a:pt x="2578147" y="174438"/>
                      <a:pt x="2644822" y="69663"/>
                      <a:pt x="2609897" y="31563"/>
                    </a:cubicBezTo>
                    <a:cubicBezTo>
                      <a:pt x="2574972" y="-6537"/>
                      <a:pt x="2444797" y="-6537"/>
                      <a:pt x="2390822" y="12513"/>
                    </a:cubicBezTo>
                    <a:cubicBezTo>
                      <a:pt x="2336847" y="31563"/>
                      <a:pt x="2347959" y="96651"/>
                      <a:pt x="2286047" y="145863"/>
                    </a:cubicBezTo>
                    <a:cubicBezTo>
                      <a:pt x="2224135" y="195075"/>
                      <a:pt x="2082847" y="280801"/>
                      <a:pt x="2019347" y="307788"/>
                    </a:cubicBezTo>
                    <a:cubicBezTo>
                      <a:pt x="1955847" y="334775"/>
                      <a:pt x="1970134" y="328425"/>
                      <a:pt x="1905047" y="307788"/>
                    </a:cubicBezTo>
                    <a:cubicBezTo>
                      <a:pt x="1839960" y="287151"/>
                      <a:pt x="1728834" y="201425"/>
                      <a:pt x="1628822" y="183963"/>
                    </a:cubicBezTo>
                    <a:cubicBezTo>
                      <a:pt x="1528810" y="166501"/>
                      <a:pt x="1385935" y="187138"/>
                      <a:pt x="1304972" y="203013"/>
                    </a:cubicBezTo>
                    <a:cubicBezTo>
                      <a:pt x="1224010" y="218888"/>
                      <a:pt x="1222422" y="261751"/>
                      <a:pt x="1143047" y="279213"/>
                    </a:cubicBezTo>
                    <a:cubicBezTo>
                      <a:pt x="1063672" y="296675"/>
                      <a:pt x="906509" y="280801"/>
                      <a:pt x="828722" y="307788"/>
                    </a:cubicBezTo>
                    <a:cubicBezTo>
                      <a:pt x="750935" y="334775"/>
                      <a:pt x="698547" y="379225"/>
                      <a:pt x="676322" y="441138"/>
                    </a:cubicBezTo>
                    <a:cubicBezTo>
                      <a:pt x="654097" y="503051"/>
                      <a:pt x="693785" y="603063"/>
                      <a:pt x="704897" y="688788"/>
                    </a:cubicBezTo>
                    <a:close/>
                  </a:path>
                </a:pathLst>
              </a:custGeom>
              <a:solidFill>
                <a:srgbClr val="4BACC6">
                  <a:lumMod val="60000"/>
                  <a:lumOff val="40000"/>
                  <a:alpha val="44000"/>
                </a:srgbClr>
              </a:solidFill>
              <a:ln w="9525" cap="flat" cmpd="sng" algn="ctr">
                <a:solidFill>
                  <a:srgbClr val="4BACC6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8" name="Полилиния 14">
                <a:extLst>
                  <a:ext uri="{FF2B5EF4-FFF2-40B4-BE49-F238E27FC236}">
                    <a16:creationId xmlns="" xmlns:a16="http://schemas.microsoft.com/office/drawing/2014/main" id="{FF7E9987-A2FE-4576-8440-88B888A60D42}"/>
                  </a:ext>
                </a:extLst>
              </p:cNvPr>
              <p:cNvSpPr/>
              <p:nvPr/>
            </p:nvSpPr>
            <p:spPr>
              <a:xfrm>
                <a:off x="1331640" y="1491630"/>
                <a:ext cx="2395508" cy="1755499"/>
              </a:xfrm>
              <a:custGeom>
                <a:avLst/>
                <a:gdLst>
                  <a:gd name="connsiteX0" fmla="*/ 128547 w 2395508"/>
                  <a:gd name="connsiteY0" fmla="*/ 1181217 h 1755183"/>
                  <a:gd name="connsiteX1" fmla="*/ 4722 w 2395508"/>
                  <a:gd name="connsiteY1" fmla="*/ 1733667 h 1755183"/>
                  <a:gd name="connsiteX2" fmla="*/ 319047 w 2395508"/>
                  <a:gd name="connsiteY2" fmla="*/ 1619367 h 1755183"/>
                  <a:gd name="connsiteX3" fmla="*/ 728622 w 2395508"/>
                  <a:gd name="connsiteY3" fmla="*/ 1400292 h 1755183"/>
                  <a:gd name="connsiteX4" fmla="*/ 1052472 w 2395508"/>
                  <a:gd name="connsiteY4" fmla="*/ 1466967 h 1755183"/>
                  <a:gd name="connsiteX5" fmla="*/ 1471572 w 2395508"/>
                  <a:gd name="connsiteY5" fmla="*/ 1657467 h 1755183"/>
                  <a:gd name="connsiteX6" fmla="*/ 1681122 w 2395508"/>
                  <a:gd name="connsiteY6" fmla="*/ 1524117 h 1755183"/>
                  <a:gd name="connsiteX7" fmla="*/ 1862097 w 2395508"/>
                  <a:gd name="connsiteY7" fmla="*/ 1409817 h 1755183"/>
                  <a:gd name="connsiteX8" fmla="*/ 2138322 w 2395508"/>
                  <a:gd name="connsiteY8" fmla="*/ 1285992 h 1755183"/>
                  <a:gd name="connsiteX9" fmla="*/ 2395497 w 2395508"/>
                  <a:gd name="connsiteY9" fmla="*/ 924042 h 1755183"/>
                  <a:gd name="connsiteX10" fmla="*/ 2128797 w 2395508"/>
                  <a:gd name="connsiteY10" fmla="*/ 695442 h 1755183"/>
                  <a:gd name="connsiteX11" fmla="*/ 1871622 w 2395508"/>
                  <a:gd name="connsiteY11" fmla="*/ 514467 h 1755183"/>
                  <a:gd name="connsiteX12" fmla="*/ 1890672 w 2395508"/>
                  <a:gd name="connsiteY12" fmla="*/ 209667 h 1755183"/>
                  <a:gd name="connsiteX13" fmla="*/ 1652547 w 2395508"/>
                  <a:gd name="connsiteY13" fmla="*/ 85842 h 1755183"/>
                  <a:gd name="connsiteX14" fmla="*/ 1366797 w 2395508"/>
                  <a:gd name="connsiteY14" fmla="*/ 162042 h 1755183"/>
                  <a:gd name="connsiteX15" fmla="*/ 957222 w 2395508"/>
                  <a:gd name="connsiteY15" fmla="*/ 85842 h 1755183"/>
                  <a:gd name="connsiteX16" fmla="*/ 538122 w 2395508"/>
                  <a:gd name="connsiteY16" fmla="*/ 117 h 1755183"/>
                  <a:gd name="connsiteX17" fmla="*/ 433347 w 2395508"/>
                  <a:gd name="connsiteY17" fmla="*/ 104892 h 1755183"/>
                  <a:gd name="connsiteX18" fmla="*/ 290472 w 2395508"/>
                  <a:gd name="connsiteY18" fmla="*/ 419217 h 1755183"/>
                  <a:gd name="connsiteX19" fmla="*/ 347622 w 2395508"/>
                  <a:gd name="connsiteY19" fmla="*/ 523992 h 1755183"/>
                  <a:gd name="connsiteX20" fmla="*/ 319047 w 2395508"/>
                  <a:gd name="connsiteY20" fmla="*/ 743067 h 1755183"/>
                  <a:gd name="connsiteX21" fmla="*/ 99972 w 2395508"/>
                  <a:gd name="connsiteY21" fmla="*/ 790692 h 1755183"/>
                  <a:gd name="connsiteX22" fmla="*/ 14247 w 2395508"/>
                  <a:gd name="connsiteY22" fmla="*/ 857367 h 1755183"/>
                  <a:gd name="connsiteX23" fmla="*/ 23772 w 2395508"/>
                  <a:gd name="connsiteY23" fmla="*/ 981192 h 1755183"/>
                  <a:gd name="connsiteX24" fmla="*/ 109497 w 2395508"/>
                  <a:gd name="connsiteY24" fmla="*/ 1085967 h 1755183"/>
                  <a:gd name="connsiteX25" fmla="*/ 128547 w 2395508"/>
                  <a:gd name="connsiteY25" fmla="*/ 1181217 h 1755183"/>
                  <a:gd name="connsiteX0" fmla="*/ 128547 w 2395508"/>
                  <a:gd name="connsiteY0" fmla="*/ 1181533 h 1755499"/>
                  <a:gd name="connsiteX1" fmla="*/ 4722 w 2395508"/>
                  <a:gd name="connsiteY1" fmla="*/ 1733983 h 1755499"/>
                  <a:gd name="connsiteX2" fmla="*/ 319047 w 2395508"/>
                  <a:gd name="connsiteY2" fmla="*/ 1619683 h 1755499"/>
                  <a:gd name="connsiteX3" fmla="*/ 728622 w 2395508"/>
                  <a:gd name="connsiteY3" fmla="*/ 1400608 h 1755499"/>
                  <a:gd name="connsiteX4" fmla="*/ 1052472 w 2395508"/>
                  <a:gd name="connsiteY4" fmla="*/ 1467283 h 1755499"/>
                  <a:gd name="connsiteX5" fmla="*/ 1471572 w 2395508"/>
                  <a:gd name="connsiteY5" fmla="*/ 1657783 h 1755499"/>
                  <a:gd name="connsiteX6" fmla="*/ 1681122 w 2395508"/>
                  <a:gd name="connsiteY6" fmla="*/ 1524433 h 1755499"/>
                  <a:gd name="connsiteX7" fmla="*/ 1862097 w 2395508"/>
                  <a:gd name="connsiteY7" fmla="*/ 1410133 h 1755499"/>
                  <a:gd name="connsiteX8" fmla="*/ 2138322 w 2395508"/>
                  <a:gd name="connsiteY8" fmla="*/ 1286308 h 1755499"/>
                  <a:gd name="connsiteX9" fmla="*/ 2395497 w 2395508"/>
                  <a:gd name="connsiteY9" fmla="*/ 924358 h 1755499"/>
                  <a:gd name="connsiteX10" fmla="*/ 2128797 w 2395508"/>
                  <a:gd name="connsiteY10" fmla="*/ 695758 h 1755499"/>
                  <a:gd name="connsiteX11" fmla="*/ 1871622 w 2395508"/>
                  <a:gd name="connsiteY11" fmla="*/ 514783 h 1755499"/>
                  <a:gd name="connsiteX12" fmla="*/ 1890672 w 2395508"/>
                  <a:gd name="connsiteY12" fmla="*/ 209983 h 1755499"/>
                  <a:gd name="connsiteX13" fmla="*/ 1652547 w 2395508"/>
                  <a:gd name="connsiteY13" fmla="*/ 86158 h 1755499"/>
                  <a:gd name="connsiteX14" fmla="*/ 1366797 w 2395508"/>
                  <a:gd name="connsiteY14" fmla="*/ 162358 h 1755499"/>
                  <a:gd name="connsiteX15" fmla="*/ 957222 w 2395508"/>
                  <a:gd name="connsiteY15" fmla="*/ 86158 h 1755499"/>
                  <a:gd name="connsiteX16" fmla="*/ 538122 w 2395508"/>
                  <a:gd name="connsiteY16" fmla="*/ 433 h 1755499"/>
                  <a:gd name="connsiteX17" fmla="*/ 299997 w 2395508"/>
                  <a:gd name="connsiteY17" fmla="*/ 124258 h 1755499"/>
                  <a:gd name="connsiteX18" fmla="*/ 290472 w 2395508"/>
                  <a:gd name="connsiteY18" fmla="*/ 419533 h 1755499"/>
                  <a:gd name="connsiteX19" fmla="*/ 347622 w 2395508"/>
                  <a:gd name="connsiteY19" fmla="*/ 524308 h 1755499"/>
                  <a:gd name="connsiteX20" fmla="*/ 319047 w 2395508"/>
                  <a:gd name="connsiteY20" fmla="*/ 743383 h 1755499"/>
                  <a:gd name="connsiteX21" fmla="*/ 99972 w 2395508"/>
                  <a:gd name="connsiteY21" fmla="*/ 791008 h 1755499"/>
                  <a:gd name="connsiteX22" fmla="*/ 14247 w 2395508"/>
                  <a:gd name="connsiteY22" fmla="*/ 857683 h 1755499"/>
                  <a:gd name="connsiteX23" fmla="*/ 23772 w 2395508"/>
                  <a:gd name="connsiteY23" fmla="*/ 981508 h 1755499"/>
                  <a:gd name="connsiteX24" fmla="*/ 109497 w 2395508"/>
                  <a:gd name="connsiteY24" fmla="*/ 1086283 h 1755499"/>
                  <a:gd name="connsiteX25" fmla="*/ 128547 w 2395508"/>
                  <a:gd name="connsiteY25" fmla="*/ 1181533 h 1755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95508" h="1755499">
                    <a:moveTo>
                      <a:pt x="128547" y="1181533"/>
                    </a:moveTo>
                    <a:cubicBezTo>
                      <a:pt x="111085" y="1289483"/>
                      <a:pt x="-27028" y="1660958"/>
                      <a:pt x="4722" y="1733983"/>
                    </a:cubicBezTo>
                    <a:cubicBezTo>
                      <a:pt x="36472" y="1807008"/>
                      <a:pt x="198397" y="1675246"/>
                      <a:pt x="319047" y="1619683"/>
                    </a:cubicBezTo>
                    <a:cubicBezTo>
                      <a:pt x="439697" y="1564121"/>
                      <a:pt x="606385" y="1426008"/>
                      <a:pt x="728622" y="1400608"/>
                    </a:cubicBezTo>
                    <a:cubicBezTo>
                      <a:pt x="850860" y="1375208"/>
                      <a:pt x="928647" y="1424421"/>
                      <a:pt x="1052472" y="1467283"/>
                    </a:cubicBezTo>
                    <a:cubicBezTo>
                      <a:pt x="1176297" y="1510145"/>
                      <a:pt x="1366797" y="1648258"/>
                      <a:pt x="1471572" y="1657783"/>
                    </a:cubicBezTo>
                    <a:cubicBezTo>
                      <a:pt x="1576347" y="1667308"/>
                      <a:pt x="1681122" y="1524433"/>
                      <a:pt x="1681122" y="1524433"/>
                    </a:cubicBezTo>
                    <a:cubicBezTo>
                      <a:pt x="1746210" y="1483158"/>
                      <a:pt x="1785897" y="1449820"/>
                      <a:pt x="1862097" y="1410133"/>
                    </a:cubicBezTo>
                    <a:cubicBezTo>
                      <a:pt x="1938297" y="1370446"/>
                      <a:pt x="2049422" y="1367270"/>
                      <a:pt x="2138322" y="1286308"/>
                    </a:cubicBezTo>
                    <a:cubicBezTo>
                      <a:pt x="2227222" y="1205346"/>
                      <a:pt x="2397085" y="1022783"/>
                      <a:pt x="2395497" y="924358"/>
                    </a:cubicBezTo>
                    <a:cubicBezTo>
                      <a:pt x="2393910" y="825933"/>
                      <a:pt x="2216110" y="764020"/>
                      <a:pt x="2128797" y="695758"/>
                    </a:cubicBezTo>
                    <a:cubicBezTo>
                      <a:pt x="2041485" y="627495"/>
                      <a:pt x="1911310" y="595745"/>
                      <a:pt x="1871622" y="514783"/>
                    </a:cubicBezTo>
                    <a:cubicBezTo>
                      <a:pt x="1831935" y="433820"/>
                      <a:pt x="1927185" y="281421"/>
                      <a:pt x="1890672" y="209983"/>
                    </a:cubicBezTo>
                    <a:cubicBezTo>
                      <a:pt x="1854159" y="138545"/>
                      <a:pt x="1739860" y="94096"/>
                      <a:pt x="1652547" y="86158"/>
                    </a:cubicBezTo>
                    <a:cubicBezTo>
                      <a:pt x="1565234" y="78220"/>
                      <a:pt x="1482684" y="162358"/>
                      <a:pt x="1366797" y="162358"/>
                    </a:cubicBezTo>
                    <a:cubicBezTo>
                      <a:pt x="1250910" y="162358"/>
                      <a:pt x="957222" y="86158"/>
                      <a:pt x="957222" y="86158"/>
                    </a:cubicBezTo>
                    <a:cubicBezTo>
                      <a:pt x="819110" y="59170"/>
                      <a:pt x="647659" y="-5917"/>
                      <a:pt x="538122" y="433"/>
                    </a:cubicBezTo>
                    <a:cubicBezTo>
                      <a:pt x="428585" y="6783"/>
                      <a:pt x="341272" y="54408"/>
                      <a:pt x="299997" y="124258"/>
                    </a:cubicBezTo>
                    <a:cubicBezTo>
                      <a:pt x="258722" y="194108"/>
                      <a:pt x="282535" y="352858"/>
                      <a:pt x="290472" y="419533"/>
                    </a:cubicBezTo>
                    <a:cubicBezTo>
                      <a:pt x="298409" y="486208"/>
                      <a:pt x="342859" y="470333"/>
                      <a:pt x="347622" y="524308"/>
                    </a:cubicBezTo>
                    <a:cubicBezTo>
                      <a:pt x="352385" y="578283"/>
                      <a:pt x="360322" y="698933"/>
                      <a:pt x="319047" y="743383"/>
                    </a:cubicBezTo>
                    <a:cubicBezTo>
                      <a:pt x="277772" y="787833"/>
                      <a:pt x="150772" y="771958"/>
                      <a:pt x="99972" y="791008"/>
                    </a:cubicBezTo>
                    <a:cubicBezTo>
                      <a:pt x="49172" y="810058"/>
                      <a:pt x="26947" y="825933"/>
                      <a:pt x="14247" y="857683"/>
                    </a:cubicBezTo>
                    <a:cubicBezTo>
                      <a:pt x="1547" y="889433"/>
                      <a:pt x="7897" y="943408"/>
                      <a:pt x="23772" y="981508"/>
                    </a:cubicBezTo>
                    <a:cubicBezTo>
                      <a:pt x="39647" y="1019608"/>
                      <a:pt x="88860" y="1056121"/>
                      <a:pt x="109497" y="1086283"/>
                    </a:cubicBezTo>
                    <a:cubicBezTo>
                      <a:pt x="130134" y="1116445"/>
                      <a:pt x="146009" y="1073583"/>
                      <a:pt x="128547" y="1181533"/>
                    </a:cubicBezTo>
                    <a:close/>
                  </a:path>
                </a:pathLst>
              </a:custGeom>
              <a:solidFill>
                <a:srgbClr val="4BACC6">
                  <a:lumMod val="40000"/>
                  <a:lumOff val="60000"/>
                  <a:alpha val="43000"/>
                </a:srgbClr>
              </a:solidFill>
              <a:ln w="12700" cap="flat" cmpd="sng" algn="ctr">
                <a:solidFill>
                  <a:srgbClr val="4BACC6">
                    <a:lumMod val="40000"/>
                    <a:lumOff val="6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6" name="TextBox 11">
              <a:extLst>
                <a:ext uri="{FF2B5EF4-FFF2-40B4-BE49-F238E27FC236}">
                  <a16:creationId xmlns="" xmlns:a16="http://schemas.microsoft.com/office/drawing/2014/main" id="{3731386F-F6B3-4A0E-824E-62C58204E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363" y="1606404"/>
              <a:ext cx="1414849" cy="345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Segoe UI Light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Segoe UI Light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egoe UI Light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Segoe UI Light" panose="020B0502040204020203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4405A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Ідеальний</a:t>
              </a:r>
              <a:r>
                <a:rPr kumimoji="0" lang="ru-RU" altLang="ru-RU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4405A"/>
                  </a:solidFill>
                  <a:effectLst/>
                  <a:uLnTx/>
                  <a:uFillTx/>
                  <a:latin typeface="Segoe UI Light" panose="020B0502040204020203" pitchFamily="34" charset="0"/>
                </a:rPr>
                <a:t> газ</a:t>
              </a:r>
            </a:p>
          </p:txBody>
        </p:sp>
      </p:grp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18DEA810-9852-4566-BDA7-8A5169AB065B}"/>
              </a:ext>
            </a:extLst>
          </p:cNvPr>
          <p:cNvSpPr/>
          <p:nvPr/>
        </p:nvSpPr>
        <p:spPr>
          <a:xfrm>
            <a:off x="1468713" y="4803042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3DAA3271-E121-4364-B793-08DB20D287C7}"/>
              </a:ext>
            </a:extLst>
          </p:cNvPr>
          <p:cNvSpPr/>
          <p:nvPr/>
        </p:nvSpPr>
        <p:spPr>
          <a:xfrm>
            <a:off x="1885941" y="4759198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8E04E3A5-8C96-4BF8-822F-4BE47556C53D}"/>
              </a:ext>
            </a:extLst>
          </p:cNvPr>
          <p:cNvSpPr/>
          <p:nvPr/>
        </p:nvSpPr>
        <p:spPr>
          <a:xfrm>
            <a:off x="2566580" y="550170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82A0DEC0-66B5-4A16-BD1B-C6D05147485D}"/>
              </a:ext>
            </a:extLst>
          </p:cNvPr>
          <p:cNvSpPr/>
          <p:nvPr/>
        </p:nvSpPr>
        <p:spPr>
          <a:xfrm>
            <a:off x="2566580" y="467191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D2C1DE4A-955D-48A7-86BF-0D68D9939C90}"/>
              </a:ext>
            </a:extLst>
          </p:cNvPr>
          <p:cNvSpPr/>
          <p:nvPr/>
        </p:nvSpPr>
        <p:spPr>
          <a:xfrm>
            <a:off x="2040465" y="3537277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B1BDACAF-A835-420B-BC79-D3A57FE49F0B}"/>
              </a:ext>
            </a:extLst>
          </p:cNvPr>
          <p:cNvSpPr/>
          <p:nvPr/>
        </p:nvSpPr>
        <p:spPr>
          <a:xfrm>
            <a:off x="2506603" y="3856112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F6FC91BB-45B5-454E-B0FD-F8BED48E2B3D}"/>
              </a:ext>
            </a:extLst>
          </p:cNvPr>
          <p:cNvSpPr/>
          <p:nvPr/>
        </p:nvSpPr>
        <p:spPr>
          <a:xfrm>
            <a:off x="3107442" y="362334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DE948949-1B8C-4FEC-84F6-88630A7CBECC}"/>
              </a:ext>
            </a:extLst>
          </p:cNvPr>
          <p:cNvSpPr/>
          <p:nvPr/>
        </p:nvSpPr>
        <p:spPr>
          <a:xfrm>
            <a:off x="3202177" y="487164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73005CDE-A88A-4869-89E0-CAF9A39413D7}"/>
              </a:ext>
            </a:extLst>
          </p:cNvPr>
          <p:cNvSpPr/>
          <p:nvPr/>
        </p:nvSpPr>
        <p:spPr>
          <a:xfrm>
            <a:off x="3823190" y="4646038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C4FB8EA5-5653-44C2-B6DF-DAF513CDF599}"/>
              </a:ext>
            </a:extLst>
          </p:cNvPr>
          <p:cNvSpPr/>
          <p:nvPr/>
        </p:nvSpPr>
        <p:spPr>
          <a:xfrm>
            <a:off x="1526341" y="4248169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B0FBF61D-FAF8-47E7-B7B2-273C97AF570A}"/>
              </a:ext>
            </a:extLst>
          </p:cNvPr>
          <p:cNvSpPr/>
          <p:nvPr/>
        </p:nvSpPr>
        <p:spPr>
          <a:xfrm>
            <a:off x="3497465" y="3952181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="" xmlns:a16="http://schemas.microsoft.com/office/drawing/2014/main" id="{BB01D644-524C-4344-AB9C-0D4C2A908633}"/>
              </a:ext>
            </a:extLst>
          </p:cNvPr>
          <p:cNvSpPr/>
          <p:nvPr/>
        </p:nvSpPr>
        <p:spPr>
          <a:xfrm>
            <a:off x="3920721" y="5270717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545A321A-91DA-424A-B2CB-06C4E8F4891F}"/>
              </a:ext>
            </a:extLst>
          </p:cNvPr>
          <p:cNvSpPr/>
          <p:nvPr/>
        </p:nvSpPr>
        <p:spPr>
          <a:xfrm>
            <a:off x="3601516" y="3175194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D77FB9D5-B936-4F8D-8420-454776A87916}"/>
              </a:ext>
            </a:extLst>
          </p:cNvPr>
          <p:cNvSpPr/>
          <p:nvPr/>
        </p:nvSpPr>
        <p:spPr>
          <a:xfrm>
            <a:off x="2558656" y="3276136"/>
            <a:ext cx="195062" cy="195062"/>
          </a:xfrm>
          <a:prstGeom prst="ellipse">
            <a:avLst/>
          </a:prstGeom>
          <a:gradFill>
            <a:gsLst>
              <a:gs pos="34000">
                <a:srgbClr val="4BACC6">
                  <a:lumMod val="20000"/>
                  <a:lumOff val="80000"/>
                </a:srgbClr>
              </a:gs>
              <a:gs pos="50000">
                <a:srgbClr val="4BACC6">
                  <a:lumMod val="60000"/>
                  <a:lumOff val="40000"/>
                </a:srgbClr>
              </a:gs>
              <a:gs pos="100000">
                <a:sysClr val="window" lastClr="FFFFFF">
                  <a:lumMod val="95000"/>
                </a:sysClr>
              </a:gs>
            </a:gsLst>
            <a:path path="circle">
              <a:fillToRect l="100000" b="100000"/>
            </a:path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781E-6 5.88005E-8 L 3.65781E-6 0.0002 C 0.00341 0.00059 0.00672 0.00176 0.01047 0.00176 C 0.04597 0.00176 0.02227 -0.00059 0.04894 -0.00176 C 0.06581 -0.00314 0.08301 -0.00314 0.09999 -0.00372 C 0.0969 -0.00745 0.09613 -0.00764 0.0937 -0.01294 C 0.09293 -0.0149 0.09249 -0.01705 0.09172 -0.01842 C 0.09061 -0.02038 0.0894 -0.02078 0.08852 -0.02215 C 0.0872 -0.0247 0.08643 -0.02744 0.08543 -0.0296 C 0.08433 -0.03175 0.08312 -0.03332 0.08224 -0.03508 C 0.07573 -0.05037 0.08091 -0.04292 0.07496 -0.04998 C 0.0743 -0.05194 0.07375 -0.0541 0.07287 -0.05547 C 0.06978 -0.06115 0.07 -0.05841 0.06669 -0.06115 C 0.06548 -0.06233 0.0646 -0.0639 0.0635 -0.06488 C 0.0625 -0.06566 0.06129 -0.06566 0.06041 -0.06664 L 0.05104 -0.07781 C 0.05005 -0.07899 0.04872 -0.07997 0.04795 -0.08154 C 0.04553 -0.08585 0.04442 -0.0882 0.04167 -0.09075 C 0.04068 -0.09173 0.03957 -0.09192 0.03858 -0.09251 C 0.0345 -0.1031 0.03858 -0.09467 0.03329 -0.09996 C 0.03108 -0.10251 0.02921 -0.10486 0.02712 -0.10741 C 0.02601 -0.10858 0.02502 -0.11074 0.02392 -0.11113 C 0.0226 -0.11172 0.02105 -0.11231 0.01984 -0.1129 C 0.01752 -0.11427 0.01565 -0.11544 0.01356 -0.11662 C 0.01245 -0.11721 0.01146 -0.11819 0.01047 -0.11858 C 0.00904 -0.11917 0.0076 -0.12015 0.00628 -0.12035 C 0.00452 -0.12133 0.00264 -0.12152 0.00099 -0.12231 C -0.00022 -0.12289 -0.001 -0.12368 -0.0021 -0.12407 C -0.00342 -0.12505 -0.00485 -0.12564 -0.00629 -0.12583 C -0.00794 -0.12681 -0.00993 -0.12721 -0.01147 -0.12779 C -0.01941 -0.13152 -0.00904 -0.12799 -0.01874 -0.13152 C -0.02084 -0.1325 -0.02304 -0.13269 -0.02503 -0.13328 C -0.02988 -0.13524 -0.02999 -0.13524 -0.0344 -0.13701 C -0.02503 -0.14563 -0.03682 -0.13583 -0.02183 -0.14445 C -0.02084 -0.14504 -0.01985 -0.14563 -0.01874 -0.14622 C -0.01731 -0.14759 -0.0161 -0.14935 -0.01456 -0.14994 C -0.01202 -0.1519 -0.00904 -0.1521 -0.00629 -0.15367 L -0.00309 -0.15563 C -0.0021 -0.15739 -0.001 -0.15935 3.65781E-6 -0.16111 C 0.00066 -0.16288 0.00099 -0.16503 0.00209 -0.1666 C 0.00397 -0.17033 0.00573 -0.17091 0.00837 -0.17229 C 0.01323 -0.18111 0.01003 -0.1766 0.01775 -0.18522 C 0.02171 -0.19012 0.01962 -0.18836 0.02392 -0.19071 C 0.02568 -0.19012 0.02745 -0.19051 0.02921 -0.18895 C 0.03142 -0.18738 0.03329 -0.18405 0.03538 -0.1815 L 0.03858 -0.17777 L 0.04167 -0.17405 L 0.04475 -0.17033 C 0.04553 -0.16856 0.04586 -0.1666 0.04685 -0.16484 C 0.04773 -0.16327 0.04916 -0.16288 0.05005 -0.16111 C 0.05049 -0.15994 0.05038 -0.15739 0.05104 -0.15563 L 0.05732 -0.13897 L 0.06151 -0.12779 C 0.06217 -0.12583 0.0625 -0.12407 0.0635 -0.12231 L 0.06669 -0.11662 C 0.06702 -0.11486 0.06713 -0.1129 0.06768 -0.11113 C 0.06824 -0.10917 0.07242 -0.09898 0.07287 -0.0982 C 0.07375 -0.09663 0.07496 -0.09565 0.07606 -0.09447 C 0.07639 -0.09251 0.07639 -0.09075 0.07706 -0.08898 C 0.0786 -0.08487 0.08091 -0.08232 0.08334 -0.07958 C 0.084 -0.07781 0.08466 -0.07624 0.08543 -0.07409 C 0.08576 -0.07252 0.08576 -0.07036 0.08643 -0.0686 C 0.08819 -0.06272 0.08995 -0.06135 0.09172 -0.05547 C 0.09238 -0.05272 0.09326 -0.04528 0.0937 -0.04253 C 0.09392 -0.04077 0.09414 -0.03881 0.0948 -0.03704 C 0.09547 -0.03489 0.0969 -0.03332 0.09789 -0.03156 C 0.09822 -0.0296 0.09822 -0.02783 0.09899 -0.02587 C 0.10021 -0.02215 0.1023 -0.01921 0.10307 -0.0149 C 0.10594 0.00039 0.10109 -0.02372 0.10836 0.00176 C 0.1109 0.01117 0.10925 0.00706 0.11355 0.0149 C 0.11597 0.02783 0.11244 0.01196 0.11773 0.02568 C 0.1217 0.03606 0.11476 0.02685 0.12192 0.03528 C 0.12358 0.04469 0.12225 0.03842 0.1271 0.05194 C 0.12777 0.0537 0.12865 0.05527 0.1292 0.05704 L 0.13019 0.06272 L 0.12192 0.06488 C 0.11928 0.06507 0.11696 0.06644 0.11454 0.06664 C 0.10175 0.06762 0.08885 0.06762 0.07606 0.0684 C 0.06614 0.07389 0.07331 0.06997 0.0646 0.07389 C 0.06305 0.07448 0.06184 0.07526 0.06041 0.07566 C 0.05765 0.07644 0.0549 0.07722 0.05203 0.07781 C 0.05104 0.07801 0.05005 0.07879 0.04894 0.07958 C 0.04409 0.08114 0.04045 0.08212 0.03538 0.0833 C 0.02811 0.08742 0.03594 0.0833 0.02182 0.08683 C 0.02028 0.08742 0.01907 0.0884 0.01775 0.08898 C 0.01323 0.08977 0.00871 0.09016 0.00419 0.09075 C 0.00209 0.09094 -0.00022 0.09173 -0.0021 0.09251 C -0.00364 0.09251 -0.00485 0.09388 -0.00629 0.09408 C -0.0097 0.09565 -0.01323 0.09682 -0.01665 0.0982 C -0.02602 0.10055 -0.02084 0.09937 -0.0323 0.10192 C -0.03021 0.10427 -0.02834 0.10702 -0.02602 0.10917 C -0.0247 0.11054 -0.02326 0.11133 -0.02183 0.1129 C -0.01489 0.12034 -0.0172 0.11878 -0.01147 0.12583 C -0.00959 0.12838 -0.00728 0.13093 -0.00519 0.13328 L 0.00099 0.14073 L 0.01047 0.1519 C 0.01146 0.15308 0.01245 0.15406 0.01356 0.15563 C 0.01488 0.15739 0.01609 0.15955 0.01775 0.16111 C 0.01863 0.16209 0.01984 0.1617 0.02083 0.16288 C 0.02293 0.16503 0.02469 0.16876 0.02712 0.17033 C 0.02811 0.17091 0.02921 0.17091 0.0302 0.17229 C 0.0323 0.17444 0.03406 0.17817 0.03649 0.17954 C 0.03748 0.18032 0.03858 0.18032 0.03957 0.1815 C 0.04167 0.18365 0.04343 0.18738 0.04586 0.18895 C 0.05368 0.19345 0.04387 0.18699 0.05203 0.19443 C 0.06063 0.20169 0.04927 0.18914 0.05831 0.19992 C 0.05556 0.18542 0.05622 0.19051 0.05622 0.16288 C 0.05622 0.14406 0.05765 0.08114 0.05831 0.05919 C 0.05798 0.0394 0.05776 0.01921 0.05732 5.88005E-8 C 0.0571 -0.00216 0.05644 -0.00372 0.05622 -0.00549 C 0.05578 -0.00804 0.05556 -0.01078 0.05523 -0.01294 C 0.05446 -0.01705 0.05313 -0.02411 0.05313 -0.02391 C 0.0528 -0.0296 0.05247 -0.03548 0.05203 -0.04077 C 0.05082 -0.05312 0.05104 -0.04253 0.05104 -0.04822 " pathEditMode="relative" rAng="0" ptsTypes="AAAAAAAAAAAAAAAAAAAAAAAAAAAAAAAAAAAAAAAAAAAAAAAAAAAAAAAAAAAAAAAAAAAAAAAAAAAAAAAAAAAAAAAAAAAAAAAAAAAAAAAAAAAAAAAAAA">
                                      <p:cBhvr>
                                        <p:cTn id="128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4" y="45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187E-6 1.13681E-7 L 1.31187E-6 0.00039 C -0.00342 -0.00059 -0.00695 -0.00098 -0.01047 -0.00176 C -0.01665 -0.00333 -0.01235 -0.00333 -0.01775 -0.00549 C -0.0215 -0.00706 -0.02866 -0.00843 -0.0323 -0.00921 L -0.09371 -0.00745 C -0.09481 -0.00745 -0.09602 -0.00412 -0.0969 -0.00549 C -0.09756 -0.00686 -0.09657 -0.0096 -0.0958 -0.01117 C -0.09338 -0.01548 -0.0904 -0.01882 -0.08753 -0.02215 L -0.08125 -0.0296 C -0.08026 -0.03077 -0.07904 -0.03175 -0.07816 -0.03332 C -0.07618 -0.03665 -0.07408 -0.03979 -0.07287 -0.04449 C -0.0721 -0.04782 -0.0721 -0.05214 -0.07078 -0.05547 C -0.07011 -0.05743 -0.06923 -0.059 -0.06879 -0.06115 C -0.06824 -0.06272 -0.06824 -0.06507 -0.06769 -0.06664 C -0.06438 -0.07526 -0.06471 -0.0686 -0.06251 -0.07781 L -0.05942 -0.09447 L -0.05622 -0.11113 L -0.05523 -0.11662 C -0.0549 -0.11858 -0.05435 -0.12035 -0.05413 -0.12231 C -0.0538 -0.12525 -0.05369 -0.12838 -0.05314 -0.13152 C -0.05259 -0.13524 -0.05159 -0.13897 -0.05104 -0.14269 C -0.0495 -0.15367 -0.05038 -0.14759 -0.04796 -0.16111 L -0.04586 -0.17229 L -0.04476 -0.17777 C -0.04443 -0.18209 -0.04553 -0.18757 -0.04377 -0.19071 C -0.042 -0.19385 -0.0366 -0.18679 -0.03539 -0.18522 C -0.03407 -0.18326 -0.03241 -0.1815 -0.0312 -0.17954 C -0.02778 -0.17444 -0.0269 -0.16974 -0.02183 -0.1666 C -0.01731 -0.16386 -0.01984 -0.16503 -0.01455 -0.16288 C -0.01323 -0.16111 -0.01202 -0.15857 -0.01047 -0.15739 C -0.00904 -0.15621 -0.00761 -0.15621 -0.00629 -0.15563 C -0.00518 -0.15504 -0.00419 -0.15425 -0.00309 -0.15367 C -0.00177 -0.15308 -0.00033 -0.15249 0.00099 -0.1519 C 0.00309 -0.15053 0.00727 -0.14818 0.00727 -0.14779 C 0.00761 -0.14622 0.00761 -0.14406 0.00838 -0.14269 C 0.00915 -0.14073 0.01058 -0.14053 0.01146 -0.13897 C 0.01268 -0.13701 0.01356 -0.13485 0.01455 -0.13328 C 0.01665 -0.13054 0.02083 -0.12583 0.02083 -0.12564 C 0.02679 -0.11015 0.01698 -0.13465 0.02921 -0.1129 C 0.03318 -0.10584 0.03109 -0.10898 0.03539 -0.10368 C 0.03616 -0.09996 0.03781 -0.09624 0.03748 -0.09251 C 0.03715 -0.08761 0.03693 -0.08271 0.03649 -0.07781 C 0.03627 -0.07585 0.03616 -0.0737 0.03539 -0.07232 C 0.03472 -0.07036 0.03329 -0.06978 0.0323 -0.0686 C 0.02712 -0.06076 0.03164 -0.06429 0.02602 -0.06115 C 0.02502 -0.05919 0.02381 -0.05762 0.02293 -0.05547 C 0.02139 -0.05194 0.02083 -0.04684 0.01874 -0.04449 L 0.01565 -0.04077 C 0.01389 -0.03587 0.01323 -0.03332 0.01047 -0.0296 C 0.00849 -0.02685 0.00628 -0.0247 0.00419 -0.02215 L 0.00099 -0.01842 L -0.0021 -0.0149 C -0.00309 -0.01352 -0.00397 -0.01176 -0.00518 -0.01117 L -0.00838 -0.00921 C -0.01213 0.00118 -0.00816 -0.00706 -0.01356 -0.00176 L -0.02293 0.00921 C -0.02392 0.01058 -0.02481 0.01235 -0.02602 0.01294 L -0.02922 0.0149 C -0.03021 0.01646 -0.03109 0.01901 -0.0323 0.02038 C -0.03318 0.02156 -0.0344 0.02136 -0.03539 0.02215 C -0.03748 0.0243 -0.03958 0.02724 -0.04167 0.0296 L -0.04796 0.03704 C -0.04895 0.03822 -0.04983 0.04018 -0.05104 0.04077 C -0.05204 0.04116 -0.05314 0.04175 -0.05413 0.04253 C -0.05622 0.04469 -0.06041 0.04998 -0.06041 0.05037 C -0.06394 0.05919 -0.06074 0.05312 -0.0667 0.05919 C -0.06879 0.06174 -0.07287 0.06664 -0.07287 0.06703 C -0.07331 0.06782 -0.07651 0.07566 -0.07607 0.07781 C -0.0753 0.08056 -0.071 0.08271 -0.06978 0.0833 C -0.06912 0.08526 -0.06835 0.08742 -0.06769 0.08898 C -0.0667 0.09094 -0.06548 0.09232 -0.0646 0.09447 C -0.06394 0.09624 -0.06405 0.0982 -0.0635 0.09996 C -0.06229 0.10408 -0.06074 0.10741 -0.05942 0.11113 C -0.05865 0.1129 -0.05832 0.11544 -0.05733 0.11662 L -0.05413 0.12034 L -0.04796 0.137 C -0.04718 0.13896 -0.04619 0.14073 -0.04586 0.14249 C -0.04553 0.14445 -0.04531 0.14661 -0.04476 0.14818 C -0.04355 0.1521 -0.042 0.15563 -0.04057 0.15935 C -0.03991 0.16111 -0.03892 0.16288 -0.03859 0.16484 C -0.0377 0.16935 -0.03737 0.17248 -0.03539 0.17601 C -0.03451 0.17777 -0.03329 0.17836 -0.0323 0.17954 L -0.02602 0.1962 C -0.02536 0.19816 -0.02481 0.20031 -0.02392 0.20188 C -0.02293 0.20365 -0.02172 0.20561 -0.02084 0.20737 C -0.0172 0.21541 -0.02062 0.21207 -0.01566 0.21521 C -0.00673 0.21109 -0.01577 0.21639 -0.00838 0.20737 C 0.00099 0.1962 -0.0118 0.21658 -0.0021 0.20188 C -0.00088 0.20031 1.31187E-6 0.19816 0.00099 0.1962 C 0.00242 0.19443 0.00397 0.19287 0.00518 0.19071 C 0.00639 0.18914 0.00727 0.18699 0.00838 0.18522 C 0.0097 0.18326 0.01124 0.18209 0.01246 0.17954 C 0.0194 0.16719 0.00937 0.18032 0.01775 0.17033 C 0.02017 0.16425 0.02172 0.15857 0.02502 0.15367 C 0.02712 0.15131 0.02921 0.14877 0.0312 0.14622 L 0.03439 0.14249 C 0.03924 0.12956 0.03649 0.13387 0.04167 0.12779 C 0.04233 0.12407 0.04564 0.11878 0.04376 0.11662 L 0.03439 0.10564 C 0.03329 0.10427 0.03252 0.10251 0.0312 0.10192 C 0.02998 0.10114 0.02546 0.09976 0.02392 0.0982 C 0.02293 0.09722 0.02205 0.09545 0.02083 0.09447 C 0.01896 0.0929 0.01653 0.0929 0.01455 0.09075 C 0.01356 0.08957 0.01268 0.088 0.01146 0.08702 C 0.00959 0.08546 0.00727 0.08448 0.00518 0.0833 C 0.00419 0.08271 0.00309 0.08271 0.00209 0.08154 C -0.00276 0.07566 0.00022 0.07879 -0.00728 0.07409 L -0.01047 0.07213 L -0.01356 0.07036 " pathEditMode="relative" rAng="0" ptsTypes="AAAAAAAAAAAAAAAAAAAAAAAAAAAAAAAAAAAAAAAAAAAAAAAAAAAAAAAAAAAAAAAAAAAAAAAAAAAAAAAAAAAAAAAAAAAAAAAAAAAAAAAAAAAAAA">
                                      <p:cBhvr>
                                        <p:cTn id="130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6" y="1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6" grpId="0" animBg="1"/>
      <p:bldP spid="61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622055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Середня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квадратична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швидкість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руху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молекул 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2" name="Полилиния 44">
            <a:extLst>
              <a:ext uri="{FF2B5EF4-FFF2-40B4-BE49-F238E27FC236}">
                <a16:creationId xmlns="" xmlns:a16="http://schemas.microsoft.com/office/drawing/2014/main" id="{C27CF6DB-55D1-4D46-83B4-F6B7991C6326}"/>
              </a:ext>
            </a:extLst>
          </p:cNvPr>
          <p:cNvSpPr/>
          <p:nvPr/>
        </p:nvSpPr>
        <p:spPr>
          <a:xfrm>
            <a:off x="2173744" y="2087499"/>
            <a:ext cx="1449560" cy="2426696"/>
          </a:xfrm>
          <a:custGeom>
            <a:avLst/>
            <a:gdLst>
              <a:gd name="connsiteX0" fmla="*/ 85753 w 764911"/>
              <a:gd name="connsiteY0" fmla="*/ 447678 h 2007346"/>
              <a:gd name="connsiteX1" fmla="*/ 28 w 764911"/>
              <a:gd name="connsiteY1" fmla="*/ 809628 h 2007346"/>
              <a:gd name="connsiteX2" fmla="*/ 95278 w 764911"/>
              <a:gd name="connsiteY2" fmla="*/ 1057278 h 2007346"/>
              <a:gd name="connsiteX3" fmla="*/ 85753 w 764911"/>
              <a:gd name="connsiteY3" fmla="*/ 1314453 h 2007346"/>
              <a:gd name="connsiteX4" fmla="*/ 19078 w 764911"/>
              <a:gd name="connsiteY4" fmla="*/ 1524003 h 2007346"/>
              <a:gd name="connsiteX5" fmla="*/ 76228 w 764911"/>
              <a:gd name="connsiteY5" fmla="*/ 1733553 h 2007346"/>
              <a:gd name="connsiteX6" fmla="*/ 247678 w 764911"/>
              <a:gd name="connsiteY6" fmla="*/ 1990728 h 2007346"/>
              <a:gd name="connsiteX7" fmla="*/ 476278 w 764911"/>
              <a:gd name="connsiteY7" fmla="*/ 1952628 h 2007346"/>
              <a:gd name="connsiteX8" fmla="*/ 590578 w 764911"/>
              <a:gd name="connsiteY8" fmla="*/ 1714503 h 2007346"/>
              <a:gd name="connsiteX9" fmla="*/ 704878 w 764911"/>
              <a:gd name="connsiteY9" fmla="*/ 1581153 h 2007346"/>
              <a:gd name="connsiteX10" fmla="*/ 752503 w 764911"/>
              <a:gd name="connsiteY10" fmla="*/ 1381128 h 2007346"/>
              <a:gd name="connsiteX11" fmla="*/ 666778 w 764911"/>
              <a:gd name="connsiteY11" fmla="*/ 1190628 h 2007346"/>
              <a:gd name="connsiteX12" fmla="*/ 657253 w 764911"/>
              <a:gd name="connsiteY12" fmla="*/ 1000128 h 2007346"/>
              <a:gd name="connsiteX13" fmla="*/ 714403 w 764911"/>
              <a:gd name="connsiteY13" fmla="*/ 819153 h 2007346"/>
              <a:gd name="connsiteX14" fmla="*/ 752503 w 764911"/>
              <a:gd name="connsiteY14" fmla="*/ 390528 h 2007346"/>
              <a:gd name="connsiteX15" fmla="*/ 485803 w 764911"/>
              <a:gd name="connsiteY15" fmla="*/ 66678 h 2007346"/>
              <a:gd name="connsiteX16" fmla="*/ 123853 w 764911"/>
              <a:gd name="connsiteY16" fmla="*/ 19053 h 2007346"/>
              <a:gd name="connsiteX17" fmla="*/ 133378 w 764911"/>
              <a:gd name="connsiteY17" fmla="*/ 304803 h 2007346"/>
              <a:gd name="connsiteX18" fmla="*/ 85753 w 764911"/>
              <a:gd name="connsiteY18" fmla="*/ 447678 h 20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4911" h="2007346">
                <a:moveTo>
                  <a:pt x="85753" y="447678"/>
                </a:moveTo>
                <a:cubicBezTo>
                  <a:pt x="63528" y="531816"/>
                  <a:pt x="-1560" y="708028"/>
                  <a:pt x="28" y="809628"/>
                </a:cubicBezTo>
                <a:cubicBezTo>
                  <a:pt x="1615" y="911228"/>
                  <a:pt x="80991" y="973141"/>
                  <a:pt x="95278" y="1057278"/>
                </a:cubicBezTo>
                <a:cubicBezTo>
                  <a:pt x="109565" y="1141415"/>
                  <a:pt x="98453" y="1236666"/>
                  <a:pt x="85753" y="1314453"/>
                </a:cubicBezTo>
                <a:cubicBezTo>
                  <a:pt x="73053" y="1392241"/>
                  <a:pt x="20665" y="1454153"/>
                  <a:pt x="19078" y="1524003"/>
                </a:cubicBezTo>
                <a:cubicBezTo>
                  <a:pt x="17490" y="1593853"/>
                  <a:pt x="38128" y="1655766"/>
                  <a:pt x="76228" y="1733553"/>
                </a:cubicBezTo>
                <a:cubicBezTo>
                  <a:pt x="114328" y="1811341"/>
                  <a:pt x="181003" y="1954216"/>
                  <a:pt x="247678" y="1990728"/>
                </a:cubicBezTo>
                <a:cubicBezTo>
                  <a:pt x="314353" y="2027240"/>
                  <a:pt x="419128" y="1998665"/>
                  <a:pt x="476278" y="1952628"/>
                </a:cubicBezTo>
                <a:cubicBezTo>
                  <a:pt x="533428" y="1906591"/>
                  <a:pt x="552478" y="1776416"/>
                  <a:pt x="590578" y="1714503"/>
                </a:cubicBezTo>
                <a:cubicBezTo>
                  <a:pt x="628678" y="1652590"/>
                  <a:pt x="677891" y="1636715"/>
                  <a:pt x="704878" y="1581153"/>
                </a:cubicBezTo>
                <a:cubicBezTo>
                  <a:pt x="731865" y="1525591"/>
                  <a:pt x="758853" y="1446215"/>
                  <a:pt x="752503" y="1381128"/>
                </a:cubicBezTo>
                <a:cubicBezTo>
                  <a:pt x="746153" y="1316041"/>
                  <a:pt x="682653" y="1254128"/>
                  <a:pt x="666778" y="1190628"/>
                </a:cubicBezTo>
                <a:cubicBezTo>
                  <a:pt x="650903" y="1127128"/>
                  <a:pt x="649316" y="1062040"/>
                  <a:pt x="657253" y="1000128"/>
                </a:cubicBezTo>
                <a:cubicBezTo>
                  <a:pt x="665190" y="938216"/>
                  <a:pt x="698528" y="920753"/>
                  <a:pt x="714403" y="819153"/>
                </a:cubicBezTo>
                <a:cubicBezTo>
                  <a:pt x="730278" y="717553"/>
                  <a:pt x="790603" y="515941"/>
                  <a:pt x="752503" y="390528"/>
                </a:cubicBezTo>
                <a:cubicBezTo>
                  <a:pt x="714403" y="265115"/>
                  <a:pt x="590578" y="128590"/>
                  <a:pt x="485803" y="66678"/>
                </a:cubicBezTo>
                <a:cubicBezTo>
                  <a:pt x="381028" y="4766"/>
                  <a:pt x="182590" y="-20634"/>
                  <a:pt x="123853" y="19053"/>
                </a:cubicBezTo>
                <a:cubicBezTo>
                  <a:pt x="65116" y="58740"/>
                  <a:pt x="134966" y="233365"/>
                  <a:pt x="133378" y="304803"/>
                </a:cubicBezTo>
                <a:cubicBezTo>
                  <a:pt x="131791" y="376240"/>
                  <a:pt x="107978" y="363540"/>
                  <a:pt x="85753" y="447678"/>
                </a:cubicBezTo>
                <a:close/>
              </a:path>
            </a:pathLst>
          </a:cu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glow rad="914400">
              <a:srgbClr val="4BACC6">
                <a:lumMod val="40000"/>
                <a:lumOff val="60000"/>
                <a:alpha val="73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3" name="Полилиния 45">
            <a:extLst>
              <a:ext uri="{FF2B5EF4-FFF2-40B4-BE49-F238E27FC236}">
                <a16:creationId xmlns="" xmlns:a16="http://schemas.microsoft.com/office/drawing/2014/main" id="{40A6D163-82F6-4F4D-AE9F-B3BD89537218}"/>
              </a:ext>
            </a:extLst>
          </p:cNvPr>
          <p:cNvSpPr/>
          <p:nvPr/>
        </p:nvSpPr>
        <p:spPr>
          <a:xfrm>
            <a:off x="2502985" y="2238358"/>
            <a:ext cx="764911" cy="2007346"/>
          </a:xfrm>
          <a:custGeom>
            <a:avLst/>
            <a:gdLst>
              <a:gd name="connsiteX0" fmla="*/ 85753 w 764911"/>
              <a:gd name="connsiteY0" fmla="*/ 447678 h 2007346"/>
              <a:gd name="connsiteX1" fmla="*/ 28 w 764911"/>
              <a:gd name="connsiteY1" fmla="*/ 809628 h 2007346"/>
              <a:gd name="connsiteX2" fmla="*/ 95278 w 764911"/>
              <a:gd name="connsiteY2" fmla="*/ 1057278 h 2007346"/>
              <a:gd name="connsiteX3" fmla="*/ 85753 w 764911"/>
              <a:gd name="connsiteY3" fmla="*/ 1314453 h 2007346"/>
              <a:gd name="connsiteX4" fmla="*/ 19078 w 764911"/>
              <a:gd name="connsiteY4" fmla="*/ 1524003 h 2007346"/>
              <a:gd name="connsiteX5" fmla="*/ 76228 w 764911"/>
              <a:gd name="connsiteY5" fmla="*/ 1733553 h 2007346"/>
              <a:gd name="connsiteX6" fmla="*/ 247678 w 764911"/>
              <a:gd name="connsiteY6" fmla="*/ 1990728 h 2007346"/>
              <a:gd name="connsiteX7" fmla="*/ 476278 w 764911"/>
              <a:gd name="connsiteY7" fmla="*/ 1952628 h 2007346"/>
              <a:gd name="connsiteX8" fmla="*/ 590578 w 764911"/>
              <a:gd name="connsiteY8" fmla="*/ 1714503 h 2007346"/>
              <a:gd name="connsiteX9" fmla="*/ 704878 w 764911"/>
              <a:gd name="connsiteY9" fmla="*/ 1581153 h 2007346"/>
              <a:gd name="connsiteX10" fmla="*/ 752503 w 764911"/>
              <a:gd name="connsiteY10" fmla="*/ 1381128 h 2007346"/>
              <a:gd name="connsiteX11" fmla="*/ 666778 w 764911"/>
              <a:gd name="connsiteY11" fmla="*/ 1190628 h 2007346"/>
              <a:gd name="connsiteX12" fmla="*/ 657253 w 764911"/>
              <a:gd name="connsiteY12" fmla="*/ 1000128 h 2007346"/>
              <a:gd name="connsiteX13" fmla="*/ 714403 w 764911"/>
              <a:gd name="connsiteY13" fmla="*/ 819153 h 2007346"/>
              <a:gd name="connsiteX14" fmla="*/ 752503 w 764911"/>
              <a:gd name="connsiteY14" fmla="*/ 390528 h 2007346"/>
              <a:gd name="connsiteX15" fmla="*/ 485803 w 764911"/>
              <a:gd name="connsiteY15" fmla="*/ 66678 h 2007346"/>
              <a:gd name="connsiteX16" fmla="*/ 123853 w 764911"/>
              <a:gd name="connsiteY16" fmla="*/ 19053 h 2007346"/>
              <a:gd name="connsiteX17" fmla="*/ 133378 w 764911"/>
              <a:gd name="connsiteY17" fmla="*/ 304803 h 2007346"/>
              <a:gd name="connsiteX18" fmla="*/ 85753 w 764911"/>
              <a:gd name="connsiteY18" fmla="*/ 447678 h 20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4911" h="2007346">
                <a:moveTo>
                  <a:pt x="85753" y="447678"/>
                </a:moveTo>
                <a:cubicBezTo>
                  <a:pt x="63528" y="531816"/>
                  <a:pt x="-1560" y="708028"/>
                  <a:pt x="28" y="809628"/>
                </a:cubicBezTo>
                <a:cubicBezTo>
                  <a:pt x="1615" y="911228"/>
                  <a:pt x="80991" y="973141"/>
                  <a:pt x="95278" y="1057278"/>
                </a:cubicBezTo>
                <a:cubicBezTo>
                  <a:pt x="109565" y="1141415"/>
                  <a:pt x="98453" y="1236666"/>
                  <a:pt x="85753" y="1314453"/>
                </a:cubicBezTo>
                <a:cubicBezTo>
                  <a:pt x="73053" y="1392241"/>
                  <a:pt x="20665" y="1454153"/>
                  <a:pt x="19078" y="1524003"/>
                </a:cubicBezTo>
                <a:cubicBezTo>
                  <a:pt x="17490" y="1593853"/>
                  <a:pt x="38128" y="1655766"/>
                  <a:pt x="76228" y="1733553"/>
                </a:cubicBezTo>
                <a:cubicBezTo>
                  <a:pt x="114328" y="1811341"/>
                  <a:pt x="181003" y="1954216"/>
                  <a:pt x="247678" y="1990728"/>
                </a:cubicBezTo>
                <a:cubicBezTo>
                  <a:pt x="314353" y="2027240"/>
                  <a:pt x="419128" y="1998665"/>
                  <a:pt x="476278" y="1952628"/>
                </a:cubicBezTo>
                <a:cubicBezTo>
                  <a:pt x="533428" y="1906591"/>
                  <a:pt x="552478" y="1776416"/>
                  <a:pt x="590578" y="1714503"/>
                </a:cubicBezTo>
                <a:cubicBezTo>
                  <a:pt x="628678" y="1652590"/>
                  <a:pt x="677891" y="1636715"/>
                  <a:pt x="704878" y="1581153"/>
                </a:cubicBezTo>
                <a:cubicBezTo>
                  <a:pt x="731865" y="1525591"/>
                  <a:pt x="758853" y="1446215"/>
                  <a:pt x="752503" y="1381128"/>
                </a:cubicBezTo>
                <a:cubicBezTo>
                  <a:pt x="746153" y="1316041"/>
                  <a:pt x="682653" y="1254128"/>
                  <a:pt x="666778" y="1190628"/>
                </a:cubicBezTo>
                <a:cubicBezTo>
                  <a:pt x="650903" y="1127128"/>
                  <a:pt x="649316" y="1062040"/>
                  <a:pt x="657253" y="1000128"/>
                </a:cubicBezTo>
                <a:cubicBezTo>
                  <a:pt x="665190" y="938216"/>
                  <a:pt x="698528" y="920753"/>
                  <a:pt x="714403" y="819153"/>
                </a:cubicBezTo>
                <a:cubicBezTo>
                  <a:pt x="730278" y="717553"/>
                  <a:pt x="790603" y="515941"/>
                  <a:pt x="752503" y="390528"/>
                </a:cubicBezTo>
                <a:cubicBezTo>
                  <a:pt x="714403" y="265115"/>
                  <a:pt x="590578" y="128590"/>
                  <a:pt x="485803" y="66678"/>
                </a:cubicBezTo>
                <a:cubicBezTo>
                  <a:pt x="381028" y="4766"/>
                  <a:pt x="182590" y="-20634"/>
                  <a:pt x="123853" y="19053"/>
                </a:cubicBezTo>
                <a:cubicBezTo>
                  <a:pt x="65116" y="58740"/>
                  <a:pt x="134966" y="233365"/>
                  <a:pt x="133378" y="304803"/>
                </a:cubicBezTo>
                <a:cubicBezTo>
                  <a:pt x="131791" y="376240"/>
                  <a:pt x="107978" y="363540"/>
                  <a:pt x="85753" y="447678"/>
                </a:cubicBezTo>
                <a:close/>
              </a:path>
            </a:pathLst>
          </a:cu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glow rad="889000">
              <a:srgbClr val="4BACC6">
                <a:lumMod val="60000"/>
                <a:lumOff val="40000"/>
                <a:alpha val="88000"/>
              </a:srgbClr>
            </a:glo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4" name="Цилиндр 47">
            <a:extLst>
              <a:ext uri="{FF2B5EF4-FFF2-40B4-BE49-F238E27FC236}">
                <a16:creationId xmlns="" xmlns:a16="http://schemas.microsoft.com/office/drawing/2014/main" id="{D172CF7B-409C-47BF-8265-DBBCC4FEAF1E}"/>
              </a:ext>
            </a:extLst>
          </p:cNvPr>
          <p:cNvSpPr/>
          <p:nvPr/>
        </p:nvSpPr>
        <p:spPr>
          <a:xfrm>
            <a:off x="1163017" y="1326973"/>
            <a:ext cx="3389031" cy="4074188"/>
          </a:xfrm>
          <a:prstGeom prst="can">
            <a:avLst/>
          </a:prstGeom>
          <a:gradFill flip="none" rotWithShape="1">
            <a:gsLst>
              <a:gs pos="15000">
                <a:srgbClr val="4BACC6">
                  <a:lumMod val="20000"/>
                  <a:lumOff val="80000"/>
                  <a:alpha val="27000"/>
                </a:srgbClr>
              </a:gs>
              <a:gs pos="42000">
                <a:srgbClr val="4BACC6">
                  <a:lumMod val="40000"/>
                  <a:lumOff val="60000"/>
                  <a:alpha val="8000"/>
                </a:srgbClr>
              </a:gs>
              <a:gs pos="100000">
                <a:srgbClr val="4BACC6">
                  <a:lumMod val="20000"/>
                  <a:lumOff val="80000"/>
                  <a:alpha val="48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1587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E6BD1E7-C142-4022-94C5-37C3936A9D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5" y="2997544"/>
            <a:ext cx="266975" cy="2624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295BC80-C3BD-4C78-AA88-868780674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94" y="3492682"/>
            <a:ext cx="266975" cy="2624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3356B8EF-4283-4A7C-8859-BE9FAA999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66" y="2760932"/>
            <a:ext cx="266975" cy="2624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5B15BB3-719B-4734-9B1D-DB0E49131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57" y="2878616"/>
            <a:ext cx="266975" cy="2624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EF5B411A-FC9C-45AE-A0A5-BE3AEBDEE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66" y="3634088"/>
            <a:ext cx="266975" cy="2624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BE669DE-2118-4866-ABB5-A6E2329A70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3" y="3231036"/>
            <a:ext cx="266975" cy="2624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F75F4C8-03D6-462B-A8E7-7D32F29DD8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4F81B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22" y="3492683"/>
            <a:ext cx="266975" cy="262431"/>
          </a:xfrm>
          <a:prstGeom prst="rect">
            <a:avLst/>
          </a:prstGeom>
        </p:spPr>
      </p:pic>
      <p:sp>
        <p:nvSpPr>
          <p:cNvPr id="24" name="Прямоугольник 43">
            <a:extLst>
              <a:ext uri="{FF2B5EF4-FFF2-40B4-BE49-F238E27FC236}">
                <a16:creationId xmlns="" xmlns:a16="http://schemas.microsoft.com/office/drawing/2014/main" id="{84B47421-DB82-484B-BE53-3F8B0D847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7013" y="1282032"/>
            <a:ext cx="68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 Light" panose="020B0502040204020203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4405A"/>
                </a:solidFill>
                <a:effectLst/>
                <a:uLnTx/>
                <a:uFillTx/>
                <a:latin typeface="Segoe UI Light" panose="020B0502040204020203" pitchFamily="34" charset="0"/>
              </a:rPr>
              <a:t>Газ</a:t>
            </a:r>
            <a:endParaRPr kumimoji="0" lang="ru-RU" alt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</a:endParaRPr>
          </a:p>
        </p:txBody>
      </p:sp>
      <p:sp>
        <p:nvSpPr>
          <p:cNvPr id="25" name="Button Color - Down">
            <a:extLst>
              <a:ext uri="{FF2B5EF4-FFF2-40B4-BE49-F238E27FC236}">
                <a16:creationId xmlns="" xmlns:a16="http://schemas.microsoft.com/office/drawing/2014/main" id="{60967A9D-DE2A-45CB-8594-3CF39E5E194E}"/>
              </a:ext>
            </a:extLst>
          </p:cNvPr>
          <p:cNvSpPr/>
          <p:nvPr/>
        </p:nvSpPr>
        <p:spPr>
          <a:xfrm>
            <a:off x="8166755" y="1132338"/>
            <a:ext cx="3110704" cy="52387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Чи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є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сенс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utton Color - Down">
            <a:extLst>
              <a:ext uri="{FF2B5EF4-FFF2-40B4-BE49-F238E27FC236}">
                <a16:creationId xmlns="" xmlns:a16="http://schemas.microsoft.com/office/drawing/2014/main" id="{2DA7426A-9F2E-42C0-8A04-6F4DD170B8DD}"/>
              </a:ext>
            </a:extLst>
          </p:cNvPr>
          <p:cNvSpPr/>
          <p:nvPr/>
        </p:nvSpPr>
        <p:spPr>
          <a:xfrm>
            <a:off x="5962865" y="1812470"/>
            <a:ext cx="7518481" cy="1059269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розглядати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кожної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окремої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молекули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?</a:t>
            </a:r>
            <a:endParaRPr lang="en-US" sz="36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utton Color - Down">
            <a:extLst>
              <a:ext uri="{FF2B5EF4-FFF2-40B4-BE49-F238E27FC236}">
                <a16:creationId xmlns="" xmlns:a16="http://schemas.microsoft.com/office/drawing/2014/main" id="{C044DFAD-05C9-4781-906E-4337F3F969C8}"/>
              </a:ext>
            </a:extLst>
          </p:cNvPr>
          <p:cNvSpPr/>
          <p:nvPr/>
        </p:nvSpPr>
        <p:spPr>
          <a:xfrm>
            <a:off x="5959232" y="3058556"/>
            <a:ext cx="7518481" cy="1059269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встановлювати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швидкість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її</a:t>
            </a:r>
            <a:r>
              <a:rPr lang="ru-RU" sz="36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руху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даний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момент часу?</a:t>
            </a:r>
            <a:endParaRPr lang="en-US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id="{ED1A888F-717C-40F4-9DC7-938A0B309B8C}"/>
                  </a:ext>
                </a:extLst>
              </p:cNvPr>
              <p:cNvSpPr/>
              <p:nvPr/>
            </p:nvSpPr>
            <p:spPr>
              <a:xfrm>
                <a:off x="6915722" y="4393850"/>
                <a:ext cx="5605500" cy="1513374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+...+</m:t>
                          </m:r>
                          <m:sSubSup>
                            <m:sSubSupPr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1A888F-717C-40F4-9DC7-938A0B309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722" y="4393850"/>
                <a:ext cx="5605500" cy="15133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id="{638B746D-9D90-4968-B418-CC05CF617A43}"/>
                  </a:ext>
                </a:extLst>
              </p:cNvPr>
              <p:cNvSpPr/>
              <p:nvPr/>
            </p:nvSpPr>
            <p:spPr>
              <a:xfrm>
                <a:off x="6259223" y="6067408"/>
                <a:ext cx="6918498" cy="522963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uk-UA" sz="32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2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uk-UA" sz="32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середній квадрат швидкості</a:t>
                </a:r>
                <a:endParaRPr lang="uk-UA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8B746D-9D90-4968-B418-CC05CF617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23" y="6067408"/>
                <a:ext cx="6918498" cy="522963"/>
              </a:xfrm>
              <a:prstGeom prst="rect">
                <a:avLst/>
              </a:prstGeom>
              <a:blipFill>
                <a:blip r:embed="rId6"/>
                <a:stretch>
                  <a:fillRect t="-10870" r="-789" b="-42391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id="{C65A4EC4-9248-41AE-BBFF-3D9590CFAA29}"/>
                  </a:ext>
                </a:extLst>
              </p:cNvPr>
              <p:cNvSpPr/>
              <p:nvPr/>
            </p:nvSpPr>
            <p:spPr>
              <a:xfrm>
                <a:off x="6259223" y="6719962"/>
                <a:ext cx="6918498" cy="522963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число молекул</a:t>
                </a:r>
              </a:p>
            </p:txBody>
          </p:sp>
        </mc:Choice>
        <mc:Fallback xmlns="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65A4EC4-9248-41AE-BBFF-3D9590CFA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23" y="6719962"/>
                <a:ext cx="6918498" cy="522963"/>
              </a:xfrm>
              <a:prstGeom prst="rect">
                <a:avLst/>
              </a:prstGeom>
              <a:blipFill>
                <a:blip r:embed="rId7"/>
                <a:stretch>
                  <a:fillRect t="-15217" b="-38043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id="{63A68880-5B12-403B-B77D-B1E31AC9BB40}"/>
                  </a:ext>
                </a:extLst>
              </p:cNvPr>
              <p:cNvSpPr/>
              <p:nvPr/>
            </p:nvSpPr>
            <p:spPr>
              <a:xfrm>
                <a:off x="6259223" y="7372516"/>
                <a:ext cx="6918498" cy="522963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uk-UA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uk-UA" sz="32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uk-UA" sz="32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швидкості молекул</a:t>
                </a:r>
              </a:p>
            </p:txBody>
          </p:sp>
        </mc:Choice>
        <mc:Fallback xmlns="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3A68880-5B12-403B-B77D-B1E31AC9BB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223" y="7372516"/>
                <a:ext cx="6918498" cy="522963"/>
              </a:xfrm>
              <a:prstGeom prst="rect">
                <a:avLst/>
              </a:prstGeom>
              <a:blipFill>
                <a:blip r:embed="rId8"/>
                <a:stretch>
                  <a:fillRect t="-15217" r="-351" b="-38043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Button Color - Down">
            <a:extLst>
              <a:ext uri="{FF2B5EF4-FFF2-40B4-BE49-F238E27FC236}">
                <a16:creationId xmlns="" xmlns:a16="http://schemas.microsoft.com/office/drawing/2014/main" id="{35EFDA90-5303-4221-B1E0-4A01CA533802}"/>
              </a:ext>
            </a:extLst>
          </p:cNvPr>
          <p:cNvSpPr/>
          <p:nvPr/>
        </p:nvSpPr>
        <p:spPr>
          <a:xfrm>
            <a:off x="345046" y="5578321"/>
            <a:ext cx="5291948" cy="899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Середня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квадратична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молекул: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id="{5BD1CC73-F072-432F-B734-EA0983ECDFC1}"/>
                  </a:ext>
                </a:extLst>
              </p:cNvPr>
              <p:cNvSpPr/>
              <p:nvPr/>
            </p:nvSpPr>
            <p:spPr>
              <a:xfrm>
                <a:off x="1246683" y="6699567"/>
                <a:ext cx="3008566" cy="103207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ru-RU" sz="4400" i="1">
                              <a:latin typeface="Cambria Math" panose="02040503050406030204" pitchFamily="18" charset="0"/>
                            </a:rPr>
                            <m:t>кв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acc>
                        </m:e>
                      </m:rad>
                    </m:oMath>
                  </m:oMathPara>
                </a14:m>
                <a:endParaRPr lang="uk-UA" sz="4400" dirty="0"/>
              </a:p>
            </p:txBody>
          </p:sp>
        </mc:Choice>
        <mc:Fallback xmlns="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D1CC73-F072-432F-B734-EA0983ECD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83" y="6699567"/>
                <a:ext cx="3008566" cy="10320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9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1 0.04292 L -0.00231 0.04332 C 0.00045 0.04234 0.00342 0.04253 0.00618 0.04116 C 0.00827 0.03959 0.01004 0.03606 0.01169 0.03371 L 0.01742 0.02626 C 0.01841 0.02509 0.01908 0.02313 0.0204 0.02254 C 0.02117 0.02195 0.02216 0.02097 0.02304 0.02078 C 0.0312 0.01568 0.02249 0.02136 0.02955 0.01705 C 0.02624 0.03704 0.03175 0.00647 0.02679 0.02803 C 0.02591 0.03156 0.02525 0.03548 0.02492 0.0392 L 0.0204 0.06703 L 0.01908 0.07252 C 0.01908 0.07448 0.01886 0.07624 0.01841 0.0782 L 0.01566 0.08546 C 0.015 0.08742 0.01489 0.08918 0.01478 0.09114 C 0.014 0.0929 0.01301 0.09447 0.01268 0.09663 C 0.01224 0.09878 0.01224 0.10153 0.01169 0.10408 C 0.01147 0.10584 0.01092 0.10741 0.01081 0.10956 C 0.01026 0.11172 0.01026 0.11446 0.01004 0.11701 C 0.0096 0.11878 0.00893 0.12034 0.00893 0.1225 C 0.00849 0.12466 0.00827 0.1274 0.00805 0.12995 C 0.0075 0.1325 0.00673 0.13485 0.00618 0.1374 C 0.00585 0.14053 0.00552 0.14347 0.0053 0.14661 C 0.00485 0.14916 0.00353 0.15131 0.00342 0.15406 C 0.00265 0.15739 0.00265 0.1615 0.00243 0.16523 C 0.0021 0.17816 0.00177 0.1911 0.00144 0.20404 C 0.00078 0.22324 0.00122 0.21893 -0.00055 0.23187 C -0.00121 0.22991 -0.00463 0.22128 -0.00507 0.21893 C -0.00551 0.21697 -0.00573 0.21482 -0.00595 0.21325 C -0.00683 0.20933 -0.0087 0.20345 -0.00981 0.20031 C -0.01245 0.19424 -0.01245 0.19502 -0.01554 0.1911 C -0.0183 0.18698 -0.02193 0.18091 -0.0248 0.17816 C -0.02734 0.17562 -0.03009 0.17346 -0.0323 0.17072 C -0.03307 0.16954 -0.03417 0.16758 -0.03516 0.16699 C -0.03759 0.16523 -0.04034 0.16484 -0.04255 0.16327 C -0.04586 0.16111 -0.04883 0.15778 -0.05203 0.15582 C -0.05291 0.15523 -0.0539 0.15425 -0.05479 0.15406 C -0.05644 0.15308 -0.05798 0.15288 -0.05953 0.1521 C -0.06052 0.15092 -0.0614 0.14935 -0.06239 0.14857 C -0.06327 0.14759 -0.06438 0.1472 -0.06515 0.14661 C -0.07231 0.14132 -0.06757 0.14386 -0.07452 0.14112 C -0.07573 0.13975 -0.07705 0.13838 -0.07827 0.1374 C -0.08014 0.13583 -0.08389 0.13367 -0.08389 0.13406 C -0.09161 0.1223 -0.08334 0.13269 -0.09337 0.12622 C -0.09447 0.12524 -0.09513 0.12309 -0.09613 0.1225 C -0.09833 0.12074 -0.10373 0.11956 -0.1055 0.11878 C -0.10759 0.1176 -0.10925 0.11603 -0.11112 0.11505 C -0.11244 0.11446 -0.11377 0.11388 -0.11487 0.11329 C -0.11685 0.11211 -0.11862 0.11074 -0.1206 0.10956 C -0.12148 0.10898 -0.12236 0.108 -0.12336 0.1078 C -0.12457 0.10721 -0.126 0.10643 -0.1271 0.10584 C -0.12909 0.10466 -0.13262 0.10212 -0.13262 0.10251 C -0.11828 0.09271 -0.13207 0.10094 -0.09337 0.09839 C -0.08764 0.0978 -0.08202 0.09722 -0.07639 0.09663 L -0.0689 0.09486 C -0.06592 0.09388 -0.06261 0.09388 -0.05953 0.0929 C -0.05798 0.09192 -0.05655 0.08977 -0.05479 0.08918 C -0.05313 0.088 -0.05104 0.088 -0.04905 0.08742 C -0.03031 0.07781 -0.05512 0.088 -0.03869 0.08173 C -0.03759 0.08056 -0.03638 0.07938 -0.03516 0.0782 C -0.03417 0.07683 -0.0334 0.07507 -0.0323 0.07448 C -0.02998 0.07252 -0.0248 0.07076 -0.0248 0.07095 C -0.02326 0.0688 -0.02193 0.06605 -0.02017 0.06507 C -0.01719 0.06292 -0.01367 0.06272 -0.0108 0.06135 C -0.00551 0.0586 -0.00837 0.05998 -0.00231 0.05782 C -0.00099 0.05645 0.00011 0.05488 0.00144 0.0541 C 0.00541 0.05037 0.00342 0.0541 0.00805 0.04841 C 0.00937 0.04665 0.01026 0.04449 0.01169 0.04292 C 0.01235 0.04136 0.01367 0.04038 0.01478 0.0392 C 0.015 0.03685 0.01566 0.03391 0.01643 0.03175 C 0.01709 0.0296 0.01841 0.02803 0.01908 0.02626 C 0.01974 0.0245 0.02051 0.02254 0.02117 0.02078 C 0.0204 0.01999 0.01908 0.01882 0.01841 0.01882 C 0.0096 0.01882 0.00662 0.01999 -0.00055 0.02254 L -0.04167 0.02078 C -0.04365 0.02038 -0.04553 0.01921 -0.0474 0.01882 C -0.05313 0.01725 -0.06063 0.01607 -0.06603 0.01509 C -0.06857 0.01392 -0.07121 0.01294 -0.07364 0.01137 C -0.07595 0.01 -0.07783 0.00843 -0.08014 0.00784 C -0.08257 0.00686 -0.08532 0.00647 -0.08764 0.00588 C -0.08907 0.00529 -0.09017 0.00431 -0.0915 0.00412 C -0.09646 0.00157 -0.09723 0.00196 -0.10263 0.00039 C -0.10329 0.00215 -0.10462 0.00333 -0.10462 0.00588 C -0.10484 0.00902 -0.10406 0.01215 -0.10362 0.01509 C -0.10351 0.01764 -0.10318 0.01999 -0.10263 0.02254 C -0.10252 0.0245 -0.10208 0.02587 -0.10175 0.02803 C -0.10142 0.03156 -0.10109 0.03548 -0.10076 0.0392 C -0.10109 0.05214 -0.10131 0.06507 -0.10175 0.0782 C -0.10186 0.07997 -0.10252 0.08154 -0.10263 0.08369 C -0.10351 0.08957 -0.10362 0.09604 -0.10462 0.10212 C -0.10484 0.10408 -0.10539 0.10564 -0.1055 0.1078 C -0.10737 0.12407 -0.10517 0.11329 -0.10836 0.12622 C -0.10891 0.13544 -0.10925 0.14641 -0.11024 0.15582 C -0.11057 0.15778 -0.11079 0.15954 -0.11112 0.1615 C -0.11255 0.17934 -0.11167 0.17013 -0.11388 0.18914 L -0.11487 0.19659 C -0.1152 0.19914 -0.11542 0.20149 -0.11575 0.20404 L -0.11762 0.21148 C -0.11828 0.21756 -0.11862 0.22383 -0.11961 0.22991 C -0.12071 0.23579 -0.1206 0.23344 -0.1206 0.23736 " pathEditMode="relative" rAng="0" ptsTypes="AAAAAAAAAAAAAAAAAAAAAAAAAAAAAAAAAAAAAAAAAAAAAAAAAAAAAAAAAAAAAAAAAAAAAAAAAAAAAAAAAAAAAAAAAAAAAAAAAAAA">
                                      <p:cBhvr>
                                        <p:cTn id="30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8" y="75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 4.4218E-6 L -0.0064 0.00039 C -0.00386 0.00372 -0.0011 0.00705 0.00132 0.01117 C 0.00198 0.01274 0.00253 0.01489 0.00298 0.01666 C 0.0065 0.03057 0.00275 0.01764 0.00639 0.03332 C 0.00683 0.03547 0.00761 0.03704 0.00816 0.0388 C 0.0119 0.05311 0.0075 0.03959 0.01246 0.0537 C 0.01279 0.05625 0.0129 0.0586 0.01323 0.06115 C 0.01356 0.06291 0.01323 0.06762 0.01422 0.06664 C 0.01521 0.06566 0.01455 0.06174 0.01499 0.05919 C 0.01554 0.05586 0.01665 0.04606 0.01852 0.04253 C 0.03285 0.01764 0.0215 0.03763 0.02877 0.02959 C 0.02965 0.02861 0.03043 0.02724 0.03142 0.02587 C 0.03208 0.02528 0.03307 0.02508 0.03395 0.0241 C 0.03682 0.02136 0.03969 0.01822 0.04266 0.01489 C 0.04509 0.01176 0.04762 0.00842 0.05027 0.00548 C 0.05236 0.00411 0.05435 0.00372 0.05633 0.00176 C 0.05832 4.4218E-6 0.06008 -0.00314 0.06229 -0.00549 C 0.06416 -0.00745 0.06636 -0.00902 0.06835 -0.01118 C 0.07055 -0.01333 0.07232 -0.01608 0.07441 -0.01843 C 0.07662 -0.02098 0.07893 -0.02313 0.08125 -0.02588 C 0.08444 -0.02999 0.08775 -0.03372 0.09084 -0.03881 C 0.09205 -0.04136 0.09282 -0.04508 0.09403 -0.04822 C 0.09723 -0.05528 0.09679 -0.05469 0.10021 -0.059 C 0.10076 -0.06076 0.10098 -0.06292 0.10186 -0.06449 C 0.10252 -0.06645 0.10363 -0.06704 0.10451 -0.06821 C 0.10539 -0.06998 0.10616 -0.07213 0.10693 -0.0737 C 0.10804 -0.07586 0.10925 -0.07743 0.11046 -0.07939 C 0.11884 -0.09565 0.11244 -0.08605 0.11818 -0.09409 C 0.07518 -0.11761 0.11289 -0.09781 -0.00816 -0.09409 C -0.01003 -0.09409 -0.01169 -0.09291 -0.01334 -0.09232 C -0.01852 -0.09095 -0.0237 -0.08977 -0.02877 -0.0886 C -0.02988 -0.08742 -0.03131 -0.08703 -0.03219 -0.08487 C -0.03792 -0.07311 -0.03451 -0.07684 -0.0366 -0.06449 C -0.03693 -0.06272 -0.03759 -0.06076 -0.03826 -0.059 C -0.03914 -0.03078 -0.03859 -0.03019 -0.0409 -0.00549 C -0.04112 -0.00255 -0.04134 0.00098 -0.04178 0.00372 C -0.04421 0.02077 -0.04266 0.00588 -0.04509 0.02038 C -0.0463 0.02646 -0.04608 0.03273 -0.04685 0.0388 C -0.04741 0.04292 -0.04807 0.04625 -0.04862 0.04998 L -0.0495 0.05546 L -0.05016 0.06115 C -0.04939 0.0682 -0.05005 0.06879 -0.04509 0.0686 C -0.03814 0.0682 -0.03098 0.06605 -0.0237 0.06487 C -0.00805 0.06232 -0.00948 0.06272 0.00992 0.06115 L 0.03395 0.05919 C 0.03572 0.0586 0.03715 0.05742 0.03913 0.05742 C 0.05534 0.0584 0.06063 0.05997 0.07364 0.06291 C 0.07452 0.0635 0.07562 0.06448 0.07695 0.06487 C 0.09084 0.06938 0.09977 0.06566 0.11652 0.06487 C 0.11796 0.0635 0.11917 0.06232 0.1206 0.06115 C 0.12148 0.06056 0.1227 0.06056 0.12336 0.05919 C 0.12457 0.05684 0.12545 0.05311 0.12678 0.04998 C 0.13163 0.03822 0.12678 0.05154 0.13372 0.03704 C 0.13626 0.03175 0.13482 0.03214 0.13637 0.02587 C 0.13747 0.02097 0.13857 0.0192 0.14056 0.01489 C 0.14287 -0.0004 0.1389 0.02371 0.14486 -0.00177 C 0.14695 -0.01118 0.14585 -0.00686 0.14849 -0.0149 C 0.1475 -0.01666 0.14673 -0.01882 0.14563 -0.02039 C 0.14397 -0.02215 0.14056 -0.02411 0.14056 -0.02372 " pathEditMode="relative" rAng="0" ptsTypes="AAAAAAAAAAAAAAAAAAAAAAAAAAAAAAAAAAAAAAAAAAAAAAAAAAAAAAAAAAAA">
                                      <p:cBhvr>
                                        <p:cTn id="3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18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964E-6 4.4218E-6 L 2.43964E-6 0.00019 C 0.00066 -0.00686 0.00099 -0.01392 0.00176 -0.02039 C 0.00198 -0.02392 0.00286 -0.02666 0.0033 -0.0298 C 0.00386 -0.03411 0.00452 -0.03842 0.00474 -0.04273 C 0.00518 -0.04508 0.00507 -0.04822 0.00562 -0.05018 C 0.00727 -0.05508 0.01113 -0.06312 0.01113 -0.06272 C 0.01135 -0.06488 0.01168 -0.06704 0.0119 -0.0686 C 0.01245 -0.07076 0.01323 -0.07233 0.01345 -0.07409 C 0.014 -0.07782 0.014 -0.08154 0.01422 -0.08527 C 0.01323 -0.08723 0.01245 -0.08997 0.01113 -0.09075 C 0.00805 -0.09389 0.00286 -0.09546 -0.00066 -0.09644 C -0.00155 -0.09703 -0.0021 -0.09801 -0.00309 -0.0982 C -0.0043 -0.09918 -0.00717 -0.10075 -0.00849 -0.10193 C -0.00937 -0.1031 -0.00992 -0.10467 -0.01103 -0.10565 C -0.01169 -0.10663 -0.01224 -0.10722 -0.01334 -0.10741 C -0.01522 -0.10898 -0.01698 -0.10996 -0.01885 -0.11114 C -0.01963 -0.11251 -0.0204 -0.11427 -0.02117 -0.11486 C -0.02437 -0.118 -0.02778 -0.11839 -0.03076 -0.12231 C -0.03407 -0.1276 -0.03771 -0.13368 -0.04167 -0.13721 C -0.04256 -0.13799 -0.04388 -0.13799 -0.04498 -0.13897 C -0.05369 -0.14701 -0.04256 -0.13799 -0.05038 -0.14818 C -0.05137 -0.14955 -0.05248 -0.14955 -0.05369 -0.15014 C -0.05512 -0.15249 -0.05667 -0.15543 -0.05832 -0.15759 C -0.05898 -0.15837 -0.05997 -0.15877 -0.06075 -0.15935 C -0.06196 -0.16053 -0.06328 -0.16151 -0.0646 -0.16308 C -0.06593 -0.16484 -0.06714 -0.167 -0.06857 -0.16857 C -0.07067 -0.17131 -0.07276 -0.17327 -0.07475 -0.17601 C -0.07618 -0.17797 -0.0775 -0.18013 -0.07883 -0.1815 C -0.08081 -0.18444 -0.08301 -0.1866 -0.08522 -0.18895 C -0.08588 -0.19013 -0.08665 -0.19169 -0.08753 -0.19267 C -0.0882 -0.19365 -0.08919 -0.19385 -0.08996 -0.19463 C -0.09095 -0.19581 -0.09194 -0.19738 -0.09305 -0.19816 C -0.09371 -0.19914 -0.0947 -0.19914 -0.09536 -0.20012 C -0.09613 -0.2011 -0.0969 -0.20287 -0.09779 -0.20385 C -0.09922 -0.20541 -0.10098 -0.2062 -0.10264 -0.20757 C -0.1033 -0.20816 -0.10396 -0.20835 -0.10495 -0.20933 L -0.10727 -0.21306 C -0.09382 -0.21698 -0.1087 -0.21306 -0.0882 -0.21678 C -0.08588 -0.21737 -0.08357 -0.21796 -0.08125 -0.21855 C -0.08004 -0.21933 -0.07905 -0.22011 -0.07805 -0.22051 C -0.05832 -0.22658 -0.07927 -0.21855 -0.06229 -0.22423 C -0.06052 -0.22482 -0.05689 -0.22697 -0.05512 -0.22795 C -0.05435 -0.22854 -0.05369 -0.22933 -0.05281 -0.22972 C -0.05038 -0.2307 -0.04807 -0.23089 -0.04553 -0.23148 C -0.04421 -0.23227 -0.04256 -0.23285 -0.0409 -0.23344 C -0.03561 -0.23285 -0.029 -0.23991 -0.02514 -0.23148 C -0.02271 -0.22639 -0.02922 -0.21894 -0.03153 -0.21306 C -0.0333 -0.20835 -0.03528 -0.20502 -0.03693 -0.20012 C -0.03914 -0.19385 -0.04068 -0.1866 -0.04322 -0.1815 C -0.04454 -0.17915 -0.04608 -0.17719 -0.0473 -0.17425 C -0.0484 -0.17111 -0.04906 -0.16641 -0.05038 -0.16308 C -0.05435 -0.15347 -0.05843 -0.14387 -0.06306 -0.13525 C -0.06427 -0.13289 -0.06582 -0.13074 -0.06692 -0.1278 C -0.0732 -0.11329 -0.06516 -0.1276 -0.07243 -0.1131 C -0.09018 -0.0788 -0.06692 -0.12505 -0.08588 -0.09271 C -0.08764 -0.08958 -0.08897 -0.08527 -0.09073 -0.08154 C -0.09272 -0.07723 -0.0947 -0.07292 -0.09701 -0.0686 C -0.10021 -0.06253 -0.10418 -0.05782 -0.10727 -0.05018 C -0.11057 -0.04175 -0.11939 -0.01706 -0.12226 -0.00569 C -0.12303 -0.00255 -0.1238 0.00058 -0.12458 0.00352 C -0.12524 0.00607 -0.12612 0.00862 -0.127 0.01097 C -0.13317 0.02587 -0.12887 0.01019 -0.13571 0.02959 C -0.1367 0.03234 -0.13703 0.03567 -0.13802 0.0388 C -0.13836 0.04057 -0.13924 0.04214 -0.13968 0.04429 C -0.1474 0.08545 -0.13626 0.03234 -0.14277 0.06291 C -0.1431 0.06605 -0.14387 0.06899 -0.14365 0.07212 C -0.14332 0.07389 -0.14199 0.07389 -0.14111 0.07389 C -0.13924 0.07389 -0.13141 0.07154 -0.12854 0.07036 C -0.12557 0.0684 -0.1227 0.06624 -0.11972 0.06468 C -0.11851 0.0637 -0.11719 0.0635 -0.11587 0.06291 C -0.11333 0.06095 -0.11057 0.0586 -0.10804 0.05723 C -0.10594 0.05605 -0.10374 0.05644 -0.10165 0.05546 C -0.09845 0.0539 -0.09536 0.05115 -0.09227 0.04998 C -0.09095 0.04919 -0.08952 0.0486 -0.0882 0.04802 C -0.08742 0.04743 -0.08687 0.04645 -0.08588 0.04625 C -0.08434 0.04527 -0.08268 0.04488 -0.08125 0.04429 C -0.08004 0.0437 -0.07905 0.04253 -0.07805 0.04253 C -0.07419 0.04135 -0.07012 0.04135 -0.06626 0.04057 C -0.05722 0.03704 -0.05777 0.03704 -0.04421 0.03704 C -0.03043 0.03704 -0.01676 0.03822 -0.00309 0.0388 C 0.0065 0.04312 -0.0064 0.03763 0.01036 0.04253 C 0.01146 0.04272 0.01245 0.0437 0.01345 0.04429 C 0.01797 0.04625 0.02105 0.04625 0.02535 0.04802 C 0.0312 0.04998 0.02789 0.04998 0.03395 0.05174 C 0.05589 0.05762 0.03263 0.05017 0.0485 0.05546 C 0.04398 0.04194 0.0485 0.05272 0.04112 0.04429 C 0.04013 0.04272 0.03913 0.04037 0.03792 0.0388 C 0.03075 0.02646 0.042 0.04684 0.03252 0.02763 C 0.03064 0.02371 0.02921 0.02312 0.0269 0.02018 C 0.02359 0.01568 0.02546 0.01666 0.02138 0.01293 C 0.01995 0.01136 0.01819 0.01038 0.01653 0.00921 C 0.01168 0.00431 0.01521 0.00568 0.00959 0.00176 C 0.0076 0.00019 0.00551 -0.0004 0.0033 -0.00196 L 2.43964E-6 4.4218E-6 Z " pathEditMode="relative" rAng="0" ptsTypes="AAAAAAAAAAAAAAAAAAAAAAAAAAAAAAAAAAAAAAAAAAAAAAAAAAAAAAAAAAAAAAAAAAAAAAAAAAAAAAAAAAAAAAAAAAAAAAA">
                                      <p:cBhvr>
                                        <p:cTn id="3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2" y="-80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65 0.01784 L 0.04465 0.01823 C 0.04917 0.01607 0.05369 0.01451 0.05821 0.01235 C 0.05987 0.01176 0.06648 0.00686 0.06846 0.0049 C 0.07034 0.00333 0.07221 0.00157 0.07398 -0.00059 C 0.0753 -0.00215 0.07662 -0.0047 0.07795 -0.00607 C 0.07883 -0.00705 0.08004 -0.00745 0.08103 -0.00803 C 0.08357 -0.01137 0.08544 -0.0145 0.0882 -0.01725 C 0.09305 -0.02195 0.08809 -0.01509 0.09459 -0.02293 C 0.10066 -0.02999 0.09327 -0.02352 0.09933 -0.02842 C 0.09867 -0.02959 0.0979 -0.03175 0.09702 -0.03214 C 0.07905 -0.03606 0.04311 -0.04136 0.04311 -0.04096 C 0.02988 -0.04998 0.04719 -0.03959 0.02723 -0.04684 C 0.02558 -0.04743 0.02393 -0.04939 0.02238 -0.05057 C 0.02139 -0.05116 0.02018 -0.05155 0.0193 -0.05253 C 0.01808 -0.05331 0.0172 -0.05547 0.0161 -0.05625 C 0.01356 -0.05743 0.01081 -0.05704 0.00816 -0.05802 C 0.0064 -0.05841 0.00486 -0.059 0.00353 -0.05998 C 0.00144 -0.06076 -0.00033 -0.06272 -0.00209 -0.0635 C -0.0054 -0.06448 -0.00848 -0.06488 -0.01157 -0.06546 C -0.01267 -0.06605 -0.01367 -0.06703 -0.01477 -0.06723 C -0.02965 -0.07076 -0.02259 -0.06566 -0.02921 -0.07076 C -0.02877 -0.05547 -0.02932 -0.03979 -0.02833 -0.02469 C -0.02778 -0.01607 -0.02568 -0.00862 -0.02425 -0.00059 C -0.02237 0.01294 -0.02083 0.02685 -0.01874 0.04018 C -0.01752 0.04841 -0.01609 0.05625 -0.01477 0.06429 C -0.01367 0.07154 -0.01267 0.07899 -0.01157 0.08644 C -0.0097 0.10055 -0.01025 0.10271 -0.00694 0.11799 C -0.00308 0.13583 -0.00793 0.11349 -0.00297 0.13465 C -0.00242 0.13701 -0.00187 0.13955 -0.00143 0.14191 C -0.00088 0.14387 0.00122 0.1472 0.00023 0.14759 C -0.00187 0.14837 -0.00606 0.14387 -0.00606 0.14406 C -0.01333 0.13093 -0.0194 0.11878 -0.02745 0.10859 C -0.03086 0.10427 -0.03439 0.09977 -0.03781 0.09565 C -0.03902 0.09408 -0.04056 0.09349 -0.04189 0.09193 C -0.04354 0.08977 -0.04497 0.08703 -0.04652 0.08448 C -0.0474 0.0833 -0.04795 0.08154 -0.04894 0.08095 L -0.05291 0.07899 C -0.06228 0.06272 -0.05038 0.08213 -0.05919 0.07154 C -0.06096 0.06978 -0.06382 0.06429 -0.06382 0.06449 L 0.04553 0.06057 C 0.04796 0.06057 0.05016 0.05959 0.05259 0.05861 C 0.05612 0.05763 0.05942 0.05625 0.06284 0.05488 C 0.06428 0.05371 0.06549 0.05214 0.06681 0.05116 C 0.06891 0.05037 0.071 0.05096 0.07332 0.04939 C 0.0764 0.04724 0.07938 0.04293 0.08269 0.04018 C 0.08357 0.03959 0.08434 0.0392 0.08511 0.03822 C 0.08643 0.03744 0.08765 0.03548 0.08908 0.0345 C 0.10837 0.02293 0.08842 0.03763 0.10176 0.02725 L 0.10418 0.02529 C 0.10484 0.0247 0.10727 0.02254 0.10683 0.02352 L 0.10418 0.02725 C 0.10242 0.0392 0.10484 0.02685 0.09867 0.03822 C 0.09625 0.04253 0.09426 0.04822 0.09217 0.05312 C 0.09029 0.05802 0.0882 0.06272 0.08665 0.06782 C 0.08544 0.07193 0.08434 0.08056 0.08357 0.08448 C 0.08269 0.08899 0.07949 0.09663 0.07883 0.09937 C 0.07618 0.10741 0.07795 0.10369 0.07486 0.11231 C 0.07398 0.11447 0.07287 0.11584 0.07243 0.11799 C 0.06968 0.12681 0.07166 0.12289 0.07001 0.13093 C 0.06946 0.13309 0.06891 0.13465 0.06846 0.13642 C 0.06769 0.13897 0.06769 0.14191 0.06681 0.14387 C 0.06615 0.14543 0.06527 0.14504 0.06439 0.14563 C 0.06394 0.14249 0.06339 0.13955 0.06284 0.13642 C 0.06251 0.13465 0.06251 0.13269 0.06218 0.13093 C 0.06152 0.12838 0.06042 0.12583 0.05976 0.12348 C 0.05623 0.11231 0.06009 0.12407 0.05656 0.11055 C 0.05557 0.10682 0.05413 0.10329 0.05325 0.09937 C 0.04961 0.08232 0.0538 0.09291 0.05016 0.08448 " pathEditMode="relative" rAng="0" ptsTypes="AAAAAAAAAAAAAAAAAAAAAAAAAAAAAAAAAAAAAAAAAAAAAAAAAAAAAAAAAAAAAAAAAAAAA">
                                      <p:cBhvr>
                                        <p:cTn id="36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5" y="205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4051E-7 9.09447E-7 L 7.54051E-7 0.00039 C 0.00386 0.00059 0.0075 0.00216 0.01146 0.00176 C 0.01235 0.00176 0.02172 -0.00118 0.02502 -0.00372 C 0.02778 -0.00608 0.03021 -0.0098 0.03329 -0.01117 C 0.03473 -0.01176 0.03616 -0.01235 0.03748 -0.01294 C 0.03958 -0.01411 0.04145 -0.01607 0.04377 -0.01666 L 0.05005 -0.01843 C 0.05104 -0.0198 0.05192 -0.02137 0.05314 -0.02215 C 0.05578 -0.0247 0.05832 -0.02431 0.06151 -0.02587 C 0.06317 -0.02685 0.06471 -0.02862 0.0667 -0.0296 C 0.06923 -0.03117 0.07232 -0.03117 0.07496 -0.03332 C 0.08158 -0.0392 0.07761 -0.03646 0.08753 -0.04077 C 0.08885 -0.04136 0.09029 -0.04175 0.09172 -0.04253 C 0.09271 -0.04312 0.09359 -0.0441 0.09481 -0.04449 C 0.09844 -0.04528 0.10241 -0.04567 0.10627 -0.04626 C 0.11289 -0.04743 0.11211 -0.04743 0.11774 -0.04998 C 0.11046 -0.05429 0.11928 -0.04939 0.10936 -0.05371 C 0.10815 -0.05429 0.10726 -0.05527 0.10627 -0.05547 C 0.10032 -0.05802 0.09789 -0.05743 0.09172 -0.05919 C 0.09007 -0.05959 0.08885 -0.06076 0.08753 -0.06115 C 0.08191 -0.06272 0.06526 -0.06449 0.06151 -0.06488 C 0.04101 -0.06566 0.0205 -0.06605 7.54051E-7 -0.06664 C -0.00386 -0.06547 -0.01025 -0.06939 -0.01147 -0.06292 C -0.0172 -0.03332 -0.01213 -0.02156 -0.00838 9.09447E-7 C -0.00794 0.00255 -0.00761 0.0049 -0.00728 0.00745 C -0.00662 0.01294 -0.00639 0.01882 -0.00518 0.02411 C -0.00463 0.02685 -0.00309 0.02901 -0.0021 0.03156 C -0.00099 0.03979 -0.00066 0.04234 0.0011 0.05194 C 0.00154 0.05547 0.00242 0.05919 0.00309 0.06292 L 0.00419 0.0686 C 0.00628 0.09839 0.00353 0.07076 0.00728 0.09251 C 0.00761 0.09545 0.00783 0.09878 0.00838 0.10192 C 0.00849 0.10427 0.00882 0.10682 0.00937 0.10917 C 0.00959 0.11113 0.00992 0.1129 0.01047 0.11486 C 0.01091 0.11662 0.01202 0.11819 0.01246 0.12034 C 0.01334 0.12368 0.01389 0.1274 0.01455 0.13152 C 0.01532 0.13642 0.01499 0.1419 0.01665 0.14622 C 0.01742 0.14818 0.01819 0.14974 0.01874 0.1519 C 0.02359 0.1717 0.01808 0.15582 0.02293 0.16856 C 0.02778 0.1666 0.02987 0.1666 0.03439 0.16111 C 0.03627 0.15837 0.0377 0.15464 0.03958 0.1519 C 0.04046 0.15033 0.04167 0.14935 0.04266 0.14818 C 0.04377 0.14622 0.04465 0.14406 0.04586 0.14249 C 0.0495 0.13681 0.05369 0.1321 0.05732 0.12583 C 0.05898 0.12289 0.06063 0.11936 0.06251 0.11662 C 0.06703 0.10996 0.07188 0.10486 0.07706 0.09996 C 0.07904 0.0978 0.08103 0.09604 0.08334 0.09447 C 0.08907 0.09016 0.08918 0.09173 0.09481 0.08702 C 0.10451 0.07801 0.09602 0.08369 0.10307 0.07958 C 0.10561 0.07624 0.10958 0.07134 0.11145 0.06664 C 0.11234 0.0639 0.11267 0.06056 0.11355 0.05743 C 0.11498 0.05155 0.11564 0.04939 0.11774 0.04449 C 0.11862 0.04194 0.11961 0.0392 0.12082 0.03704 C 0.12204 0.0343 0.12358 0.03214 0.12501 0.0296 C 0.12898 0.02097 0.12468 0.02646 0.13019 0.01842 C 0.13108 0.01705 0.13229 0.01607 0.13339 0.0149 C 0.13626 0.01019 0.13648 0.00921 0.13857 0.00372 C 0.13108 -0.00059 0.13504 0.00098 0.12082 0.00372 C 0.11994 0.00372 0.11454 0.00647 0.11355 0.00745 C 0.11234 0.00823 0.11145 0.01019 0.11046 0.01117 C 0.1087 0.01196 0.10682 0.01196 0.10517 0.01294 C 0.09238 0.01921 0.10605 0.01509 0.08963 0.01842 C 0.08852 0.01921 0.08731 0.0198 0.08643 0.02038 C 0.08455 0.02156 0.08301 0.02313 0.08125 0.02411 C 0.07783 0.02568 0.07397 0.02528 0.07088 0.02783 C 0.06912 0.02901 0.06736 0.03058 0.06559 0.03156 C 0.06306 0.03273 0.0528 0.0345 0.05104 0.03508 C 0.05005 0.03587 0.04884 0.03606 0.04795 0.03704 C 0.03869 0.0439 0.04917 0.03744 0.03858 0.04449 C 0.03649 0.04567 0.03439 0.04684 0.0323 0.04822 C 0.0312 0.0488 0.03021 0.04939 0.02921 0.04998 C 0.02778 0.05057 0.02624 0.05096 0.02502 0.05194 C 0.02348 0.05272 0.02227 0.05468 0.02083 0.05547 C 0.01907 0.05645 0.0172 0.05645 0.01565 0.05743 C 0.01334 0.05841 0.01146 0.06017 0.00937 0.06115 L 0.0011 0.06488 C 7.54051E-7 0.06605 -0.00099 0.06762 -0.0021 0.0686 C -0.00706 0.07213 -0.00937 0.07252 -0.01455 0.07409 C -0.01632 0.07526 -0.01819 0.07624 -0.01984 0.07781 C -0.02095 0.07879 -0.02183 0.08056 -0.02293 0.08154 C -0.02469 0.08232 -0.02635 0.08271 -0.02811 0.0833 C -0.03616 0.09251 -0.02602 0.08154 -0.03539 0.08898 C -0.0366 0.08957 -0.03748 0.09134 -0.03859 0.09251 C -0.03958 0.0933 -0.04079 0.09349 -0.04167 0.09447 C -0.04288 0.09545 -0.04377 0.09682 -0.04476 0.0982 C -0.04586 0.09878 -0.04796 0.09996 -0.04796 0.10035 " pathEditMode="relative" rAng="0" ptsTypes="AAAAAAAAAAAAAAAAAAAAAAAAAAAAAAAAAAAAAAAAAAAAAAAAAAAAAAAAAAAAAAAAAAAAAAAAAAAAAAAAAAAAAAA">
                                      <p:cBhvr>
                                        <p:cTn id="38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507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24E-6 1.14465E-6 L 1.324E-6 0.00039 C 0.00331 0.00176 0.00639 0.0049 0.00937 0.00549 C 0.01411 0.00607 0.02447 0.00372 0.03043 0.00176 C 0.03406 0.00039 0.03627 -0.00118 0.0398 -0.00177 C 0.05457 -0.00471 0.05291 -0.00275 0.06581 -0.00549 C 0.06758 -0.00608 0.06912 -0.00686 0.07088 -0.00745 C 0.07155 -0.00549 0.07331 -0.00431 0.07287 -0.00177 C 0.07276 0.00059 0.07088 0.00157 0.06978 0.00372 C 0.06857 0.00647 0.06791 0.0098 0.06669 0.01293 C 0.06581 0.01548 0.06471 0.01764 0.0635 0.02038 C 0.06284 0.02254 0.06229 0.02528 0.06151 0.02783 C 0.06063 0.03077 0.05942 0.03371 0.05832 0.03704 C 0.05677 0.04292 0.05556 0.04939 0.05413 0.05547 L 0.05225 0.06488 C 0.05192 0.06978 0.05192 0.07468 0.05126 0.07958 C 0.05082 0.0833 0.04983 0.08663 0.04917 0.09075 C 0.04839 0.09506 0.04762 0.09898 0.04685 0.10368 C 0.04652 0.10584 0.04652 0.10858 0.04586 0.11113 C 0.04553 0.1129 0.04443 0.11446 0.04376 0.11662 C 0.03693 0.13916 0.04189 0.12956 0.03539 0.14073 C 0.03506 0.14249 0.03506 0.14445 0.03439 0.14622 C 0.03329 0.14994 0.0312 0.15308 0.03043 0.15739 L 0.02183 0.20188 L 0.02083 0.20737 C 0.0205 0.20933 0.0205 0.21109 0.01984 0.21305 C 0.01907 0.21482 0.01863 0.21638 0.01786 0.21854 C 0.01753 0.22011 0.01753 0.22246 0.01687 0.22403 C 0.01609 0.2256 0.01477 0.22658 0.01367 0.22775 C 0.00761 0.21952 0.01113 0.22383 0.00331 0.21482 C 0.00231 0.21364 0.00099 0.21266 1.324E-6 0.21109 C -0.00243 0.20639 -0.00276 0.20462 -0.00606 0.20188 C -0.00959 0.19855 -0.01356 0.19659 -0.01665 0.19267 C -0.01841 0.19012 -0.01996 0.18698 -0.02183 0.18522 C -0.02447 0.18208 -0.028 0.1815 -0.03021 0.17777 C -0.0312 0.17601 -0.03197 0.17346 -0.03329 0.17228 C -0.03649 0.16856 -0.03859 0.16876 -0.04167 0.1666 C -0.04311 0.16542 -0.04443 0.16425 -0.04586 0.16288 C -0.04741 0.16111 -0.05193 0.15523 -0.05314 0.15366 C -0.05413 0.1519 -0.0549 0.14935 -0.05622 0.14818 C -0.05711 0.147 -0.05832 0.147 -0.05942 0.14622 C -0.06306 0.13642 -0.05953 0.14406 -0.06559 0.13524 C -0.0667 0.13328 -0.06758 0.13112 -0.06879 0.12956 C -0.07276 0.12309 -0.0743 0.12289 -0.07915 0.11662 C -0.08059 0.11486 -0.08191 0.1129 -0.08334 0.11113 C -0.08544 0.10741 -0.0872 0.1031 -0.08963 0.09996 C -0.09734 0.08918 -0.09062 0.09976 -0.0958 0.08898 C -0.10242 0.07428 -0.0958 0.09134 -0.10109 0.07781 C -0.08456 0.07291 -0.10363 0.07781 -0.06879 0.07781 L 0.03539 0.07585 C 0.04233 0.07526 0.084 0.07076 0.0937 0.07781 C 0.09635 0.07938 0.09337 0.08644 0.09271 0.09075 C 0.09271 0.0933 0.09205 0.09545 0.09172 0.0982 C 0.09128 0.10153 0.09128 0.10564 0.09062 0.10917 C 0.09029 0.11231 0.0894 0.11544 0.08874 0.11858 C 0.08764 0.14171 0.08731 0.14994 0.08643 0.17405 C 0.08522 0.21658 0.08643 0.19639 0.08433 0.22403 C 0.08092 0.22344 0.07761 0.22324 0.07397 0.22226 C 0.07121 0.22128 0.06857 0.21952 0.06581 0.21854 L 0.06041 0.21658 C 0.05865 0.2158 0.05622 0.2154 0.05413 0.21482 C 0.05325 0.21423 0.05225 0.21325 0.05126 0.21305 C 0.04917 0.21207 0.04685 0.21168 0.04476 0.21109 C 0.0431 0.20992 0.04145 0.20854 0.0398 0.20737 C 0.03869 0.20619 0.0377 0.20462 0.0366 0.20364 C 0.03373 0.2009 0.02998 0.2009 0.02723 0.19992 C 0.02624 0.19933 0.02513 0.19874 0.02392 0.19816 C 0.0226 0.19698 0.0215 0.19482 0.01984 0.19443 C 0.01653 0.19286 0.0129 0.19326 0.00937 0.19267 C 0.00838 0.19188 0.00761 0.1911 0.00639 0.19071 C 0.00474 0.18973 0.00298 0.18914 0.00099 0.18894 C -0.0064 0.1864 -0.00915 0.1864 -0.01775 0.18522 C -0.02447 0.18091 -0.01907 0.18365 -0.0323 0.1815 C -0.03539 0.18091 -0.03859 0.18032 -0.04167 0.17954 C -0.04652 0.17836 -0.05137 0.17777 -0.05622 0.17601 C -0.05766 0.17522 -0.05887 0.17444 -0.06041 0.17405 C -0.06306 0.17307 -0.06582 0.17248 -0.06879 0.17228 C -0.08224 0.16915 -0.07816 0.17013 -0.0958 0.16856 C -0.10208 0.16915 -0.10837 0.16954 -0.11454 0.17032 C -0.11664 0.17072 -0.11873 0.17091 -0.12083 0.17228 C -0.12182 0.17287 -0.12292 0.17464 -0.1238 0.17601 C -0.12325 0.17777 -0.12292 0.18032 -0.12182 0.1815 C -0.12072 0.18267 -0.11906 0.18326 -0.11774 0.18326 C -0.11057 0.18326 -0.10385 0.18208 -0.0969 0.1815 C -0.0872 0.17444 -0.09481 0.17895 -0.07915 0.17601 C -0.07695 0.17522 -0.07497 0.17444 -0.07287 0.17405 C -0.07011 0.17307 -0.06736 0.17248 -0.0646 0.17228 C -0.04233 0.16817 -0.05887 0.17228 -0.04377 0.16856 C -0.02988 0.16013 -0.04476 0.16856 -0.0312 0.16288 C -0.02866 0.1617 -0.02635 0.16013 -0.02392 0.15935 C -0.01984 0.15719 -0.01874 0.1568 -0.01455 0.15562 C -0.00717 0.14876 -0.01323 0.15406 -0.00717 0.14994 C -0.0054 0.14876 -0.00386 0.1472 -0.0021 0.14622 C -0.00033 0.14543 0.00154 0.14504 0.00331 0.14445 C 0.00573 0.14328 0.0097 0.14014 0.01146 0.13896 C 0.01246 0.13798 0.01367 0.13759 0.01477 0.137 C 0.01653 0.13583 0.01819 0.13485 0.01984 0.13328 C 0.0215 0.13171 0.0226 0.12897 0.02392 0.12779 C 0.0248 0.1272 0.0323 0.12368 0.03439 0.1223 C 0.03616 0.12093 0.03737 0.11936 0.03869 0.11858 C 0.0441 0.11446 0.04476 0.11486 0.05016 0.1129 C 0.0549 0.10858 0.05291 0.10917 0.05622 0.10917 " pathEditMode="relative" rAng="0" ptsTypes="AAAAAAAAAAAAAAAAAAAAAAAAAAAAAAAAAAAAAAAAAAAAAAAAAAAAAAAAAAAAAAAAAAAAAAAAAAAAAAAAAAAAAAAAAAAAAAAAAAAAAA">
                                      <p:cBhvr>
                                        <p:cTn id="40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" y="1101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9 0.02293 L 0.00099 0.02352 C 0.00386 0.02371 0.00838 0.02254 0.01179 0.02567 C 0.01422 0.02744 0.01576 0.03273 0.01775 0.03606 L 0.02061 0.04135 C 0.02105 0.0441 0.02105 0.04664 0.02271 0.04939 C 0.02359 0.05194 0.02502 0.0537 0.02568 0.05703 C 0.02624 0.05919 0.02601 0.06232 0.02657 0.06507 C 0.02745 0.0686 0.02877 0.07154 0.02954 0.07565 C 0.02965 0.07781 0.03087 0.08094 0.03164 0.08369 C 0.03472 0.07232 0.03748 0.0584 0.04134 0.04939 C 0.04387 0.04312 0.04652 0.03645 0.04928 0.03077 C 0.05126 0.02685 0.05324 0.02371 0.05523 0.02038 C 0.05545 0.01764 0.0571 0.0145 0.05821 0.01234 C 0.06394 -0.00118 0.06493 -0.00118 0.07 -0.01666 C 0.07948 -0.04626 0.07408 -0.03117 0.0797 -0.05332 C 0.08069 -0.05743 0.08191 -0.06057 0.08268 -0.0639 C 0.08422 -0.06998 0.08521 -0.07664 0.08665 -0.08232 C 0.08731 -0.08546 0.08797 -0.08762 0.08852 -0.09017 C 0.09006 -0.09722 0.09183 -0.10408 0.09249 -0.11133 C 0.0937 -0.12505 0.09293 -0.11917 0.09547 -0.12956 C 0.09359 -0.13152 0.09161 -0.13368 0.08962 -0.13485 C 0.07904 -0.14387 0.06956 -0.13956 0.0571 -0.14015 C 0.05082 -0.14505 0.0463 -0.14936 0.03825 -0.15093 C 0.03142 -0.15308 0.02304 -0.15249 0.01477 -0.15347 C -0.02679 -0.16817 0.01113 -0.15641 -0.02955 -0.16386 C -0.03903 -0.16602 -0.03385 -0.16759 -0.04432 -0.1719 C -0.05986 -0.17935 -0.04862 -0.17092 -0.05898 -0.17719 C -0.06163 -0.17895 -0.06427 -0.18052 -0.06681 -0.18248 L -0.07089 -0.18483 C -0.07133 -0.18052 -0.07254 -0.1766 -0.07276 -0.1719 C -0.07331 -0.14328 -0.07254 -0.13956 -0.07089 -0.11917 C -0.07045 -0.11133 -0.07034 -0.1033 -0.06979 -0.09546 C -0.06968 -0.09291 -0.0689 -0.09075 -0.06879 -0.08762 C -0.0667 -0.04998 -0.06912 -0.07292 -0.06681 -0.05332 C -0.06648 -0.04528 -0.06637 -0.03764 -0.06582 -0.0296 C -0.06471 -0.01137 -0.06527 -0.02725 -0.06394 -0.01137 C -0.06372 -0.00902 -0.06229 0.01411 -0.06196 0.01764 C -0.06152 0.02038 -0.06064 0.02293 -0.05986 0.02567 C -0.05953 0.03077 -0.05942 0.03606 -0.05898 0.04135 C -0.05865 0.0441 -0.05799 0.04625 -0.05799 0.04939 C -0.05799 0.05194 -0.05865 0.05468 -0.05898 0.05703 C -0.06339 0.05311 -0.06185 0.05488 -0.06681 0.04664 C -0.06879 0.04312 -0.07067 0.0388 -0.07276 0.03606 C -0.08456 0.01979 -0.06979 0.04018 -0.07971 0.02567 C -0.08092 0.02352 -0.08235 0.02195 -0.08357 0.02038 C -0.08456 0.01842 -0.08544 0.01626 -0.08643 0.01509 C -0.08908 0.01117 -0.09183 0.00842 -0.09448 0.0047 L -0.1033 -0.01137 C -0.10418 -0.01294 -0.10506 -0.01568 -0.10628 -0.01666 C -0.10716 -0.01725 -0.10815 -0.01823 -0.10925 -0.01921 C -0.11002 -0.02098 -0.11322 -0.02431 -0.11212 -0.02431 L -0.08158 -0.02196 L -0.03837 -0.02431 C -0.03627 -0.02509 -0.0344 -0.02646 -0.03252 -0.02725 C -0.02811 -0.02842 -0.02392 -0.02862 -0.01963 -0.0296 C -0.01367 -0.03156 -0.00783 -0.03372 -0.00188 -0.03489 L 0.01874 -0.04018 C 0.02061 -0.04097 0.02271 -0.04234 0.02469 -0.04293 C 0.03693 -0.04626 0.05016 -0.04528 0.06195 -0.05332 C 0.07287 -0.06076 0.06713 -0.05841 0.07882 -0.06135 C 0.0797 -0.06194 0.08069 -0.06351 0.0818 -0.0639 C 0.08973 -0.0688 0.08543 -0.06488 0.09249 -0.06919 C 0.0937 -0.06998 0.09447 -0.07135 0.09547 -0.07194 C 0.09668 -0.07311 0.09822 -0.0735 0.09944 -0.07429 C 0.10054 -0.07527 0.10263 -0.08017 0.10263 -0.07723 C 0.10263 -0.07409 0.10032 -0.07409 0.09944 -0.07194 C 0.09844 -0.06978 0.09734 -0.06704 0.09657 -0.0639 C 0.09403 -0.05645 0.09238 -0.04783 0.08962 -0.04018 C 0.07485 -0.00059 0.09006 -0.04293 0.08069 -0.01392 C 0.07981 -0.01137 0.0786 -0.00902 0.07772 -0.00588 C 0.07695 -0.00314 0.07651 0.00098 0.07584 0.0047 C 0.07496 0.00803 0.07375 0.01136 0.07287 0.01509 L 0.07 0.0388 L 0.0689 0.04664 C 0.06857 0.04939 0.06835 0.05194 0.06791 0.05468 L 0.06592 0.06507 C 0.06559 0.07036 0.0668 0.07781 0.06493 0.08094 C 0.06394 0.08271 0.05832 0.07232 0.0571 0.07036 C 0.05324 0.04978 0.05743 0.0686 0.04928 0.04664 C 0.04685 0.04135 0.04619 0.03586 0.04431 0.03077 C 0.04079 0.02077 0.03351 0.00176 0.03351 0.00254 C 0.03318 -0.00059 0.03296 -0.00373 0.03241 -0.00588 C 0.02965 -0.01823 0.02899 -0.02196 0.02568 -0.03234 C 0.02326 -0.05116 0.02635 -0.02842 0.02271 -0.05057 C 0.02238 -0.05332 0.02105 -0.05861 0.02105 -0.05841 " pathEditMode="relative" rAng="0" ptsTypes="AAAAAAAAAAAAAAAAAAAAAAAAAAAAAAAAAAAAAAAAAAAAAAAAAAAAAAAAAAAAAAAAAAAAAAAAAAAAAAAAAAAAAA">
                                      <p:cBhvr>
                                        <p:cTn id="4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" y="-7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рівняння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МКТ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газу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8A48C4D-E8D0-4A7B-9807-D95985B8F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4" y="1259916"/>
            <a:ext cx="5613269" cy="7282644"/>
          </a:xfrm>
          <a:prstGeom prst="rect">
            <a:avLst/>
          </a:prstGeom>
        </p:spPr>
      </p:pic>
      <p:sp>
        <p:nvSpPr>
          <p:cNvPr id="29" name="Button Color - Down">
            <a:extLst>
              <a:ext uri="{FF2B5EF4-FFF2-40B4-BE49-F238E27FC236}">
                <a16:creationId xmlns="" xmlns:a16="http://schemas.microsoft.com/office/drawing/2014/main" id="{F082D559-F62E-45F2-A0C1-248EE3FD34DC}"/>
              </a:ext>
            </a:extLst>
          </p:cNvPr>
          <p:cNvSpPr/>
          <p:nvPr/>
        </p:nvSpPr>
        <p:spPr>
          <a:xfrm>
            <a:off x="6828922" y="1285451"/>
            <a:ext cx="6515789" cy="126728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швидше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рухаються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молекули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utton Color - Down">
            <a:extLst>
              <a:ext uri="{FF2B5EF4-FFF2-40B4-BE49-F238E27FC236}">
                <a16:creationId xmlns="" xmlns:a16="http://schemas.microsoft.com/office/drawing/2014/main" id="{8DD65157-9A58-42DD-B318-AF58EB68D70C}"/>
              </a:ext>
            </a:extLst>
          </p:cNvPr>
          <p:cNvSpPr/>
          <p:nvPr/>
        </p:nvSpPr>
        <p:spPr>
          <a:xfrm>
            <a:off x="6828922" y="2754335"/>
            <a:ext cx="6515789" cy="126728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більшою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молекул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трілка: униз 33">
            <a:extLst>
              <a:ext uri="{FF2B5EF4-FFF2-40B4-BE49-F238E27FC236}">
                <a16:creationId xmlns="" xmlns:a16="http://schemas.microsoft.com/office/drawing/2014/main" id="{52602963-FF6C-4963-ADB2-69BF968381B6}"/>
              </a:ext>
            </a:extLst>
          </p:cNvPr>
          <p:cNvSpPr/>
          <p:nvPr/>
        </p:nvSpPr>
        <p:spPr>
          <a:xfrm>
            <a:off x="9319924" y="4223219"/>
            <a:ext cx="1533781" cy="542568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Button Color - Down">
            <a:extLst>
              <a:ext uri="{FF2B5EF4-FFF2-40B4-BE49-F238E27FC236}">
                <a16:creationId xmlns="" xmlns:a16="http://schemas.microsoft.com/office/drawing/2014/main" id="{B22EC94D-12D9-4AA4-B975-3BBAC89E316B}"/>
              </a:ext>
            </a:extLst>
          </p:cNvPr>
          <p:cNvSpPr/>
          <p:nvPr/>
        </p:nvSpPr>
        <p:spPr>
          <a:xfrm>
            <a:off x="6828922" y="4967383"/>
            <a:ext cx="6515789" cy="126728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більшою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буде сила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ударів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Button Color - Down">
            <a:extLst>
              <a:ext uri="{FF2B5EF4-FFF2-40B4-BE49-F238E27FC236}">
                <a16:creationId xmlns="" xmlns:a16="http://schemas.microsoft.com/office/drawing/2014/main" id="{AB5C7982-327F-45D1-8C3C-7DD37EC3CC76}"/>
              </a:ext>
            </a:extLst>
          </p:cNvPr>
          <p:cNvSpPr/>
          <p:nvPr/>
        </p:nvSpPr>
        <p:spPr>
          <a:xfrm>
            <a:off x="6828921" y="6436267"/>
            <a:ext cx="6515789" cy="1267288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більший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тиск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створюватиме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xmlns="" id="{595ED4FE-7335-48B6-A1AA-924CFC1854ED}"/>
                  </a:ext>
                </a:extLst>
              </p:cNvPr>
              <p:cNvSpPr/>
              <p:nvPr/>
            </p:nvSpPr>
            <p:spPr>
              <a:xfrm>
                <a:off x="6803136" y="6834765"/>
                <a:ext cx="7270710" cy="107719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uk-UA" sz="3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3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uk-UA" sz="3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acc>
                  </m:oMath>
                </a14:m>
                <a:r>
                  <a:rPr lang="uk-UA" sz="3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середнє значення квадрата швидкості молекул</a:t>
                </a:r>
              </a:p>
            </p:txBody>
          </p:sp>
        </mc:Choice>
        <mc:Fallback xmlns="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5ED4FE-7335-48B6-A1AA-924CFC185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36" y="6834765"/>
                <a:ext cx="7270710" cy="1077192"/>
              </a:xfrm>
              <a:prstGeom prst="rect">
                <a:avLst/>
              </a:prstGeom>
              <a:blipFill>
                <a:blip r:embed="rId3"/>
                <a:stretch>
                  <a:fillRect t="-9290" b="-26776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Основне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рівняння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МКТ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ідеального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газу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>
            <a:extLst>
              <a:ext uri="{FF2B5EF4-FFF2-40B4-BE49-F238E27FC236}">
                <a16:creationId xmlns="" xmlns:a16="http://schemas.microsoft.com/office/drawing/2014/main" id="{B32129AB-98F3-4DD1-9E8A-35CB961B4A32}"/>
              </a:ext>
            </a:extLst>
          </p:cNvPr>
          <p:cNvSpPr/>
          <p:nvPr/>
        </p:nvSpPr>
        <p:spPr>
          <a:xfrm>
            <a:off x="7420971" y="1132370"/>
            <a:ext cx="6035039" cy="1300404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Основне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рівняння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МКТ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газу</a:t>
            </a:r>
            <a:endParaRPr lang="en-US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9F2682-66B3-4469-9BE0-F1EFC8F2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1986" y="1403975"/>
            <a:ext cx="6956100" cy="6423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xmlns="" id="{6535E8F4-683F-411D-A800-E6F9789FF74A}"/>
                  </a:ext>
                </a:extLst>
              </p:cNvPr>
              <p:cNvSpPr/>
              <p:nvPr/>
            </p:nvSpPr>
            <p:spPr>
              <a:xfrm>
                <a:off x="8254504" y="2684234"/>
                <a:ext cx="4367974" cy="171434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54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̅"/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35E8F4-683F-411D-A800-E6F9789FF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504" y="2684234"/>
                <a:ext cx="4367974" cy="17143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xmlns="" id="{32E664C5-AA56-414E-A5E0-B451A9588A77}"/>
                  </a:ext>
                </a:extLst>
              </p:cNvPr>
              <p:cNvSpPr/>
              <p:nvPr/>
            </p:nvSpPr>
            <p:spPr>
              <a:xfrm>
                <a:off x="6803136" y="4650036"/>
                <a:ext cx="7270710" cy="547476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тиск ідеального газу</a:t>
                </a:r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E664C5-AA56-414E-A5E0-B451A9588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36" y="4650036"/>
                <a:ext cx="7270710" cy="547476"/>
              </a:xfrm>
              <a:prstGeom prst="rect">
                <a:avLst/>
              </a:prstGeom>
              <a:blipFill>
                <a:blip r:embed="rId7"/>
                <a:stretch>
                  <a:fillRect t="-20833" b="-43750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id="{FADA146A-A8A3-419D-9A1D-6222C1847BAD}"/>
                  </a:ext>
                </a:extLst>
              </p:cNvPr>
              <p:cNvSpPr/>
              <p:nvPr/>
            </p:nvSpPr>
            <p:spPr>
              <a:xfrm>
                <a:off x="6803136" y="5376791"/>
                <a:ext cx="7270710" cy="547476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однієї молекули газу</a:t>
                </a:r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DA146A-A8A3-419D-9A1D-6222C184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36" y="5376791"/>
                <a:ext cx="7270710" cy="547476"/>
              </a:xfrm>
              <a:prstGeom prst="rect">
                <a:avLst/>
              </a:prstGeom>
              <a:blipFill>
                <a:blip r:embed="rId8"/>
                <a:stretch>
                  <a:fillRect t="-20833" r="-2085" b="-43750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xmlns="" id="{C5056ED5-1D48-4EEC-B596-DB763080BA4B}"/>
                  </a:ext>
                </a:extLst>
              </p:cNvPr>
              <p:cNvSpPr/>
              <p:nvPr/>
            </p:nvSpPr>
            <p:spPr>
              <a:xfrm>
                <a:off x="6803136" y="6105778"/>
                <a:ext cx="7270710" cy="547476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концентрація молекул </a:t>
                </a:r>
              </a:p>
            </p:txBody>
          </p:sp>
        </mc:Choice>
        <mc:Fallback xmlns="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5056ED5-1D48-4EEC-B596-DB763080B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136" y="6105778"/>
                <a:ext cx="7270710" cy="547476"/>
              </a:xfrm>
              <a:prstGeom prst="rect">
                <a:avLst/>
              </a:prstGeom>
              <a:blipFill>
                <a:blip r:embed="rId9"/>
                <a:stretch>
                  <a:fillRect t="-21053" b="-45263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6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11902</TotalTime>
  <Words>483</Words>
  <Application>Microsoft Office PowerPoint</Application>
  <PresentationFormat>Довільний</PresentationFormat>
  <Paragraphs>83</Paragraphs>
  <Slides>17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Roboto</vt:lpstr>
      <vt:lpstr>Segoe UI Light</vt:lpstr>
      <vt:lpstr>Verdana</vt:lpstr>
      <vt:lpstr>Office Theme</vt:lpstr>
      <vt:lpstr>1_Office Theme</vt:lpstr>
      <vt:lpstr>Модель ідеального газу.Основне рівняння МКТ ідеального газу</vt:lpstr>
      <vt:lpstr>Проблемні запитання</vt:lpstr>
      <vt:lpstr>Мікроскопічні і макроскопічні параметри</vt:lpstr>
      <vt:lpstr>Мікроскопічні і макроскопічні параметри</vt:lpstr>
      <vt:lpstr>Мікроскопічні і макроскопічні параметри</vt:lpstr>
      <vt:lpstr>Ідеальний газ</vt:lpstr>
      <vt:lpstr>Середня квадратична швидкість руху молекул </vt:lpstr>
      <vt:lpstr>Основне рівняння МКТ ідеального газу</vt:lpstr>
      <vt:lpstr>Основне рівняння МКТ ідеального газу</vt:lpstr>
      <vt:lpstr>Основне рівняння МКТ ідеального газу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Запитання для закріплення вивченого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RePack by Diakov</cp:lastModifiedBy>
  <cp:revision>906</cp:revision>
  <dcterms:created xsi:type="dcterms:W3CDTF">2015-01-15T13:10:55Z</dcterms:created>
  <dcterms:modified xsi:type="dcterms:W3CDTF">2022-01-26T11:53:13Z</dcterms:modified>
</cp:coreProperties>
</file>