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1" r:id="rId5"/>
    <p:sldId id="270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63A39-11F6-429E-8926-765374EC4DA3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9048-8161-4CE3-848E-6D6B6A73B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83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76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47;&#1072;&#1082;&#1086;&#1085;_&#1041;&#1077;&#1088;&#1085;&#1091;&#1083;&#1083;&#1080;GetAClass_-_&#1060;&#1080;&#1079;&#1080;___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2118097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газу.</a:t>
            </a:r>
            <a:b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Підіймальна сила крила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0352" cy="1752600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фізика</a:t>
            </a:r>
            <a:r>
              <a:rPr lang="ru-RU" dirty="0" smtClean="0">
                <a:solidFill>
                  <a:srgbClr val="FF0000"/>
                </a:solidFill>
              </a:rPr>
              <a:t> 10 </a:t>
            </a:r>
            <a:r>
              <a:rPr lang="ru-RU" dirty="0" err="1" smtClean="0">
                <a:solidFill>
                  <a:srgbClr val="FF0000"/>
                </a:solidFill>
              </a:rPr>
              <a:t>клас</a:t>
            </a:r>
            <a:r>
              <a:rPr lang="ru-RU" dirty="0" smtClean="0">
                <a:solidFill>
                  <a:srgbClr val="FF0000"/>
                </a:solidFill>
              </a:rPr>
              <a:t> 24.11.2021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3" b="9984"/>
          <a:stretch/>
        </p:blipFill>
        <p:spPr bwMode="auto">
          <a:xfrm>
            <a:off x="107504" y="3086380"/>
            <a:ext cx="3528392" cy="33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Рух рідини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в трубі: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4189511"/>
                <a:ext cx="8291264" cy="24482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b="1" dirty="0" smtClean="0"/>
                  <a:t>Рівняння нерозривності струменя: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𝒄𝒐𝒏𝒔𝒕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b="1" dirty="0" smtClean="0"/>
                  <a:t>- </a:t>
                </a:r>
                <a:r>
                  <a:rPr lang="uk-UA" b="1" dirty="0" smtClean="0"/>
                  <a:t>площа перерізу труби</a:t>
                </a: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ru-RU" b="1" dirty="0" smtClean="0"/>
                  <a:t>- </a:t>
                </a:r>
                <a:r>
                  <a:rPr lang="ru-RU" b="1" dirty="0" err="1" smtClean="0"/>
                  <a:t>швидкість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рідини</a:t>
                </a:r>
                <a:r>
                  <a:rPr lang="ru-RU" b="1" dirty="0" smtClean="0"/>
                  <a:t> в </a:t>
                </a:r>
                <a:r>
                  <a:rPr lang="ru-RU" b="1" dirty="0" err="1" smtClean="0"/>
                  <a:t>трубі</a:t>
                </a:r>
                <a:endParaRPr lang="ru-RU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4189511"/>
                <a:ext cx="8291264" cy="2448272"/>
              </a:xfrm>
              <a:blipFill rotWithShape="1">
                <a:blip r:embed="rId2"/>
                <a:stretch>
                  <a:fillRect l="-1324" t="-3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4156" r="2612" b="7878"/>
          <a:stretch/>
        </p:blipFill>
        <p:spPr bwMode="auto">
          <a:xfrm>
            <a:off x="1043608" y="701048"/>
            <a:ext cx="7038109" cy="35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228" y="274638"/>
            <a:ext cx="581057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Залежність тиску рідини від її швидкості: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715" y="4077072"/>
            <a:ext cx="4244280" cy="2548880"/>
          </a:xfrm>
        </p:spPr>
        <p:txBody>
          <a:bodyPr/>
          <a:lstStyle/>
          <a:p>
            <a:r>
              <a:rPr lang="uk-UA" b="1" dirty="0" smtClean="0"/>
              <a:t>Закон Бернуллі: При збільшенні швидкості рідини або газу тиск рідини або газу зменшується</a:t>
            </a:r>
            <a:endParaRPr lang="ru-RU" b="1" dirty="0"/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7366"/>
            <a:ext cx="2959838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estival.1september.ru/articles/601050/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7370" r="39729" b="3447"/>
          <a:stretch/>
        </p:blipFill>
        <p:spPr bwMode="auto">
          <a:xfrm>
            <a:off x="4427984" y="2636912"/>
            <a:ext cx="4618219" cy="3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Використання закону Бернуллі: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283968" cy="285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293945" cy="28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72" y="980728"/>
            <a:ext cx="4040591" cy="286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13295"/>
          <a:stretch/>
        </p:blipFill>
        <p:spPr bwMode="auto">
          <a:xfrm>
            <a:off x="5144392" y="3906747"/>
            <a:ext cx="3167550" cy="281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01"/>
          <a:stretch/>
        </p:blipFill>
        <p:spPr bwMode="auto">
          <a:xfrm>
            <a:off x="4708292" y="764704"/>
            <a:ext cx="4100264" cy="30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Рух тіл в рідинах та </a:t>
            </a:r>
            <a:r>
              <a:rPr lang="uk-UA" b="1" dirty="0" smtClean="0">
                <a:solidFill>
                  <a:srgbClr val="002060"/>
                </a:solidFill>
              </a:rPr>
              <a:t>газах: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Рівнодійну сил, що діють на тіло в рідині або газі, можна розкласти на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напрямлена протилежно руху тіла і називається лобовим опором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перпендикулярна напряму руху і називається підйомною силою. Для симетричного тіла підйомна сила відсутня.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9288"/>
          <a:stretch/>
        </p:blipFill>
        <p:spPr>
          <a:xfrm>
            <a:off x="4736892" y="4044952"/>
            <a:ext cx="4407108" cy="27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91" y="548680"/>
            <a:ext cx="7221474" cy="1021585"/>
          </a:xfrm>
        </p:spPr>
        <p:txBody>
          <a:bodyPr>
            <a:normAutofit/>
          </a:bodyPr>
          <a:lstStyle/>
          <a:p>
            <a:r>
              <a:rPr lang="uk-UA" sz="4500" dirty="0">
                <a:solidFill>
                  <a:schemeClr val="tx2"/>
                </a:solidFill>
              </a:rPr>
              <a:t>Завдання </a:t>
            </a:r>
            <a:endParaRPr lang="uk-UA" sz="4500" dirty="0">
              <a:solidFill>
                <a:schemeClr val="tx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276872"/>
            <a:ext cx="7221474" cy="298966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Доповніть переглянуте матеріалом підручника, </a:t>
            </a:r>
            <a:r>
              <a:rPr lang="uk-UA" smtClean="0"/>
              <a:t>параграф </a:t>
            </a:r>
            <a:r>
              <a:rPr lang="uk-UA" smtClean="0"/>
              <a:t>18 </a:t>
            </a:r>
            <a:endParaRPr lang="uk-UA" dirty="0" smtClean="0"/>
          </a:p>
          <a:p>
            <a:r>
              <a:rPr lang="uk-UA" dirty="0" smtClean="0"/>
              <a:t>Письмово дайте відповіді на запитання </a:t>
            </a:r>
          </a:p>
          <a:p>
            <a:r>
              <a:rPr lang="uk-UA" dirty="0" smtClean="0"/>
              <a:t>Виконайте кілька завдань із вправи 18</a:t>
            </a:r>
          </a:p>
          <a:p>
            <a:r>
              <a:rPr lang="uk-UA" dirty="0" smtClean="0"/>
              <a:t>Ознайомтесь із фізикою в цифрах</a:t>
            </a:r>
          </a:p>
          <a:p>
            <a:r>
              <a:rPr lang="uk-UA" dirty="0" smtClean="0"/>
              <a:t>Спробуйте виконати експериментальні завдання</a:t>
            </a:r>
          </a:p>
          <a:p>
            <a:r>
              <a:rPr lang="uk-UA" dirty="0" smtClean="0"/>
              <a:t>(відео дорого «коштуватиме»)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798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145</Words>
  <Application>Microsoft Office PowerPoint</Application>
  <PresentationFormat>Екран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Тема Office</vt:lpstr>
      <vt:lpstr>Рух  рідини  та газу. Підіймальна сила крила </vt:lpstr>
      <vt:lpstr>Рух рідини в трубі:</vt:lpstr>
      <vt:lpstr>Залежність тиску рідини від її швидкості:</vt:lpstr>
      <vt:lpstr>Використання закону Бернуллі:</vt:lpstr>
      <vt:lpstr>Рух тіл в рідинах та газах:</vt:lpstr>
      <vt:lpstr>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тіла в рідині  та газі.  Закон Архімеда. </dc:title>
  <cp:lastModifiedBy>RePack by Diakov</cp:lastModifiedBy>
  <cp:revision>26</cp:revision>
  <dcterms:modified xsi:type="dcterms:W3CDTF">2021-11-23T11:05:55Z</dcterms:modified>
</cp:coreProperties>
</file>