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8388424" cy="122413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 енергія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 зміни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 енергії.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Фізика 10 клас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15.05.2021 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11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 теплового балансу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Тепловим балансом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у замкненій системі тіл при теплообміні між ними називається однаковість сум кількостей теплоти, що віддаються більш нагрітими тілами менш нагрітим, і кількостей теплоти, одержаних останніми.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 у чашку з водою, у яку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занурено ложечку, долили більш гарячої води. Ця вода, охолоджуючись до деякої температури, спільної для всієї даної системи у стані рівноваги, віддає кількість теплоти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 вода в чашці отримує кількість теплоти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ложка —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Отже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= Q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Q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6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вивчення нового матеріалу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Перегляньте презентацію</a:t>
            </a:r>
          </a:p>
          <a:p>
            <a:r>
              <a:rPr lang="uk-UA" dirty="0" smtClean="0"/>
              <a:t>Зробіть у зошиті відповідні записи</a:t>
            </a:r>
          </a:p>
          <a:p>
            <a:r>
              <a:rPr lang="uk-UA" dirty="0" smtClean="0"/>
              <a:t>Доповніть вивчене вами матеріалом підручника ,це параграф 39 (пункт 1-3)</a:t>
            </a:r>
          </a:p>
          <a:p>
            <a:r>
              <a:rPr lang="uk-UA" dirty="0" smtClean="0"/>
              <a:t>Зробіть підсумок вивченого (сторінка 219)</a:t>
            </a:r>
          </a:p>
          <a:p>
            <a:r>
              <a:rPr lang="uk-UA" dirty="0" smtClean="0"/>
              <a:t>Домашнє завдання :</a:t>
            </a:r>
          </a:p>
          <a:p>
            <a:r>
              <a:rPr lang="uk-UA" dirty="0" smtClean="0"/>
              <a:t>Вивчити параграф 36</a:t>
            </a:r>
          </a:p>
          <a:p>
            <a:r>
              <a:rPr lang="uk-UA" dirty="0" smtClean="0"/>
              <a:t>Письмово дати відповідь на контрольні запитання (три, чотири на вибір)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916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 енергія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/>
          <a:lstStyle/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сума кінетичної енергії хаотичного руху молекул і потенціальної енергії взаємодії молекул одна з одною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1027" name="Picture 3" descr="C:\Users\User\Desktop\Снимо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19450"/>
            <a:ext cx="5904655" cy="1937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4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зміни внутрішньої енергії</a:t>
            </a:r>
            <a:endParaRPr lang="ru-RU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механічної роботи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Теплопередача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теплопровідність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конвекція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випромінювання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08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Теплопередача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Енергія, передана внаслідок теплопередачі, називається кількістю теплоти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теплообміну енергія не перетворюється в інші види: частина енергії гарячого тіла передається холодному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 способи зміни внутрішньої енергії під час теплообміну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74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Нагрівання або охолодження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>
                <a:normAutofit/>
              </a:bodyPr>
              <a:lstStyle/>
              <a:p>
                <a:pPr algn="just"/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 час нагрівання або охолодження тіла кількість переданої теплоти прямо пропорційна масі тіла і зміні його температури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𝑚𝑐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just"/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Коефіцієнт пропорційності с характеризує залежність зміни внутрішньої енергії від речовини і називається питомою теплоємністю речовини</a:t>
                </a:r>
              </a:p>
              <a:p>
                <a:pPr algn="just"/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Добуток питомої теплоємності і маси речовини, з якої зроблено тіло, називають теплоємністю тіла: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endParaRPr lang="uk-UA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908720"/>
                <a:ext cx="8229600" cy="5217443"/>
              </a:xfrm>
              <a:blipFill rotWithShape="1">
                <a:blip r:embed="rId2"/>
                <a:stretch>
                  <a:fillRect l="-593" r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43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Плавлення або тверднення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Плавлення і тверднення тіл відбувається за цілком певної температури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λ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питома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теплота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плавлення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 r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58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Випаровування або конденсація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Випаровування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конденсація 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відбувається за цілком певної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температури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𝑟𝑚</m:t>
                    </m:r>
                  </m:oMath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питома теплота пароутворення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48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Згоряння речовини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Види палива характеризуються питомою теплотою згоряння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𝑞𝑚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02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</TotalTime>
  <Words>202</Words>
  <Application>Microsoft Office PowerPoint</Application>
  <PresentationFormat>Екран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9" baseType="lpstr">
      <vt:lpstr>Bookman Old Style</vt:lpstr>
      <vt:lpstr>Calibri</vt:lpstr>
      <vt:lpstr>Cambria</vt:lpstr>
      <vt:lpstr>Cambria Math</vt:lpstr>
      <vt:lpstr>Gill Sans MT</vt:lpstr>
      <vt:lpstr>Times New Roman</vt:lpstr>
      <vt:lpstr>Wingdings</vt:lpstr>
      <vt:lpstr>Wingdings 3</vt:lpstr>
      <vt:lpstr>Начальная</vt:lpstr>
      <vt:lpstr>Внутрішня енергія .Способи зміни внутрішньої енергії.  Фізика 10 клас  15.05.2021 р.</vt:lpstr>
      <vt:lpstr>План вивчення нового матеріалу</vt:lpstr>
      <vt:lpstr>Внутрішня енергія —</vt:lpstr>
      <vt:lpstr>Способи зміни внутрішньої енергії</vt:lpstr>
      <vt:lpstr>Теплопередача</vt:lpstr>
      <vt:lpstr>Нагрівання або охолодження</vt:lpstr>
      <vt:lpstr>Плавлення або тверднення</vt:lpstr>
      <vt:lpstr>Випаровування або конденсація</vt:lpstr>
      <vt:lpstr>Згоряння речовини</vt:lpstr>
      <vt:lpstr>Рівняння теплового балансу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Внутрішня енергія тіл. Два способи зміни внутрішньої енергії</dc:title>
  <dc:creator>User</dc:creator>
  <cp:lastModifiedBy>RePack by Diakov</cp:lastModifiedBy>
  <cp:revision>16</cp:revision>
  <dcterms:created xsi:type="dcterms:W3CDTF">2018-04-23T10:42:08Z</dcterms:created>
  <dcterms:modified xsi:type="dcterms:W3CDTF">2021-03-12T17:00:49Z</dcterms:modified>
</cp:coreProperties>
</file>