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8" r:id="rId3"/>
    <p:sldId id="257" r:id="rId4"/>
    <p:sldId id="259" r:id="rId5"/>
    <p:sldId id="262" r:id="rId6"/>
    <p:sldId id="260" r:id="rId7"/>
    <p:sldId id="261" r:id="rId8"/>
    <p:sldId id="264" r:id="rId9"/>
    <p:sldId id="263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6723-248A-4B48-8FEE-8C12A1AA4E5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211C-1777-4FA6-8E11-87946BF6E19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0145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9BAF-C4C3-4F1B-A75C-950A17F77FC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FF17-61A9-4A02-A9E0-735A77279E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6752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ED77-83C0-4059-9F14-4814A6DA23C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8242-E711-4772-9D74-86699202722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920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4891-0AF6-446D-AD34-F92E87616AFA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25F9-7F0D-4B45-9009-86DCF34A9BB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6544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3B6F-3E1B-4351-8F5F-C8F76EEC1122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86E2-C9B7-440A-8D59-05CA66B4595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8148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97AF-74AA-4E3D-9FB0-802E7F9DEEF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426B-884D-4390-AF58-D5FDE721446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7422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999D-761A-4419-9FA1-A99325B11A8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C399-66CF-425E-AF5B-62925895B5F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1729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3AA4-E06B-428A-9B12-F450690D7463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F1F0-EBCC-44D5-9D09-FA9027839E0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2184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D4A0-6547-4591-B83C-F4CA4D39C904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E480-EF39-4F6C-866C-9E8D536C86E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346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906F-F52E-44CB-83EA-94813BE76078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F5C3-E5FB-46DA-A8E4-4EEA976A349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64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C5E5-722C-43BC-B87F-03B683C7A21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2224-665A-4DFF-A610-484414D4129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0386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5897-5118-4055-A73C-18F47FA5FB12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5534-5C32-4586-9E81-CE27F26AAD7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1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A322-6F20-4372-B904-A52553E382E7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AAD5-87B4-4CC0-92E7-3710DE36485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8977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52DD-FD3A-4531-8EFA-68BAC86F2433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BE20-52B7-4433-B7CA-ED326DB7817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034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419A-93FA-47F3-838D-4F04377FCB66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737A-DC9E-4B80-AE6A-AA6A9BCBFB5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940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E0A5-6BB2-4668-9BE9-4AC6345F3075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896D-2F99-4D5D-AD43-7F56EFF18E9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1787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EB14C-5309-4888-BCA3-1945328E275B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177F48A-92EF-43FF-90AF-EF4BE5BCEE37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90" r:id="rId11"/>
    <p:sldLayoutId id="2147483785" r:id="rId12"/>
    <p:sldLayoutId id="2147483791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900113" y="1773238"/>
            <a:ext cx="6552207" cy="3095922"/>
          </a:xfrm>
        </p:spPr>
        <p:txBody>
          <a:bodyPr/>
          <a:lstStyle/>
          <a:p>
            <a:pPr eaLnBrk="1" hangingPunct="1"/>
            <a:r>
              <a:rPr lang="ru-RU" altLang="uk-UA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</a:t>
            </a:r>
            <a: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altLang="uk-UA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27.09.2021 р.</a:t>
            </a:r>
            <a:endParaRPr lang="ru-RU" altLang="uk-UA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Задачі: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6923087" cy="4484688"/>
          </a:xfrm>
        </p:spPr>
        <p:txBody>
          <a:bodyPr/>
          <a:lstStyle/>
          <a:p>
            <a:pPr eaLnBrk="1" hangingPunct="1"/>
            <a:r>
              <a:rPr lang="uk-UA" altLang="uk-UA" sz="2000" dirty="0" smtClean="0"/>
              <a:t>1. Чому з точки зору фізики вираз «шуба гріє» є неправильним?</a:t>
            </a:r>
          </a:p>
          <a:p>
            <a:pPr eaLnBrk="1" hangingPunct="1"/>
            <a:r>
              <a:rPr lang="uk-UA" altLang="uk-UA" sz="2000" dirty="0" smtClean="0"/>
              <a:t>2. Чому подвійні рами у вікнах сприяють кращій теплоізоляції квартир?</a:t>
            </a:r>
          </a:p>
          <a:p>
            <a:pPr eaLnBrk="1" hangingPunct="1"/>
            <a:r>
              <a:rPr lang="uk-UA" altLang="uk-UA" sz="2000" dirty="0" smtClean="0"/>
              <a:t>3. Чому безсніжними зимами озимина потерпає від морозів?</a:t>
            </a:r>
          </a:p>
          <a:p>
            <a:pPr eaLnBrk="1" hangingPunct="1"/>
            <a:r>
              <a:rPr lang="uk-UA" altLang="uk-UA" sz="2000" dirty="0" smtClean="0"/>
              <a:t>4. За кімнатної температури металеві речі здаються холоднішими на дотик, ніж дерев’яні. Чому?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Calibri"/>
                <a:cs typeface="Calibri"/>
              </a:rPr>
              <a:t>§</a:t>
            </a:r>
            <a:r>
              <a:rPr lang="ru-RU" sz="4000" b="1" dirty="0" smtClean="0">
                <a:latin typeface="Calibri"/>
                <a:cs typeface="Calibri"/>
              </a:rPr>
              <a:t>5</a:t>
            </a:r>
            <a:r>
              <a:rPr lang="ru-RU" sz="4000" b="1" dirty="0">
                <a:latin typeface="Calibri"/>
                <a:cs typeface="Calibri"/>
              </a:rPr>
              <a:t> </a:t>
            </a:r>
            <a:r>
              <a:rPr lang="ru-RU" sz="4000" b="1" dirty="0" smtClean="0">
                <a:latin typeface="Calibri"/>
                <a:cs typeface="Calibri"/>
              </a:rPr>
              <a:t>– </a:t>
            </a:r>
            <a:r>
              <a:rPr lang="ru-RU" sz="4000" b="1" dirty="0" err="1" smtClean="0">
                <a:latin typeface="Calibri"/>
                <a:cs typeface="Calibri"/>
              </a:rPr>
              <a:t>опрацювати</a:t>
            </a:r>
            <a:endParaRPr lang="ru-RU" sz="4000" b="1" dirty="0" smtClean="0">
              <a:latin typeface="Calibri"/>
              <a:cs typeface="Calibri"/>
            </a:endParaRPr>
          </a:p>
          <a:p>
            <a:r>
              <a:rPr lang="ru-RU" sz="4000" b="1" dirty="0" err="1" smtClean="0">
                <a:latin typeface="Calibri"/>
                <a:cs typeface="Calibri"/>
              </a:rPr>
              <a:t>Експериментальне</a:t>
            </a:r>
            <a:r>
              <a:rPr lang="ru-RU" sz="4000" b="1" dirty="0" smtClean="0">
                <a:latin typeface="Calibri"/>
                <a:cs typeface="Calibri"/>
              </a:rPr>
              <a:t> </a:t>
            </a:r>
            <a:r>
              <a:rPr lang="ru-RU" sz="4000" b="1" dirty="0" err="1" smtClean="0">
                <a:latin typeface="Calibri"/>
                <a:cs typeface="Calibri"/>
              </a:rPr>
              <a:t>завдання</a:t>
            </a:r>
            <a:r>
              <a:rPr lang="ru-RU" sz="4000" b="1" dirty="0" smtClean="0">
                <a:latin typeface="Calibri"/>
                <a:cs typeface="Calibri"/>
              </a:rPr>
              <a:t> на </a:t>
            </a:r>
            <a:r>
              <a:rPr lang="ru-RU" sz="4000" b="1" dirty="0" err="1" smtClean="0">
                <a:latin typeface="Calibri"/>
                <a:cs typeface="Calibri"/>
              </a:rPr>
              <a:t>сторінці</a:t>
            </a:r>
            <a:r>
              <a:rPr lang="ru-RU" sz="4000" b="1" dirty="0" smtClean="0">
                <a:latin typeface="Calibri"/>
                <a:cs typeface="Calibri"/>
              </a:rPr>
              <a:t> 25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264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4400" smtClean="0"/>
              <a:t>План уроку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sz="3200" dirty="0" smtClean="0">
                <a:solidFill>
                  <a:schemeClr val="tx1"/>
                </a:solidFill>
              </a:rPr>
              <a:t>1. Теплопровідність. Механізм теплопровідності.</a:t>
            </a:r>
          </a:p>
          <a:p>
            <a:pPr eaLnBrk="1" hangingPunct="1"/>
            <a:r>
              <a:rPr lang="uk-UA" altLang="uk-UA" sz="3200" dirty="0" smtClean="0">
                <a:solidFill>
                  <a:schemeClr val="tx1"/>
                </a:solidFill>
              </a:rPr>
              <a:t>2. Теплопровідність речовин у різних агрегатних станах.</a:t>
            </a:r>
          </a:p>
          <a:p>
            <a:pPr eaLnBrk="1" hangingPunct="1"/>
            <a:r>
              <a:rPr lang="uk-UA" altLang="uk-UA" sz="3200" dirty="0" smtClean="0">
                <a:solidFill>
                  <a:schemeClr val="tx1"/>
                </a:solidFill>
              </a:rPr>
              <a:t>3. Теплопровідність у  природі та житті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6" b="7771"/>
          <a:stretch>
            <a:fillRect/>
          </a:stretch>
        </p:blipFill>
        <p:spPr bwMode="auto">
          <a:xfrm>
            <a:off x="1908175" y="2852738"/>
            <a:ext cx="442912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800" dirty="0">
                <a:latin typeface="inherit"/>
              </a:rPr>
              <a:t>Теплопровідність </a:t>
            </a:r>
            <a:r>
              <a:rPr lang="uk-UA" altLang="uk-UA" sz="2800" dirty="0" smtClean="0">
                <a:latin typeface="inherit"/>
              </a:rPr>
              <a:t>– </a:t>
            </a:r>
            <a:r>
              <a:rPr lang="uk-UA" altLang="uk-UA" sz="2800" dirty="0" smtClean="0">
                <a:solidFill>
                  <a:schemeClr val="tx1"/>
                </a:solidFill>
                <a:latin typeface="inherit"/>
              </a:rPr>
              <a:t>це вид теплопередачі, який зумовлений хаотичним рухом і взаємодією частинок речовини і не супроводжується перенесенням цієї речовини.</a:t>
            </a:r>
            <a:r>
              <a:rPr lang="ru-RU" altLang="uk-UA" sz="4000" dirty="0">
                <a:latin typeface="Arial" panose="020B0604020202020204" pitchFamily="34" charset="0"/>
              </a:rPr>
              <a:t/>
            </a:r>
            <a:br>
              <a:rPr lang="ru-RU" altLang="uk-UA" sz="4000" dirty="0">
                <a:latin typeface="Arial" panose="020B0604020202020204" pitchFamily="34" charset="0"/>
              </a:rPr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038350"/>
            <a:ext cx="859313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77875"/>
            <a:ext cx="6445250" cy="9842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4400"/>
            <a:r>
              <a:rPr lang="uk-UA" altLang="uk-UA" sz="3200" smtClean="0"/>
              <a:t>Теплопровідність у різних </a:t>
            </a:r>
            <a:br>
              <a:rPr lang="uk-UA" altLang="uk-UA" sz="3200" smtClean="0"/>
            </a:br>
            <a:r>
              <a:rPr lang="uk-UA" altLang="uk-UA" sz="3200" smtClean="0"/>
              <a:t>речовин - різна .</a:t>
            </a:r>
            <a:r>
              <a:rPr lang="ru-RU" altLang="uk-UA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 провідниками тепла є метали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663733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Теплопровідність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невелика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ртуті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розплавлених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)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6"/>
          <a:stretch>
            <a:fillRect/>
          </a:stretch>
        </p:blipFill>
        <p:spPr bwMode="auto">
          <a:xfrm>
            <a:off x="2143125" y="2051050"/>
            <a:ext cx="47863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7127875" cy="2368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 </a:t>
            </a:r>
            <a:r>
              <a:rPr lang="ru-RU" alt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гази 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Найнижчою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теплопровідністю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вакуум (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безповітряний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alt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.</a:t>
            </a:r>
            <a:endParaRPr lang="ru-RU" alt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71"/>
          <a:stretch>
            <a:fillRect/>
          </a:stretch>
        </p:blipFill>
        <p:spPr bwMode="auto">
          <a:xfrm>
            <a:off x="2214563" y="2714625"/>
            <a:ext cx="47148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038" y="919163"/>
            <a:ext cx="2833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Погана теплопровідність є у :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21796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57188" y="5708650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пов'язано з тим , що між волокнами цих речовин міститься повітря .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11225"/>
            <a:ext cx="2389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300413"/>
            <a:ext cx="28575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901700"/>
            <a:ext cx="36433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913" y="3460750"/>
            <a:ext cx="30099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/>
          <a:lstStyle/>
          <a:p>
            <a:pPr eaLnBrk="1" hangingPunct="1"/>
            <a:r>
              <a:rPr lang="ru-RU" alt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 у природі та житті людини:</a:t>
            </a:r>
            <a:br>
              <a:rPr lang="ru-RU" alt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uk-UA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854075"/>
            <a:ext cx="3575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836613"/>
            <a:ext cx="3400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4106863"/>
            <a:ext cx="3602037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914400"/>
            <a:ext cx="2089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4027488"/>
            <a:ext cx="41989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5" y="337661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158</Words>
  <Application>Microsoft Office PowerPoint</Application>
  <PresentationFormat>Екран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inherit</vt:lpstr>
      <vt:lpstr>Times New Roman</vt:lpstr>
      <vt:lpstr>Trebuchet MS</vt:lpstr>
      <vt:lpstr>Wingdings 3</vt:lpstr>
      <vt:lpstr>Грань</vt:lpstr>
      <vt:lpstr>Теплопровідність фізика 8 клас  27.09.2021 р.</vt:lpstr>
      <vt:lpstr>План уроку</vt:lpstr>
      <vt:lpstr>Теплопровідність – це вид теплопередачі, який зумовлений хаотичним рухом і взаємодією частинок речовини і не супроводжується перенесенням цієї речовини. </vt:lpstr>
      <vt:lpstr>Теплопровідність у різних  речовин - різна . </vt:lpstr>
      <vt:lpstr>Кращими провідниками тепла є метали </vt:lpstr>
      <vt:lpstr>Теплопровідність рідин невелика  ( за винятком ртуті і розплавлених металів ) .</vt:lpstr>
      <vt:lpstr>Гірше за всіх проводять тепло  гази . Найнижчою теплопровідністю володіє вакуум ( безповітряний простір ) .</vt:lpstr>
      <vt:lpstr>Погана теплопровідність є у :</vt:lpstr>
      <vt:lpstr>Теплопровідність у природі та житті людини: </vt:lpstr>
      <vt:lpstr>Задачі:</vt:lpstr>
      <vt:lpstr>Домашнє завдання: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Теплопроводность</dc:title>
  <dc:creator>ViTark</dc:creator>
  <cp:lastModifiedBy>RePack by Diakov</cp:lastModifiedBy>
  <cp:revision>25</cp:revision>
  <dcterms:created xsi:type="dcterms:W3CDTF">2010-09-19T11:06:05Z</dcterms:created>
  <dcterms:modified xsi:type="dcterms:W3CDTF">2021-09-27T08:57:20Z</dcterms:modified>
</cp:coreProperties>
</file>