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80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917DBD-B0D3-44C1-A57C-BA35EEEB9102}" type="datetimeFigureOut">
              <a:rPr lang="uk-UA" smtClean="0"/>
              <a:t>06.04.2020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F2F66-1D71-4A5D-B2AC-1D541E9D138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4145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F2F66-1D71-4A5D-B2AC-1D541E9D1389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2396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54834E5-248D-4BEE-A1EF-CF6AA14B1A2E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834E5-248D-4BEE-A1EF-CF6AA14B1A2E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54834E5-248D-4BEE-A1EF-CF6AA14B1A2E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834E5-248D-4BEE-A1EF-CF6AA14B1A2E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4834E5-248D-4BEE-A1EF-CF6AA14B1A2E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834E5-248D-4BEE-A1EF-CF6AA14B1A2E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834E5-248D-4BEE-A1EF-CF6AA14B1A2E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834E5-248D-4BEE-A1EF-CF6AA14B1A2E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4834E5-248D-4BEE-A1EF-CF6AA14B1A2E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834E5-248D-4BEE-A1EF-CF6AA14B1A2E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834E5-248D-4BEE-A1EF-CF6AA14B1A2E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54834E5-248D-4BEE-A1EF-CF6AA14B1A2E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BC90A9C-12D7-4867-9431-1E47F32BDD23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-3339752"/>
            <a:ext cx="6192688" cy="8784976"/>
          </a:xfrm>
        </p:spPr>
        <p:txBody>
          <a:bodyPr>
            <a:normAutofit/>
          </a:bodyPr>
          <a:lstStyle/>
          <a:p>
            <a:pPr algn="ctr"/>
            <a:r>
              <a:rPr lang="uk-UA" sz="44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Тема уроку</a:t>
            </a:r>
            <a:r>
              <a:rPr lang="uk-UA" sz="4400" b="1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:</a:t>
            </a:r>
            <a:r>
              <a:rPr lang="uk-UA" sz="4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uk-UA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розв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’</a:t>
            </a:r>
            <a:r>
              <a:rPr lang="uk-UA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язування</a:t>
            </a:r>
            <a:r>
              <a:rPr lang="uk-UA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задача</a:t>
            </a:r>
            <a:br>
              <a:rPr lang="uk-UA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урок фізики 9 клас</a:t>
            </a:r>
            <a:br>
              <a:rPr lang="uk-UA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08.04.2020 </a:t>
            </a:r>
            <a:br>
              <a:rPr lang="uk-UA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вчитель </a:t>
            </a:r>
            <a:r>
              <a:rPr lang="uk-UA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Мензатюк</a:t>
            </a:r>
            <a:r>
              <a:rPr lang="uk-UA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М.</a:t>
            </a:r>
            <a:endParaRPr lang="uk-UA" sz="40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2699792" cy="674136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6290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66416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uk-UA" sz="4000" dirty="0" smtClean="0">
                <a:solidFill>
                  <a:schemeClr val="tx1"/>
                </a:solidFill>
              </a:rPr>
              <a:t>Завдання на урок :</a:t>
            </a:r>
            <a:r>
              <a:rPr lang="uk-UA" sz="2400" dirty="0">
                <a:solidFill>
                  <a:schemeClr val="tx1"/>
                </a:solidFill>
              </a:rPr>
              <a:t/>
            </a:r>
            <a:br>
              <a:rPr lang="uk-UA" sz="2400" dirty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Записати тему уроку ;</a:t>
            </a:r>
          </a:p>
          <a:p>
            <a:r>
              <a:rPr lang="uk-UA" dirty="0" smtClean="0"/>
              <a:t> </a:t>
            </a:r>
            <a:r>
              <a:rPr lang="uk-UA" dirty="0" smtClean="0"/>
              <a:t>повторити теоретичний матеріал про імпульс тіла;</a:t>
            </a:r>
            <a:endParaRPr lang="uk-UA" dirty="0" smtClean="0"/>
          </a:p>
          <a:p>
            <a:r>
              <a:rPr lang="uk-UA" dirty="0" smtClean="0"/>
              <a:t>На ст.229 підручника розглянути </a:t>
            </a:r>
            <a:r>
              <a:rPr lang="uk-UA" dirty="0" err="1" smtClean="0"/>
              <a:t>роз</a:t>
            </a:r>
            <a:r>
              <a:rPr lang="uk-UA" dirty="0" err="1"/>
              <a:t>в</a:t>
            </a:r>
            <a:r>
              <a:rPr lang="en-US" dirty="0" smtClean="0"/>
              <a:t>’</a:t>
            </a:r>
            <a:r>
              <a:rPr lang="uk-UA" dirty="0" err="1" smtClean="0"/>
              <a:t>язану</a:t>
            </a:r>
            <a:r>
              <a:rPr lang="uk-UA" dirty="0" smtClean="0"/>
              <a:t> задачу, переписати в зошит;</a:t>
            </a:r>
            <a:endParaRPr lang="uk-UA" dirty="0" smtClean="0"/>
          </a:p>
          <a:p>
            <a:r>
              <a:rPr lang="uk-UA" dirty="0" smtClean="0"/>
              <a:t>По аналогії виконати номери на </a:t>
            </a:r>
            <a:r>
              <a:rPr lang="uk-UA" dirty="0" smtClean="0"/>
              <a:t>вибір із вправи 36;</a:t>
            </a:r>
            <a:endParaRPr lang="uk-UA" dirty="0" smtClean="0"/>
          </a:p>
          <a:p>
            <a:r>
              <a:rPr lang="uk-UA" dirty="0" smtClean="0"/>
              <a:t>Відправити вчителеві на перевірку (у зручний для вас час)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0913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43192" cy="4333096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contourW="19050"/>
          </a:bodyPr>
          <a:lstStyle/>
          <a:p>
            <a:r>
              <a:rPr lang="uk-UA" dirty="0" smtClean="0">
                <a:ln w="9525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  <a:t>Фізика і техніка в Україні </a:t>
            </a:r>
            <a:br>
              <a:rPr lang="uk-UA" dirty="0" smtClean="0">
                <a:ln w="9525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</a:br>
            <a:r>
              <a:rPr lang="uk-UA" dirty="0">
                <a:ln w="9525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  <a:t/>
            </a:r>
            <a:br>
              <a:rPr lang="uk-UA" dirty="0">
                <a:ln w="9525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</a:br>
            <a:r>
              <a:rPr lang="uk-UA" dirty="0" smtClean="0">
                <a:ln w="9525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  <a:t>Кирило </a:t>
            </a:r>
            <a:r>
              <a:rPr lang="uk-UA" dirty="0" err="1" smtClean="0">
                <a:ln w="9525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  <a:t>дмитрович</a:t>
            </a:r>
            <a:r>
              <a:rPr lang="uk-UA" dirty="0" smtClean="0">
                <a:ln w="9525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  <a:t> </a:t>
            </a:r>
            <a:r>
              <a:rPr lang="uk-UA" dirty="0" err="1" smtClean="0">
                <a:ln w="9525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  <a:t>Синельников</a:t>
            </a:r>
            <a:r>
              <a:rPr lang="uk-UA" dirty="0" smtClean="0">
                <a:ln w="9525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  <a:t>-видатний фізик .</a:t>
            </a:r>
            <a:r>
              <a:rPr lang="uk-UA" dirty="0">
                <a:ln w="9525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  <a:t/>
            </a:r>
            <a:br>
              <a:rPr lang="uk-UA" dirty="0">
                <a:ln w="9525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</a:br>
            <a:r>
              <a:rPr lang="uk-UA" dirty="0" smtClean="0">
                <a:ln w="9525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  <a:t>Прочитайте про нього на сторінці 230</a:t>
            </a:r>
          </a:p>
        </p:txBody>
      </p:sp>
    </p:spTree>
    <p:extLst>
      <p:ext uri="{BB962C8B-B14F-4D97-AF65-F5344CB8AC3E}">
        <p14:creationId xmlns:p14="http://schemas.microsoft.com/office/powerpoint/2010/main" val="271469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685024"/>
          </a:xfrm>
        </p:spPr>
        <p:txBody>
          <a:bodyPr>
            <a:normAutofit/>
          </a:bodyPr>
          <a:lstStyle/>
          <a:p>
            <a:r>
              <a:rPr lang="uk-UA" dirty="0" smtClean="0"/>
              <a:t>Домашнє завдання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повторити параграф 36</a:t>
            </a:r>
            <a:br>
              <a:rPr lang="uk-UA" dirty="0" smtClean="0"/>
            </a:br>
            <a:r>
              <a:rPr lang="uk-UA" dirty="0" smtClean="0"/>
              <a:t>вправа 36(1,4)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7229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115</TotalTime>
  <Words>65</Words>
  <Application>Microsoft Office PowerPoint</Application>
  <PresentationFormat>Екран (4:3)</PresentationFormat>
  <Paragraphs>10</Paragraphs>
  <Slides>4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9" baseType="lpstr">
      <vt:lpstr>Calibri</vt:lpstr>
      <vt:lpstr>Trebuchet MS</vt:lpstr>
      <vt:lpstr>Wingdings</vt:lpstr>
      <vt:lpstr>Wingdings 2</vt:lpstr>
      <vt:lpstr>Изящная</vt:lpstr>
      <vt:lpstr>Тема уроку: розв’язування задача  урок фізики 9 клас 08.04.2020  вчитель Мензатюк М.</vt:lpstr>
      <vt:lpstr>Завдання на урок : </vt:lpstr>
      <vt:lpstr>Фізика і техніка в Україні   Кирило дмитрович Синельников-видатний фізик . Прочитайте про нього на сторінці 230</vt:lpstr>
      <vt:lpstr>Домашнє завдання  повторити параграф 36 вправа 36(1,4)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уроку:   Елементи комбінаторики. Комбінаторні правила суми та добутку. Перестановки, розміщення, комбінації.</dc:title>
  <dc:creator>Криворучкіна</dc:creator>
  <cp:lastModifiedBy>RePack by Diakov</cp:lastModifiedBy>
  <cp:revision>16</cp:revision>
  <dcterms:created xsi:type="dcterms:W3CDTF">2015-05-03T20:07:56Z</dcterms:created>
  <dcterms:modified xsi:type="dcterms:W3CDTF">2020-04-06T10:19:59Z</dcterms:modified>
</cp:coreProperties>
</file>