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D5890C1-C389-4F97-A148-818993E05410}">
          <p14:sldIdLst>
            <p14:sldId id="256"/>
            <p14:sldId id="257"/>
          </p14:sldIdLst>
        </p14:section>
        <p14:section name="Раздел без заголовка" id="{832AE741-63EC-4A98-A582-149E10B7FA6B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400" dirty="0" err="1" smtClean="0"/>
              <a:t>Розв</a:t>
            </a:r>
            <a:r>
              <a:rPr lang="en-US" sz="4400" dirty="0" smtClean="0"/>
              <a:t>’</a:t>
            </a:r>
            <a:r>
              <a:rPr lang="uk-UA" sz="4400" dirty="0" err="1" smtClean="0"/>
              <a:t>язування</a:t>
            </a:r>
            <a:r>
              <a:rPr lang="uk-UA" sz="4400" dirty="0" smtClean="0"/>
              <a:t> задач .</a:t>
            </a:r>
            <a:br>
              <a:rPr lang="uk-UA" sz="4400" dirty="0" smtClean="0"/>
            </a:br>
            <a:r>
              <a:rPr lang="uk-UA" sz="4400" dirty="0" smtClean="0"/>
              <a:t>Самостійна робота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Фізика</a:t>
            </a:r>
            <a:r>
              <a:rPr lang="ru-RU" sz="4400" dirty="0" smtClean="0"/>
              <a:t> 9 </a:t>
            </a:r>
            <a:r>
              <a:rPr lang="ru-RU" sz="4400" dirty="0" err="1" smtClean="0"/>
              <a:t>клас</a:t>
            </a:r>
            <a:r>
              <a:rPr lang="ru-RU" sz="4400" dirty="0" smtClean="0"/>
              <a:t> 31.03.2021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034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/>
              <a:t>Дайте </a:t>
            </a:r>
            <a:r>
              <a:rPr lang="uk-UA" sz="4400" dirty="0" smtClean="0"/>
              <a:t>відповідь: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1.Сформулюйте закон всесвітнього тяжіння</a:t>
            </a:r>
          </a:p>
          <a:p>
            <a:r>
              <a:rPr lang="uk-UA" dirty="0" smtClean="0"/>
              <a:t>2.Запишіть формулу закону всесвітнього </a:t>
            </a:r>
            <a:r>
              <a:rPr lang="uk-UA" dirty="0" smtClean="0"/>
              <a:t>тяжіння</a:t>
            </a:r>
          </a:p>
          <a:p>
            <a:r>
              <a:rPr lang="uk-UA" dirty="0" smtClean="0"/>
              <a:t>Як може рухатися тіло під дією сили тяжіння ?</a:t>
            </a:r>
          </a:p>
          <a:p>
            <a:r>
              <a:rPr lang="uk-UA" dirty="0" smtClean="0"/>
              <a:t>Один з видів руху опишіть детально</a:t>
            </a:r>
          </a:p>
          <a:p>
            <a:r>
              <a:rPr lang="uk-UA" dirty="0" smtClean="0"/>
              <a:t>Хто такий Абрам Федорович </a:t>
            </a:r>
            <a:r>
              <a:rPr lang="uk-UA" dirty="0" err="1" smtClean="0"/>
              <a:t>Йоффе</a:t>
            </a:r>
            <a:r>
              <a:rPr lang="uk-UA" dirty="0" smtClean="0"/>
              <a:t>?</a:t>
            </a:r>
          </a:p>
          <a:p>
            <a:r>
              <a:rPr lang="uk-UA" dirty="0" smtClean="0"/>
              <a:t>Письмово дайте відповідь на два запитання параграфа 34</a:t>
            </a:r>
          </a:p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задачі із вправи 34 (на вибір)</a:t>
            </a:r>
          </a:p>
          <a:p>
            <a:r>
              <a:rPr lang="uk-UA" dirty="0" err="1" smtClean="0"/>
              <a:t>Вишлть</a:t>
            </a:r>
            <a:r>
              <a:rPr lang="uk-UA" dirty="0" smtClean="0"/>
              <a:t> на </a:t>
            </a:r>
            <a:r>
              <a:rPr lang="uk-UA" dirty="0" err="1" smtClean="0"/>
              <a:t>переірку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9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084952"/>
          </a:xfrm>
        </p:spPr>
        <p:txBody>
          <a:bodyPr>
            <a:noAutofit/>
          </a:bodyPr>
          <a:lstStyle/>
          <a:p>
            <a:r>
              <a:rPr lang="uk-UA" sz="4000" dirty="0" smtClean="0"/>
              <a:t>Домашнє </a:t>
            </a:r>
            <a:r>
              <a:rPr lang="uk-UA" sz="4000" dirty="0"/>
              <a:t>завдання</a:t>
            </a:r>
            <a:r>
              <a:rPr lang="uk-UA" sz="4000" dirty="0" smtClean="0"/>
              <a:t>:</a:t>
            </a:r>
            <a:br>
              <a:rPr lang="uk-UA" sz="4000" dirty="0" smtClean="0"/>
            </a:br>
            <a:r>
              <a:rPr lang="uk-UA" sz="4000" dirty="0" smtClean="0"/>
              <a:t>повторити параграф 34,вправа 34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8360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607</TotalTime>
  <Words>68</Words>
  <Application>Microsoft Office PowerPoint</Application>
  <PresentationFormat>Екран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Поток</vt:lpstr>
      <vt:lpstr>Розв’язування задач . Самостійна робота </vt:lpstr>
      <vt:lpstr>Дайте відповідь:</vt:lpstr>
      <vt:lpstr>Домашнє завдання: повторити параграф 34,вправа 34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Всеволод</dc:creator>
  <cp:lastModifiedBy>RePack by Diakov</cp:lastModifiedBy>
  <cp:revision>82</cp:revision>
  <dcterms:created xsi:type="dcterms:W3CDTF">2020-03-17T18:19:15Z</dcterms:created>
  <dcterms:modified xsi:type="dcterms:W3CDTF">2021-03-30T18:03:01Z</dcterms:modified>
</cp:coreProperties>
</file>