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124745"/>
            <a:ext cx="8458200" cy="2376263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/>
              <a:t>Контрольна робота </a:t>
            </a:r>
            <a:br>
              <a:rPr lang="uk-UA" sz="6600" dirty="0" smtClean="0"/>
            </a:br>
            <a:r>
              <a:rPr lang="uk-UA" sz="6600" dirty="0" smtClean="0"/>
              <a:t>Взаємодія </a:t>
            </a:r>
            <a:r>
              <a:rPr lang="uk-UA" sz="6600" dirty="0" err="1" smtClean="0"/>
              <a:t>тіл.Сила</a:t>
            </a:r>
            <a:r>
              <a:rPr lang="uk-UA" sz="6600" dirty="0" smtClean="0"/>
              <a:t> .</a:t>
            </a:r>
            <a:r>
              <a:rPr lang="uk-UA" sz="6600" dirty="0" smtClean="0"/>
              <a:t> 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653136"/>
            <a:ext cx="4953000" cy="1752600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Фізика</a:t>
            </a:r>
            <a:r>
              <a:rPr lang="ru-RU" sz="4000" dirty="0" smtClean="0"/>
              <a:t> </a:t>
            </a:r>
            <a:r>
              <a:rPr lang="ru-RU" sz="4000" dirty="0" smtClean="0"/>
              <a:t>7 </a:t>
            </a:r>
            <a:r>
              <a:rPr lang="ru-RU" sz="4000" dirty="0" err="1" smtClean="0"/>
              <a:t>клас</a:t>
            </a:r>
            <a:endParaRPr lang="ru-RU" sz="4000" dirty="0" smtClean="0"/>
          </a:p>
          <a:p>
            <a:r>
              <a:rPr lang="ru-RU" sz="4000" dirty="0" smtClean="0"/>
              <a:t> </a:t>
            </a:r>
            <a:r>
              <a:rPr lang="ru-RU" sz="4000" dirty="0" smtClean="0"/>
              <a:t>31</a:t>
            </a:r>
            <a:r>
              <a:rPr lang="ru-RU" sz="4000" dirty="0" smtClean="0"/>
              <a:t>.03.2021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712968" cy="63668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Зміст контрольної роботи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endParaRPr lang="en-US" dirty="0" smtClean="0"/>
          </a:p>
          <a:p>
            <a:r>
              <a:rPr lang="uk-UA" dirty="0" smtClean="0"/>
              <a:t>1.Виконайте тестові завдання 1-10 на сторінці </a:t>
            </a:r>
          </a:p>
          <a:p>
            <a:r>
              <a:rPr lang="uk-UA" dirty="0" smtClean="0"/>
              <a:t>192 підручника.</a:t>
            </a:r>
          </a:p>
          <a:p>
            <a:r>
              <a:rPr lang="uk-UA" dirty="0" smtClean="0"/>
              <a:t>Відповідь на запитання 1-6 пишіть повним реченням</a:t>
            </a:r>
          </a:p>
          <a:p>
            <a:r>
              <a:rPr lang="uk-UA" dirty="0" smtClean="0"/>
              <a:t>Завдання 7,8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язуйте</a:t>
            </a:r>
            <a:r>
              <a:rPr lang="uk-UA" dirty="0" smtClean="0"/>
              <a:t> , використовуючи формули</a:t>
            </a:r>
          </a:p>
          <a:p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язково</a:t>
            </a:r>
            <a:r>
              <a:rPr lang="uk-UA" dirty="0" smtClean="0"/>
              <a:t> виконайте завдання на встановлення відповідності(це №9)</a:t>
            </a:r>
          </a:p>
          <a:p>
            <a:r>
              <a:rPr lang="uk-UA" dirty="0" smtClean="0"/>
              <a:t>2.Напишіть,що таке </a:t>
            </a:r>
            <a:r>
              <a:rPr lang="uk-UA" dirty="0" err="1" smtClean="0"/>
              <a:t>маглев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Вказівка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pPr marL="109728" indent="0">
              <a:buNone/>
            </a:pPr>
            <a:r>
              <a:rPr lang="uk-UA" dirty="0" smtClean="0"/>
              <a:t>Роботу виконуйте на окремому аркуші</a:t>
            </a:r>
          </a:p>
          <a:p>
            <a:pPr marL="109728" indent="0">
              <a:buNone/>
            </a:pPr>
            <a:r>
              <a:rPr lang="uk-UA" dirty="0" smtClean="0"/>
              <a:t>Підпишіть роботу</a:t>
            </a:r>
          </a:p>
          <a:p>
            <a:pPr marL="109728" indent="0">
              <a:buNone/>
            </a:pPr>
            <a:r>
              <a:rPr lang="uk-UA" dirty="0" err="1" smtClean="0"/>
              <a:t>Вишліть</a:t>
            </a:r>
            <a:r>
              <a:rPr lang="uk-UA" dirty="0" smtClean="0"/>
              <a:t> на перевірку на перерві після уроку</a:t>
            </a:r>
          </a:p>
          <a:p>
            <a:pPr marL="109728" indent="0">
              <a:buNone/>
            </a:pPr>
            <a:endParaRPr lang="uk-UA" dirty="0"/>
          </a:p>
          <a:p>
            <a:pPr marL="109728" indent="0">
              <a:buNone/>
            </a:pPr>
            <a:r>
              <a:rPr lang="uk-UA" dirty="0" smtClean="0"/>
              <a:t>Домашнє завдання :підготуватися до захисту проекту(теми на ст.198)</a:t>
            </a:r>
            <a:endParaRPr lang="en-US" dirty="0" smtClean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</TotalTime>
  <Words>73</Words>
  <Application>Microsoft Office PowerPoint</Application>
  <PresentationFormat>Екран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8" baseType="lpstr">
      <vt:lpstr>Arial</vt:lpstr>
      <vt:lpstr>Georgia</vt:lpstr>
      <vt:lpstr>Trebuchet MS</vt:lpstr>
      <vt:lpstr>Wingdings 2</vt:lpstr>
      <vt:lpstr>Городская</vt:lpstr>
      <vt:lpstr>Контрольна робота  Взаємодія тіл.Сила . </vt:lpstr>
      <vt:lpstr>Зміст контрольної роботи</vt:lpstr>
      <vt:lpstr>Вказівка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в термодинаміці</dc:title>
  <dc:creator>Professional</dc:creator>
  <cp:lastModifiedBy>RePack by Diakov</cp:lastModifiedBy>
  <cp:revision>19</cp:revision>
  <dcterms:created xsi:type="dcterms:W3CDTF">2020-03-28T12:44:28Z</dcterms:created>
  <dcterms:modified xsi:type="dcterms:W3CDTF">2021-03-30T17:45:13Z</dcterms:modified>
</cp:coreProperties>
</file>