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8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945688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8" d="100"/>
          <a:sy n="38" d="100"/>
        </p:scale>
        <p:origin x="624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C90A66AE-81F5-474A-B74B-EE41E9320F19}" type="datetimeFigureOut">
              <a:rPr lang="uk-UA" smtClean="0"/>
              <a:pPr/>
              <a:t>25.03.2021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25.03.2021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C90A66AE-81F5-474A-B74B-EE41E9320F19}" type="datetimeFigureOut">
              <a:rPr lang="uk-UA" smtClean="0"/>
              <a:pPr/>
              <a:t>25.03.2021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25.03.2021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C90A66AE-81F5-474A-B74B-EE41E9320F19}" type="datetimeFigureOut">
              <a:rPr lang="uk-UA" smtClean="0"/>
              <a:pPr/>
              <a:t>25.03.2021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C90A66AE-81F5-474A-B74B-EE41E9320F19}" type="datetimeFigureOut">
              <a:rPr lang="uk-UA" smtClean="0"/>
              <a:pPr/>
              <a:t>25.03.2021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C90A66AE-81F5-474A-B74B-EE41E9320F19}" type="datetimeFigureOut">
              <a:rPr lang="uk-UA" smtClean="0"/>
              <a:pPr/>
              <a:t>25.03.2021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25.03.2021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C90A66AE-81F5-474A-B74B-EE41E9320F19}" type="datetimeFigureOut">
              <a:rPr lang="uk-UA" smtClean="0"/>
              <a:pPr/>
              <a:t>25.03.2021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C90A66AE-81F5-474A-B74B-EE41E9320F19}" type="datetimeFigureOut">
              <a:rPr lang="uk-UA" smtClean="0"/>
              <a:pPr/>
              <a:t>25.03.2021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C90A66AE-81F5-474A-B74B-EE41E9320F19}" type="datetimeFigureOut">
              <a:rPr lang="uk-UA" smtClean="0"/>
              <a:pPr/>
              <a:t>25.03.2021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C90A66AE-81F5-474A-B74B-EE41E9320F19}" type="datetimeFigureOut">
              <a:rPr lang="uk-UA" smtClean="0"/>
              <a:pPr/>
              <a:t>25.03.2021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F593F-0D5B-4CF0-BEE2-6583C73E7271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 rot="417873">
            <a:off x="1012823" y="775426"/>
            <a:ext cx="714387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dirty="0" smtClean="0"/>
              <a:t> </a:t>
            </a:r>
            <a:r>
              <a:rPr lang="uk-UA" sz="5400" dirty="0" smtClean="0"/>
              <a:t>І</a:t>
            </a:r>
            <a:r>
              <a:rPr lang="uk-UA" sz="5400" dirty="0" smtClean="0"/>
              <a:t>нтерференція світла.</a:t>
            </a:r>
          </a:p>
          <a:p>
            <a:pPr algn="ctr"/>
            <a:r>
              <a:rPr lang="uk-UA" sz="5400" dirty="0" smtClean="0"/>
              <a:t>Принцип </a:t>
            </a:r>
            <a:r>
              <a:rPr lang="uk-UA" sz="5400" dirty="0" err="1" smtClean="0"/>
              <a:t>Гюйгенса</a:t>
            </a:r>
            <a:r>
              <a:rPr lang="uk-UA" sz="5400" dirty="0" smtClean="0"/>
              <a:t>-</a:t>
            </a:r>
          </a:p>
          <a:p>
            <a:pPr algn="ctr"/>
            <a:r>
              <a:rPr lang="uk-UA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Френеля</a:t>
            </a:r>
            <a:endParaRPr lang="uk-UA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2280506" y="4653136"/>
            <a:ext cx="460851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Фізика 11 клас 12.02.2021</a:t>
            </a:r>
          </a:p>
          <a:p>
            <a:pPr algn="ctr"/>
            <a:endParaRPr lang="uk-UA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uk-UA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Параграф 30-вивчити</a:t>
            </a:r>
          </a:p>
          <a:p>
            <a:pPr algn="ctr"/>
            <a:r>
              <a:rPr lang="uk-UA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Вправа 30 (1-3)</a:t>
            </a:r>
          </a:p>
        </p:txBody>
      </p:sp>
    </p:spTree>
    <p:extLst>
      <p:ext uri="{BB962C8B-B14F-4D97-AF65-F5344CB8AC3E}">
        <p14:creationId xmlns:p14="http://schemas.microsoft.com/office/powerpoint/2010/main" val="14716829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83251"/>
          </a:xfrm>
        </p:spPr>
      </p:pic>
    </p:spTree>
    <p:extLst>
      <p:ext uri="{BB962C8B-B14F-4D97-AF65-F5344CB8AC3E}">
        <p14:creationId xmlns:p14="http://schemas.microsoft.com/office/powerpoint/2010/main" val="24838817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65166"/>
          </a:xfrm>
        </p:spPr>
      </p:pic>
    </p:spTree>
    <p:extLst>
      <p:ext uri="{BB962C8B-B14F-4D97-AF65-F5344CB8AC3E}">
        <p14:creationId xmlns:p14="http://schemas.microsoft.com/office/powerpoint/2010/main" val="23011884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65167"/>
          </a:xfrm>
        </p:spPr>
      </p:pic>
    </p:spTree>
    <p:extLst>
      <p:ext uri="{BB962C8B-B14F-4D97-AF65-F5344CB8AC3E}">
        <p14:creationId xmlns:p14="http://schemas.microsoft.com/office/powerpoint/2010/main" val="32000706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6084168" y="6124367"/>
            <a:ext cx="251662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1200" dirty="0"/>
              <a:t>Інтерференція світла — </a:t>
            </a:r>
            <a:endParaRPr lang="uk-UA" sz="1200" dirty="0" smtClean="0"/>
          </a:p>
          <a:p>
            <a:pPr algn="ctr"/>
            <a:r>
              <a:rPr lang="uk-UA" sz="1200" dirty="0" smtClean="0"/>
              <a:t>дослід </a:t>
            </a:r>
            <a:r>
              <a:rPr lang="uk-UA" sz="1200" dirty="0"/>
              <a:t>Юнга</a:t>
            </a:r>
            <a:endParaRPr lang="uk-UA" sz="1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7" name="Місце для вмісту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8" y="0"/>
            <a:ext cx="9144000" cy="6865166"/>
          </a:xfrm>
        </p:spPr>
      </p:pic>
    </p:spTree>
    <p:extLst>
      <p:ext uri="{BB962C8B-B14F-4D97-AF65-F5344CB8AC3E}">
        <p14:creationId xmlns:p14="http://schemas.microsoft.com/office/powerpoint/2010/main" val="15458740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6084168" y="6124367"/>
            <a:ext cx="251662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1200" dirty="0"/>
              <a:t>Інтерференція світла — </a:t>
            </a:r>
            <a:endParaRPr lang="uk-UA" sz="1200" dirty="0" smtClean="0"/>
          </a:p>
          <a:p>
            <a:pPr algn="ctr"/>
            <a:r>
              <a:rPr lang="uk-UA" sz="1200" dirty="0" smtClean="0"/>
              <a:t>дослід </a:t>
            </a:r>
            <a:r>
              <a:rPr lang="uk-UA" sz="1200" dirty="0"/>
              <a:t>Юнга</a:t>
            </a:r>
            <a:endParaRPr lang="uk-UA" sz="1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7" name="Місце для вмісту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65166"/>
          </a:xfrm>
        </p:spPr>
      </p:pic>
    </p:spTree>
    <p:extLst>
      <p:ext uri="{BB962C8B-B14F-4D97-AF65-F5344CB8AC3E}">
        <p14:creationId xmlns:p14="http://schemas.microsoft.com/office/powerpoint/2010/main" val="5867873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16632"/>
            <a:ext cx="6500192" cy="3513544"/>
          </a:xfrm>
        </p:spPr>
        <p:txBody>
          <a:bodyPr>
            <a:normAutofit fontScale="92500" lnSpcReduction="20000"/>
          </a:bodyPr>
          <a:lstStyle/>
          <a:p>
            <a:pPr lvl="1" algn="ctr"/>
            <a:r>
              <a:rPr lang="uk-UA" dirty="0"/>
              <a:t>Застосування інтерференції дуже важливі й великі. </a:t>
            </a:r>
            <a:endParaRPr lang="uk-UA" dirty="0" smtClean="0"/>
          </a:p>
          <a:p>
            <a:pPr lvl="1"/>
            <a:r>
              <a:rPr lang="uk-UA" dirty="0" smtClean="0"/>
              <a:t>Інтерференція </a:t>
            </a:r>
            <a:r>
              <a:rPr lang="uk-UA" dirty="0"/>
              <a:t>світла має саме широке застосування для вимірювання </a:t>
            </a:r>
            <a:r>
              <a:rPr lang="uk-UA" dirty="0" smtClean="0"/>
              <a:t>довжини хвилі </a:t>
            </a:r>
            <a:r>
              <a:rPr lang="uk-UA" dirty="0"/>
              <a:t>випромінювання, дослідження тонкої структури </a:t>
            </a:r>
            <a:r>
              <a:rPr lang="uk-UA" dirty="0" smtClean="0"/>
              <a:t>спектральної лінії</a:t>
            </a:r>
            <a:r>
              <a:rPr lang="uk-UA" dirty="0"/>
              <a:t>, визначення щільності, показників заломлення і дисперсійних </a:t>
            </a:r>
            <a:r>
              <a:rPr lang="uk-UA" dirty="0" smtClean="0"/>
              <a:t>властивостей речовин</a:t>
            </a:r>
            <a:r>
              <a:rPr lang="uk-UA" dirty="0"/>
              <a:t>, для вимірювання кутів, лінійних розмірів деталей в довжині </a:t>
            </a:r>
            <a:r>
              <a:rPr lang="uk-UA" dirty="0" smtClean="0"/>
              <a:t>світової хвилі</a:t>
            </a:r>
            <a:r>
              <a:rPr lang="uk-UA" dirty="0"/>
              <a:t>, для контролю якості оптичних систем і багато чого іншого.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9144000" cy="6865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4329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4455" cy="6858000"/>
          </a:xfrm>
        </p:spPr>
      </p:pic>
    </p:spTree>
    <p:extLst>
      <p:ext uri="{BB962C8B-B14F-4D97-AF65-F5344CB8AC3E}">
        <p14:creationId xmlns:p14="http://schemas.microsoft.com/office/powerpoint/2010/main" val="19793781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960" y="-14900"/>
            <a:ext cx="9142473" cy="6864020"/>
          </a:xfrm>
        </p:spPr>
      </p:pic>
    </p:spTree>
    <p:extLst>
      <p:ext uri="{BB962C8B-B14F-4D97-AF65-F5344CB8AC3E}">
        <p14:creationId xmlns:p14="http://schemas.microsoft.com/office/powerpoint/2010/main" val="1665049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633"/>
            <a:ext cx="9145953" cy="6866633"/>
          </a:xfrm>
        </p:spPr>
      </p:pic>
    </p:spTree>
    <p:extLst>
      <p:ext uri="{BB962C8B-B14F-4D97-AF65-F5344CB8AC3E}">
        <p14:creationId xmlns:p14="http://schemas.microsoft.com/office/powerpoint/2010/main" val="7759238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48"/>
            <a:ext cx="9128397" cy="6853452"/>
          </a:xfrm>
        </p:spPr>
      </p:pic>
    </p:spTree>
    <p:extLst>
      <p:ext uri="{BB962C8B-B14F-4D97-AF65-F5344CB8AC3E}">
        <p14:creationId xmlns:p14="http://schemas.microsoft.com/office/powerpoint/2010/main" val="19937739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65166"/>
          </a:xfrm>
        </p:spPr>
      </p:pic>
    </p:spTree>
    <p:extLst>
      <p:ext uri="{BB962C8B-B14F-4D97-AF65-F5344CB8AC3E}">
        <p14:creationId xmlns:p14="http://schemas.microsoft.com/office/powerpoint/2010/main" val="38777554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TC101859865[[fn=Порядок]]</Template>
  <TotalTime>42</TotalTime>
  <Words>85</Words>
  <Application>Microsoft Office PowerPoint</Application>
  <PresentationFormat>Екран (4:3)</PresentationFormat>
  <Paragraphs>13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6" baseType="lpstr">
      <vt:lpstr>Cambria</vt:lpstr>
      <vt:lpstr>Rockwell</vt:lpstr>
      <vt:lpstr>Wingdings</vt:lpstr>
      <vt:lpstr>Kilter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Sara Yasmeen (Wipro Technologies)</dc:creator>
  <cp:lastModifiedBy>RePack by Diakov</cp:lastModifiedBy>
  <cp:revision>7</cp:revision>
  <cp:lastPrinted>2014-02-13T16:31:26Z</cp:lastPrinted>
  <dcterms:created xsi:type="dcterms:W3CDTF">2010-02-23T11:30:32Z</dcterms:created>
  <dcterms:modified xsi:type="dcterms:W3CDTF">2021-03-25T17:06:52Z</dcterms:modified>
</cp:coreProperties>
</file>