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0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3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9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2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1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38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0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0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9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70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C3ADD-C195-4010-A633-87228D30C58C}" type="datetimeFigureOut">
              <a:rPr lang="uk-UA" smtClean="0"/>
              <a:pPr/>
              <a:t>17.11.2021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0B25-139A-4CE3-8E8B-D9B60E9FE1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38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1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4176464" cy="3600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smtClean="0"/>
              <a:t>На уроках образотворчого мистецтва ви знайомились з поняттям “ стилізація ” і сьогодні ви дізнаєтесь , а що ж це поняття означає в музиці.</a:t>
            </a:r>
            <a:endParaRPr lang="uk-UA" sz="2400" dirty="0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275856" cy="2031735"/>
          </a:xfr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333685"/>
            <a:ext cx="4392488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Стилізація це один із прийомів візуальної організації образного вираження, при якому виявляються найбільш характерні риси предмета і відкидаються непотрібні деталі. Стилізація як процес роботи являє собою декоративне узагальнення зображуваних об'єктів (фігур, предметів) за допомогою ряду умовних прийомів зміни форми, об'ємних і колірних співвідношень.</a:t>
            </a:r>
          </a:p>
          <a:p>
            <a:r>
              <a:rPr lang="uk-UA" dirty="0" smtClean="0"/>
              <a:t>Творчий метод стилізації це запозичення історичних, національних, сюжетних мотивів або художніх прийомів із уже наявного культурного досвіду, їх творче переосмислення і образну передачу сучасними художніми засобами.</a:t>
            </a:r>
            <a:endParaRPr lang="uk-UA" dirty="0"/>
          </a:p>
        </p:txBody>
      </p:sp>
      <p:pic>
        <p:nvPicPr>
          <p:cNvPr id="6" name="Рисунок 5" descr="241558_9_pic_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371975" cy="20859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640959" cy="608281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1863" cy="3573463"/>
          </a:xfrm>
        </p:spPr>
      </p:pic>
      <p:pic>
        <p:nvPicPr>
          <p:cNvPr id="5" name="Рисунок 4" descr="muzyka-tunisu-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5040" y="0"/>
            <a:ext cx="3068960" cy="3068960"/>
          </a:xfrm>
          <a:prstGeom prst="rect">
            <a:avLst/>
          </a:prstGeom>
        </p:spPr>
      </p:pic>
      <p:pic>
        <p:nvPicPr>
          <p:cNvPr id="6" name="Рисунок 5" descr="artworks-000221105062-lj5ku0-t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3032" y="3068960"/>
            <a:ext cx="3140968" cy="3789040"/>
          </a:xfrm>
          <a:prstGeom prst="rect">
            <a:avLst/>
          </a:prstGeom>
        </p:spPr>
      </p:pic>
      <p:pic>
        <p:nvPicPr>
          <p:cNvPr id="8" name="Рисунок 7" descr="T22n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580215"/>
            <a:ext cx="2736304" cy="3277785"/>
          </a:xfrm>
          <a:prstGeom prst="rect">
            <a:avLst/>
          </a:prstGeom>
        </p:spPr>
      </p:pic>
      <p:pic>
        <p:nvPicPr>
          <p:cNvPr id="9" name="Рисунок 8" descr="300px-Hanxizaiyeyantu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3016"/>
            <a:ext cx="3275856" cy="32849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954214"/>
          </a:xfrm>
          <a:prstGeom prst="rect">
            <a:avLst/>
          </a:prstGeom>
        </p:spPr>
      </p:pic>
      <p:pic>
        <p:nvPicPr>
          <p:cNvPr id="3" name="Рисунок 2" descr="narodnaya - muzik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9702"/>
            <a:ext cx="4283968" cy="4038298"/>
          </a:xfrm>
          <a:prstGeom prst="rect">
            <a:avLst/>
          </a:prstGeom>
        </p:spPr>
      </p:pic>
      <p:pic>
        <p:nvPicPr>
          <p:cNvPr id="4" name="Рисунок 3" descr="El_Widadia_de_Blida,_ensemble_de_musique_haouz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9" y="2852936"/>
            <a:ext cx="4860032" cy="40050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5724128" cy="6858000"/>
          </a:xfrm>
          <a:prstGeom prst="rect">
            <a:avLst/>
          </a:prstGeom>
        </p:spPr>
      </p:pic>
      <p:pic>
        <p:nvPicPr>
          <p:cNvPr id="3" name="Содержимое 3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19872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chom-ti-ne-priyshov_kuriy-maksymiv_natalya_13635166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1" cy="6858000"/>
          </a:xfrm>
          <a:prstGeom prst="rect">
            <a:avLst/>
          </a:prstGeom>
        </p:spPr>
      </p:pic>
      <p:pic>
        <p:nvPicPr>
          <p:cNvPr id="3" name="Рисунок 2" descr="Покинута Костянтин Трутовсь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664" y="0"/>
            <a:ext cx="3024336" cy="764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Рефлексія. </a:t>
            </a:r>
            <a:endParaRPr lang="uk-UA" dirty="0"/>
          </a:p>
        </p:txBody>
      </p:sp>
      <p:pic>
        <p:nvPicPr>
          <p:cNvPr id="6" name="Содержимое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4401997" cy="191683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204864"/>
            <a:ext cx="7164288" cy="449493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12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Тема125</Template>
  <TotalTime>60</TotalTime>
  <Words>107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Тема125</vt:lpstr>
      <vt:lpstr>Презентация PowerPoint</vt:lpstr>
      <vt:lpstr>На уроках образотворчого мистецтва ви знайомились з поняттям “ стилізація ” і сьогодні ви дізнаєтесь , а що ж це поняття означає в музиці.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ACER</cp:lastModifiedBy>
  <cp:revision>9</cp:revision>
  <dcterms:created xsi:type="dcterms:W3CDTF">2018-11-17T22:00:32Z</dcterms:created>
  <dcterms:modified xsi:type="dcterms:W3CDTF">2021-11-17T20:32:44Z</dcterms:modified>
</cp:coreProperties>
</file>