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3" r:id="rId3"/>
    <p:sldId id="257" r:id="rId4"/>
    <p:sldId id="265" r:id="rId5"/>
    <p:sldId id="258" r:id="rId6"/>
    <p:sldId id="259" r:id="rId7"/>
    <p:sldId id="260" r:id="rId8"/>
    <p:sldId id="264" r:id="rId9"/>
    <p:sldId id="262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8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3351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88eaa48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388eaa48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84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388eaa4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388eaa4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686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88eaa48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88eaa48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27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88eaa4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88eaa4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19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388eaa48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388eaa48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60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9351" y="0"/>
            <a:ext cx="92227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642792">
            <a:off x="1623518" y="78740"/>
            <a:ext cx="6749821" cy="2518841"/>
          </a:xfrm>
          <a:prstGeom prst="cloud">
            <a:avLst/>
          </a:prstGeom>
          <a:solidFill>
            <a:srgbClr val="D9EAD3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559116">
            <a:off x="2563727" y="643155"/>
            <a:ext cx="4287206" cy="15030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Доброго</a:t>
            </a:r>
            <a:r>
              <a:rPr b="0" i="0" dirty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дня</a:t>
            </a:r>
            <a:r>
              <a:rPr b="0" i="0" dirty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, </a:t>
            </a:r>
            <a:br>
              <a:rPr b="0" i="0" dirty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</a:br>
            <a:r>
              <a:rPr b="0" i="0" dirty="0" err="1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мої</a:t>
            </a:r>
            <a:r>
              <a:rPr b="0" i="0" dirty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любі</a:t>
            </a:r>
            <a:r>
              <a:rPr b="0" i="0" dirty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 </a:t>
            </a:r>
            <a:r>
              <a:rPr b="0" i="0" dirty="0" err="1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діти</a:t>
            </a:r>
            <a:r>
              <a:rPr b="0" i="0" dirty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Українська мова 3 клас 22.03.2022р</a:t>
            </a:r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sz="5400" dirty="0" smtClean="0">
                <a:solidFill>
                  <a:srgbClr val="00B050"/>
                </a:solidFill>
              </a:rPr>
              <a:t>Часові форми дієслів</a:t>
            </a:r>
            <a:endParaRPr lang="uk-UA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2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833"/>
            <a:ext cx="9189924" cy="690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00" y="772275"/>
            <a:ext cx="8839201" cy="458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20235"/>
            <a:ext cx="8520600" cy="763500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Робота з підручником</a:t>
            </a:r>
            <a:endParaRPr lang="uk-UA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00B050"/>
                </a:solidFill>
              </a:rPr>
              <a:t>Усно опрацюй часові форми дієслова на сторінці 51</a:t>
            </a:r>
          </a:p>
          <a:p>
            <a:r>
              <a:rPr lang="uk-UA" sz="3600" dirty="0" smtClean="0">
                <a:solidFill>
                  <a:srgbClr val="00B050"/>
                </a:solidFill>
              </a:rPr>
              <a:t>Виконай завдання 1та 3 письмово</a:t>
            </a:r>
          </a:p>
          <a:p>
            <a:r>
              <a:rPr lang="uk-UA" sz="3600" dirty="0" smtClean="0">
                <a:solidFill>
                  <a:srgbClr val="00B050"/>
                </a:solidFill>
              </a:rPr>
              <a:t>Відредагуй текст на сторінці 53</a:t>
            </a:r>
          </a:p>
          <a:p>
            <a:endParaRPr lang="uk-UA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9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4487122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122" y="935525"/>
            <a:ext cx="4199678" cy="201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0975" y="2661950"/>
            <a:ext cx="48768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0975" y="4681250"/>
            <a:ext cx="5029626" cy="21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1731775" y="74225"/>
            <a:ext cx="7412224" cy="7522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1C458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C4587"/>
                </a:solidFill>
                <a:latin typeface="Arial"/>
              </a:rPr>
              <a:t>Прочитай. Визнач час підкреслених дієслів.</a:t>
            </a:r>
            <a:br>
              <a:rPr b="0" i="0">
                <a:ln w="9525" cap="flat" cmpd="sng">
                  <a:solidFill>
                    <a:srgbClr val="1C458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C4587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1C458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C4587"/>
                </a:solidFill>
                <a:latin typeface="Arial"/>
              </a:rPr>
              <a:t>Запиши відповідь: 1 -         2 -          3 -</a:t>
            </a:r>
          </a:p>
        </p:txBody>
      </p:sp>
      <p:sp>
        <p:nvSpPr>
          <p:cNvPr id="73" name="Google Shape;73;p15"/>
          <p:cNvSpPr/>
          <p:nvPr/>
        </p:nvSpPr>
        <p:spPr>
          <a:xfrm>
            <a:off x="4158600" y="1131525"/>
            <a:ext cx="413400" cy="56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1</a:t>
            </a:r>
            <a:endParaRPr sz="2400" b="1"/>
          </a:p>
        </p:txBody>
      </p:sp>
      <p:sp>
        <p:nvSpPr>
          <p:cNvPr id="74" name="Google Shape;74;p15"/>
          <p:cNvSpPr/>
          <p:nvPr/>
        </p:nvSpPr>
        <p:spPr>
          <a:xfrm>
            <a:off x="2461200" y="2258000"/>
            <a:ext cx="413400" cy="56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2</a:t>
            </a:r>
            <a:endParaRPr sz="2400" b="1"/>
          </a:p>
        </p:txBody>
      </p:sp>
      <p:sp>
        <p:nvSpPr>
          <p:cNvPr id="75" name="Google Shape;75;p15"/>
          <p:cNvSpPr/>
          <p:nvPr/>
        </p:nvSpPr>
        <p:spPr>
          <a:xfrm>
            <a:off x="2092125" y="4850575"/>
            <a:ext cx="413400" cy="56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3</a:t>
            </a:r>
            <a:endParaRPr sz="24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87122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/>
          <p:nvPr/>
        </p:nvSpPr>
        <p:spPr>
          <a:xfrm rot="-642792">
            <a:off x="2282743" y="423115"/>
            <a:ext cx="6749821" cy="2518841"/>
          </a:xfrm>
          <a:prstGeom prst="cloud">
            <a:avLst/>
          </a:prstGeom>
          <a:solidFill>
            <a:srgbClr val="D9EAD3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 rot="-635467">
            <a:off x="2924444" y="1044656"/>
            <a:ext cx="5915905" cy="11478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Випиши тільки дієслова. </a:t>
            </a:r>
            <a:b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274E1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Визнач час.</a:t>
            </a: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t="12696" b="28110"/>
          <a:stretch/>
        </p:blipFill>
        <p:spPr>
          <a:xfrm>
            <a:off x="2278100" y="3020675"/>
            <a:ext cx="6774076" cy="336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318"/>
            <a:ext cx="9144000" cy="687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275" y="73700"/>
            <a:ext cx="76009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288" y="1947900"/>
            <a:ext cx="32670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3288" y="2700500"/>
            <a:ext cx="33623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763" y="3492450"/>
            <a:ext cx="32861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3288" y="4388000"/>
            <a:ext cx="347662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1313" y="1992050"/>
            <a:ext cx="36480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29413" y="2767175"/>
            <a:ext cx="36099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72263" y="3429000"/>
            <a:ext cx="36861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96075" y="4388000"/>
            <a:ext cx="36766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1475" y="717713"/>
            <a:ext cx="820102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456207"/>
            <a:ext cx="8520600" cy="763500"/>
          </a:xfrm>
        </p:spPr>
        <p:txBody>
          <a:bodyPr/>
          <a:lstStyle/>
          <a:p>
            <a:r>
              <a:rPr lang="uk-UA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Домашнє завдання</a:t>
            </a:r>
            <a:endParaRPr lang="uk-UA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Опрацювати сторінки 51-53 підручника</a:t>
            </a:r>
          </a:p>
          <a:p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Письмово виконати вправу 5 ,що на сторінці 53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87122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1625025" y="2356650"/>
            <a:ext cx="6661224" cy="4348944"/>
          </a:xfrm>
          <a:prstGeom prst="cloud">
            <a:avLst/>
          </a:prstGeom>
          <a:solidFill>
            <a:srgbClr val="FFF2CC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2302400" y="3429000"/>
            <a:ext cx="5362415" cy="1736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err="1" smtClean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83F04"/>
                </a:solidFill>
                <a:latin typeface="Arial"/>
              </a:rPr>
              <a:t>Молодець</a:t>
            </a:r>
            <a:r>
              <a:rPr lang="ru-RU" b="0" i="0" dirty="0" smtClean="0">
                <a:ln w="9525" cap="flat" cmpd="sng">
                  <a:solidFill>
                    <a:srgbClr val="BF9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83F04"/>
                </a:solidFill>
                <a:latin typeface="Arial"/>
              </a:rPr>
              <a:t>!!!</a:t>
            </a:r>
            <a:endParaRPr b="0" i="0" dirty="0">
              <a:ln w="9525" cap="flat" cmpd="sng">
                <a:solidFill>
                  <a:srgbClr val="BF9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783F04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</Words>
  <Application>Microsoft Office PowerPoint</Application>
  <PresentationFormat>Екран (4:3)</PresentationFormat>
  <Paragraphs>16</Paragraphs>
  <Slides>9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Презентація PowerPoint</vt:lpstr>
      <vt:lpstr>Українська мова 3 клас 22.03.2022р</vt:lpstr>
      <vt:lpstr>Презентація PowerPoint</vt:lpstr>
      <vt:lpstr>Робота з підручником</vt:lpstr>
      <vt:lpstr>Презентація PowerPoint</vt:lpstr>
      <vt:lpstr>Презентація PowerPoint</vt:lpstr>
      <vt:lpstr>Презентація PowerPoint</vt:lpstr>
      <vt:lpstr>Домашнє завдання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5</cp:revision>
  <dcterms:modified xsi:type="dcterms:W3CDTF">2022-03-22T06:20:36Z</dcterms:modified>
</cp:coreProperties>
</file>