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0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powerpoint-templates.html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04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3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22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895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1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09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88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64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3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41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50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8407-C38D-4933-A07F-6568BF04E89C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67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6768752" cy="2234679"/>
          </a:xfrm>
        </p:spPr>
        <p:txBody>
          <a:bodyPr/>
          <a:lstStyle/>
          <a:p>
            <a:r>
              <a:rPr lang="uk-UA" dirty="0" smtClean="0"/>
              <a:t>Слова – назви дій. «Приємна зустріч» (Григорій </a:t>
            </a:r>
            <a:r>
              <a:rPr lang="uk-UA" dirty="0" err="1" smtClean="0"/>
              <a:t>Фалькович</a:t>
            </a:r>
            <a:r>
              <a:rPr lang="uk-UA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03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11 квітня</a:t>
            </a:r>
          </a:p>
          <a:p>
            <a:pPr algn="ctr">
              <a:buNone/>
            </a:pPr>
            <a:r>
              <a:rPr lang="uk-UA" dirty="0" smtClean="0"/>
              <a:t>Дистанційна  робота</a:t>
            </a:r>
          </a:p>
          <a:p>
            <a:pPr>
              <a:buNone/>
            </a:pPr>
            <a:r>
              <a:rPr lang="uk-UA" b="1" dirty="0" smtClean="0"/>
              <a:t>Каліграфічна  хвилинка</a:t>
            </a:r>
          </a:p>
          <a:p>
            <a:pPr>
              <a:buNone/>
            </a:pPr>
            <a:r>
              <a:rPr lang="uk-UA" dirty="0" smtClean="0"/>
              <a:t>Кк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 2. </a:t>
            </a:r>
            <a:r>
              <a:rPr lang="ru-RU" dirty="0" err="1" smtClean="0"/>
              <a:t>Послухай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984581"/>
            <a:ext cx="8424936" cy="34563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dirty="0" smtClean="0">
                <a:solidFill>
                  <a:schemeClr val="tx1"/>
                </a:solidFill>
              </a:rPr>
              <a:t>Послухай вірш.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dirty="0" smtClean="0">
                <a:solidFill>
                  <a:schemeClr val="tx1"/>
                </a:solidFill>
              </a:rPr>
              <a:t>Якби ти був художником, то яку б картину намалював?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dirty="0" smtClean="0">
                <a:solidFill>
                  <a:schemeClr val="tx1"/>
                </a:solidFill>
              </a:rPr>
              <a:t>А тепер розгорни підручник на с. 60 і подивись на собачок.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dirty="0" smtClean="0">
                <a:solidFill>
                  <a:schemeClr val="tx1"/>
                </a:solidFill>
              </a:rPr>
              <a:t>Чи такими їх собі уявив?</a:t>
            </a:r>
          </a:p>
        </p:txBody>
      </p:sp>
      <p:pic>
        <p:nvPicPr>
          <p:cNvPr id="6" name="Запис (4)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41099" y="19973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18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 3. Робота </a:t>
            </a:r>
            <a:r>
              <a:rPr lang="ru-RU" dirty="0" err="1" smtClean="0"/>
              <a:t>зі</a:t>
            </a:r>
            <a:r>
              <a:rPr lang="ru-RU" dirty="0" smtClean="0"/>
              <a:t> словами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984581"/>
            <a:ext cx="8424936" cy="34563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Значення слів: 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угл</a:t>
            </a:r>
            <a:r>
              <a:rPr lang="uk-UA" sz="2800" dirty="0" smtClean="0">
                <a:solidFill>
                  <a:srgbClr val="FF0000"/>
                </a:solidFill>
              </a:rPr>
              <a:t>е</a:t>
            </a:r>
            <a:r>
              <a:rPr lang="uk-UA" sz="2800" dirty="0" smtClean="0">
                <a:solidFill>
                  <a:schemeClr val="tx1"/>
                </a:solidFill>
              </a:rPr>
              <a:t>діли – побачили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порозум</a:t>
            </a:r>
            <a:r>
              <a:rPr lang="uk-UA" sz="2800" dirty="0" smtClean="0">
                <a:solidFill>
                  <a:srgbClr val="FF0000"/>
                </a:solidFill>
              </a:rPr>
              <a:t>і</a:t>
            </a:r>
            <a:r>
              <a:rPr lang="uk-UA" sz="2800" dirty="0" smtClean="0">
                <a:solidFill>
                  <a:schemeClr val="tx1"/>
                </a:solidFill>
              </a:rPr>
              <a:t>лись – дійшли згоди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шлях</a:t>
            </a:r>
            <a:r>
              <a:rPr lang="uk-UA" sz="2800" dirty="0" smtClean="0">
                <a:solidFill>
                  <a:srgbClr val="FF0000"/>
                </a:solidFill>
              </a:rPr>
              <a:t>е</a:t>
            </a:r>
            <a:r>
              <a:rPr lang="uk-UA" sz="2800" dirty="0" smtClean="0">
                <a:solidFill>
                  <a:schemeClr val="tx1"/>
                </a:solidFill>
              </a:rPr>
              <a:t>тно – виховано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н</a:t>
            </a:r>
            <a:r>
              <a:rPr lang="uk-UA" sz="2800" dirty="0" smtClean="0">
                <a:solidFill>
                  <a:srgbClr val="FF0000"/>
                </a:solidFill>
              </a:rPr>
              <a:t>а</a:t>
            </a:r>
            <a:r>
              <a:rPr lang="uk-UA" sz="2800" dirty="0" smtClean="0">
                <a:solidFill>
                  <a:schemeClr val="tx1"/>
                </a:solidFill>
              </a:rPr>
              <a:t>вчені ман</a:t>
            </a:r>
            <a:r>
              <a:rPr lang="uk-UA" sz="2800" dirty="0" smtClean="0">
                <a:solidFill>
                  <a:srgbClr val="FF0000"/>
                </a:solidFill>
              </a:rPr>
              <a:t>е</a:t>
            </a:r>
            <a:r>
              <a:rPr lang="uk-UA" sz="2800" dirty="0" smtClean="0">
                <a:solidFill>
                  <a:schemeClr val="tx1"/>
                </a:solidFill>
              </a:rPr>
              <a:t>ри – мають гарні звички</a:t>
            </a:r>
          </a:p>
        </p:txBody>
      </p:sp>
    </p:spTree>
    <p:extLst>
      <p:ext uri="{BB962C8B-B14F-4D97-AF65-F5344CB8AC3E}">
        <p14:creationId xmlns="" xmlns:p14="http://schemas.microsoft.com/office/powerpoint/2010/main" val="2408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 4. Читай сам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984581"/>
            <a:ext cx="8424936" cy="34563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3600" dirty="0" smtClean="0">
                <a:solidFill>
                  <a:schemeClr val="tx1"/>
                </a:solidFill>
              </a:rPr>
              <a:t>Прочитай вірш самостійно</a:t>
            </a:r>
          </a:p>
        </p:txBody>
      </p:sp>
    </p:spTree>
    <p:extLst>
      <p:ext uri="{BB962C8B-B14F-4D97-AF65-F5344CB8AC3E}">
        <p14:creationId xmlns="" xmlns:p14="http://schemas.microsoft.com/office/powerpoint/2010/main" val="6275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 5. Робота в </a:t>
            </a:r>
            <a:r>
              <a:rPr lang="ru-RU" dirty="0" err="1" smtClean="0"/>
              <a:t>зошиті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984580"/>
            <a:ext cx="8424936" cy="36766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1"/>
                </a:solidFill>
              </a:rPr>
              <a:t>Знайди у книжці після віршика зелену крапку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1"/>
                </a:solidFill>
              </a:rPr>
              <a:t>Прочитай подані слова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1"/>
                </a:solidFill>
              </a:rPr>
              <a:t>Вибери та </a:t>
            </a:r>
            <a:r>
              <a:rPr lang="uk-UA" sz="3200" dirty="0" err="1" smtClean="0">
                <a:solidFill>
                  <a:schemeClr val="tx1"/>
                </a:solidFill>
              </a:rPr>
              <a:t>запиши</a:t>
            </a:r>
            <a:r>
              <a:rPr lang="uk-UA" sz="3200" dirty="0" smtClean="0">
                <a:solidFill>
                  <a:schemeClr val="tx1"/>
                </a:solidFill>
              </a:rPr>
              <a:t> із цих слів, що вміють робити собаки.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1"/>
                </a:solidFill>
              </a:rPr>
              <a:t>Підкресли дієслова. </a:t>
            </a:r>
            <a:r>
              <a:rPr lang="uk-UA" sz="3200" dirty="0" err="1" smtClean="0">
                <a:solidFill>
                  <a:schemeClr val="tx1"/>
                </a:solidFill>
              </a:rPr>
              <a:t>Пам</a:t>
            </a:r>
            <a:r>
              <a:rPr lang="en-US" sz="3200" dirty="0" smtClean="0">
                <a:solidFill>
                  <a:schemeClr val="tx1"/>
                </a:solidFill>
              </a:rPr>
              <a:t>’</a:t>
            </a:r>
            <a:r>
              <a:rPr lang="uk-UA" sz="3200" dirty="0" err="1" smtClean="0">
                <a:solidFill>
                  <a:schemeClr val="tx1"/>
                </a:solidFill>
              </a:rPr>
              <a:t>ятай</a:t>
            </a:r>
            <a:r>
              <a:rPr lang="uk-UA" sz="3200" dirty="0" smtClean="0">
                <a:solidFill>
                  <a:schemeClr val="tx1"/>
                </a:solidFill>
              </a:rPr>
              <a:t>, підкреслюємо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дієслова ось так =</a:t>
            </a:r>
          </a:p>
        </p:txBody>
      </p:sp>
    </p:spTree>
    <p:extLst>
      <p:ext uri="{BB962C8B-B14F-4D97-AF65-F5344CB8AC3E}">
        <p14:creationId xmlns="" xmlns:p14="http://schemas.microsoft.com/office/powerpoint/2010/main" val="9970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 6. Робота в </a:t>
            </a:r>
            <a:r>
              <a:rPr lang="ru-RU" dirty="0" err="1" smtClean="0"/>
              <a:t>зошиті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1384" y="1984579"/>
            <a:ext cx="8424936" cy="36766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1"/>
                </a:solidFill>
              </a:rPr>
              <a:t>Пригадай, як називаються слова, близькі за значенням?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chemeClr val="tx1"/>
                </a:solidFill>
              </a:rPr>
              <a:t>Вправа 2. Добери слова, близькі за значенням</a:t>
            </a:r>
            <a:r>
              <a:rPr lang="uk-UA" sz="3200" dirty="0" smtClean="0">
                <a:solidFill>
                  <a:schemeClr val="tx1"/>
                </a:solidFill>
              </a:rPr>
              <a:t>. </a:t>
            </a:r>
            <a:r>
              <a:rPr lang="uk-UA" sz="3200" dirty="0" err="1" smtClean="0">
                <a:solidFill>
                  <a:schemeClr val="tx1"/>
                </a:solidFill>
              </a:rPr>
              <a:t>Запиши</a:t>
            </a:r>
            <a:r>
              <a:rPr lang="uk-UA" sz="3200" dirty="0" smtClean="0">
                <a:solidFill>
                  <a:schemeClr val="tx1"/>
                </a:solidFill>
              </a:rPr>
              <a:t> у зошит.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1"/>
                </a:solidFill>
              </a:rPr>
              <a:t>Користуйся довідкою.</a:t>
            </a:r>
            <a:endParaRPr lang="uk-UA" sz="3200" dirty="0">
              <a:solidFill>
                <a:schemeClr val="tx1"/>
              </a:solidFill>
            </a:endParaRPr>
          </a:p>
          <a:p>
            <a:endParaRPr lang="uk-UA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dirty="0" smtClean="0">
              <a:solidFill>
                <a:schemeClr val="tx1"/>
              </a:solidFill>
            </a:endParaRPr>
          </a:p>
          <a:p>
            <a:endParaRPr lang="uk-UA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6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КРОК 8. </a:t>
            </a:r>
            <a:r>
              <a:rPr lang="ru-RU" dirty="0" err="1" smtClean="0"/>
              <a:t>Щоденні</a:t>
            </a:r>
            <a:r>
              <a:rPr lang="ru-RU" dirty="0" smtClean="0"/>
              <a:t> 5. Письмо для себе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1384" y="1984579"/>
            <a:ext cx="8424936" cy="36766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1"/>
                </a:solidFill>
              </a:rPr>
              <a:t>Напиши про свій ранок, але користуючись тільки ДІЄСЛОВАМИ.</a:t>
            </a:r>
          </a:p>
          <a:p>
            <a:endParaRPr lang="uk-UA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</a:rPr>
              <a:t>Що ти робиш спочатку? Як починається твій ранок?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</a:rPr>
              <a:t>Що ти робиш потім?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</a:rPr>
              <a:t>А що далі?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uk-UA" sz="2400" b="1" dirty="0">
              <a:solidFill>
                <a:srgbClr val="FF0000"/>
              </a:solidFill>
            </a:endParaRPr>
          </a:p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Пам</a:t>
            </a:r>
            <a:r>
              <a:rPr lang="en-US" sz="2400" b="1" dirty="0" smtClean="0">
                <a:solidFill>
                  <a:srgbClr val="FF0000"/>
                </a:solidFill>
              </a:rPr>
              <a:t>’</a:t>
            </a:r>
            <a:r>
              <a:rPr lang="uk-UA" sz="2400" b="1" dirty="0" err="1" smtClean="0">
                <a:solidFill>
                  <a:srgbClr val="FF0000"/>
                </a:solidFill>
              </a:rPr>
              <a:t>ятай</a:t>
            </a:r>
            <a:r>
              <a:rPr lang="uk-UA" sz="2400" b="1" dirty="0" smtClean="0">
                <a:solidFill>
                  <a:srgbClr val="FF0000"/>
                </a:solidFill>
              </a:rPr>
              <a:t>, що описуєш свій ранок тільки дієсловами!</a:t>
            </a:r>
          </a:p>
          <a:p>
            <a:endParaRPr lang="uk-UA" sz="3200" dirty="0">
              <a:solidFill>
                <a:schemeClr val="tx1"/>
              </a:solidFill>
            </a:endParaRPr>
          </a:p>
          <a:p>
            <a:endParaRPr lang="uk-UA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dirty="0" smtClean="0">
              <a:solidFill>
                <a:schemeClr val="tx1"/>
              </a:solidFill>
            </a:endParaRPr>
          </a:p>
          <a:p>
            <a:endParaRPr lang="uk-UA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2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 9. Робота в </a:t>
            </a:r>
            <a:r>
              <a:rPr lang="ru-RU" dirty="0" err="1" smtClean="0"/>
              <a:t>зошиті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1384" y="1984579"/>
            <a:ext cx="8424936" cy="36766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1"/>
                </a:solidFill>
              </a:rPr>
              <a:t>Вправа 4. </a:t>
            </a:r>
          </a:p>
          <a:p>
            <a:r>
              <a:rPr lang="uk-UA" sz="3200" dirty="0" smtClean="0">
                <a:solidFill>
                  <a:schemeClr val="tx1"/>
                </a:solidFill>
              </a:rPr>
              <a:t>Прочитай розповіді дітей, про те, що вміють робити домашні улюбленці Відгадай, хто в кого живе та </a:t>
            </a:r>
            <a:r>
              <a:rPr lang="uk-UA" sz="3200" dirty="0" err="1" smtClean="0">
                <a:solidFill>
                  <a:schemeClr val="tx1"/>
                </a:solidFill>
              </a:rPr>
              <a:t>запиши</a:t>
            </a:r>
            <a:r>
              <a:rPr lang="uk-UA" sz="3200" dirty="0" smtClean="0">
                <a:solidFill>
                  <a:schemeClr val="tx1"/>
                </a:solidFill>
              </a:rPr>
              <a:t> у зошит.</a:t>
            </a:r>
          </a:p>
          <a:p>
            <a:pPr algn="ctr"/>
            <a:endParaRPr lang="uk-UA" sz="2400" b="1" dirty="0">
              <a:solidFill>
                <a:srgbClr val="FF0000"/>
              </a:solidFill>
            </a:endParaRPr>
          </a:p>
          <a:p>
            <a:endParaRPr lang="uk-UA" sz="3200" dirty="0">
              <a:solidFill>
                <a:schemeClr val="tx1"/>
              </a:solidFill>
            </a:endParaRPr>
          </a:p>
          <a:p>
            <a:endParaRPr lang="uk-UA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dirty="0" smtClean="0">
              <a:solidFill>
                <a:schemeClr val="tx1"/>
              </a:solidFill>
            </a:endParaRPr>
          </a:p>
          <a:p>
            <a:endParaRPr lang="uk-UA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1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e258affa6930bc79cb14bb31e9ccf519ad97d2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244</Words>
  <Application>Microsoft Office PowerPoint</Application>
  <PresentationFormat>Экран (4:3)</PresentationFormat>
  <Paragraphs>44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Слова – назви дій. «Приємна зустріч» (Григорій Фалькович)</vt:lpstr>
      <vt:lpstr>Слайд 2</vt:lpstr>
      <vt:lpstr>КРОК 2. Послухай</vt:lpstr>
      <vt:lpstr>КРОК 3. Робота зі словами</vt:lpstr>
      <vt:lpstr>КРОК 4. Читай сам</vt:lpstr>
      <vt:lpstr>КРОК 5. Робота в зошиті</vt:lpstr>
      <vt:lpstr>КРОК 6. Робота в зошиті</vt:lpstr>
      <vt:lpstr>КРОК 8. Щоденні 5. Письмо для себе</vt:lpstr>
      <vt:lpstr>КРОК 9. Робота в зошиті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Цветные квадраты</dc:title>
  <dc:creator>obstinate</dc:creator>
  <cp:lastModifiedBy>Виноград</cp:lastModifiedBy>
  <cp:revision>28</cp:revision>
  <dcterms:created xsi:type="dcterms:W3CDTF">2017-06-26T18:15:24Z</dcterms:created>
  <dcterms:modified xsi:type="dcterms:W3CDTF">2022-04-10T18:55:47Z</dcterms:modified>
</cp:coreProperties>
</file>