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8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61C377-CB86-4EF4-89F9-6272304E6F0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4ED6E5-38DE-4033-BD17-BFC6ADD24633}">
      <dgm:prSet/>
      <dgm:spPr/>
      <dgm:t>
        <a:bodyPr/>
        <a:lstStyle/>
        <a:p>
          <a:pPr rtl="0"/>
          <a:r>
            <a:rPr lang="ru-RU" smtClean="0"/>
            <a:t>Вірогідна : називається подія, яка при випробуванні обовўязково наступає.</a:t>
          </a:r>
          <a:endParaRPr lang="ru-RU"/>
        </a:p>
      </dgm:t>
    </dgm:pt>
    <dgm:pt modelId="{E415FAF0-A50A-4A37-8D59-3F118F23DCF2}" type="parTrans" cxnId="{10175929-58F0-43D4-8303-111E571BA1B1}">
      <dgm:prSet/>
      <dgm:spPr/>
      <dgm:t>
        <a:bodyPr/>
        <a:lstStyle/>
        <a:p>
          <a:endParaRPr lang="ru-RU"/>
        </a:p>
      </dgm:t>
    </dgm:pt>
    <dgm:pt modelId="{279F0FC2-8D5A-4B24-9B66-819A23D50324}" type="sibTrans" cxnId="{10175929-58F0-43D4-8303-111E571BA1B1}">
      <dgm:prSet/>
      <dgm:spPr/>
      <dgm:t>
        <a:bodyPr/>
        <a:lstStyle/>
        <a:p>
          <a:endParaRPr lang="ru-RU"/>
        </a:p>
      </dgm:t>
    </dgm:pt>
    <dgm:pt modelId="{C9670945-37F7-46ED-B495-3822E28AB068}">
      <dgm:prSet/>
      <dgm:spPr/>
      <dgm:t>
        <a:bodyPr/>
        <a:lstStyle/>
        <a:p>
          <a:pPr rtl="0"/>
          <a:r>
            <a:rPr lang="ru-RU" dirty="0" err="1" smtClean="0"/>
            <a:t>Неможлива</a:t>
          </a:r>
          <a:r>
            <a:rPr lang="ru-RU" dirty="0" smtClean="0"/>
            <a:t> : </a:t>
          </a:r>
          <a:r>
            <a:rPr lang="ru-RU" dirty="0" err="1" smtClean="0"/>
            <a:t>називається</a:t>
          </a:r>
          <a:r>
            <a:rPr lang="ru-RU" dirty="0" smtClean="0"/>
            <a:t> </a:t>
          </a:r>
          <a:r>
            <a:rPr lang="ru-RU" dirty="0" err="1" smtClean="0"/>
            <a:t>така</a:t>
          </a:r>
          <a:r>
            <a:rPr lang="ru-RU" dirty="0" smtClean="0"/>
            <a:t> </a:t>
          </a:r>
          <a:r>
            <a:rPr lang="ru-RU" dirty="0" err="1" smtClean="0"/>
            <a:t>подія</a:t>
          </a:r>
          <a:r>
            <a:rPr lang="ru-RU" dirty="0" smtClean="0"/>
            <a:t>, яка в </a:t>
          </a:r>
          <a:r>
            <a:rPr lang="ru-RU" dirty="0" err="1" smtClean="0"/>
            <a:t>результаті</a:t>
          </a:r>
          <a:r>
            <a:rPr lang="ru-RU" dirty="0" smtClean="0"/>
            <a:t> </a:t>
          </a:r>
          <a:r>
            <a:rPr lang="ru-RU" dirty="0" err="1" smtClean="0"/>
            <a:t>випробування</a:t>
          </a:r>
          <a:r>
            <a:rPr lang="ru-RU" dirty="0" smtClean="0"/>
            <a:t> явно не </a:t>
          </a:r>
          <a:r>
            <a:rPr lang="ru-RU" dirty="0" err="1" smtClean="0"/>
            <a:t>відбувається</a:t>
          </a:r>
          <a:r>
            <a:rPr lang="ru-RU" dirty="0" smtClean="0"/>
            <a:t>.</a:t>
          </a:r>
          <a:endParaRPr lang="ru-RU" dirty="0"/>
        </a:p>
      </dgm:t>
    </dgm:pt>
    <dgm:pt modelId="{0F29192B-761F-4EB2-8490-915D84E422FA}" type="parTrans" cxnId="{BB5E662E-2D16-42F3-A902-674C125FB293}">
      <dgm:prSet/>
      <dgm:spPr/>
      <dgm:t>
        <a:bodyPr/>
        <a:lstStyle/>
        <a:p>
          <a:endParaRPr lang="ru-RU"/>
        </a:p>
      </dgm:t>
    </dgm:pt>
    <dgm:pt modelId="{809801FE-AB2D-41E0-88BD-A71812BA5250}" type="sibTrans" cxnId="{BB5E662E-2D16-42F3-A902-674C125FB293}">
      <dgm:prSet/>
      <dgm:spPr/>
      <dgm:t>
        <a:bodyPr/>
        <a:lstStyle/>
        <a:p>
          <a:endParaRPr lang="ru-RU"/>
        </a:p>
      </dgm:t>
    </dgm:pt>
    <dgm:pt modelId="{275E2CEC-9939-4CB7-A9B4-C7F1C91B1EE7}">
      <dgm:prSet/>
      <dgm:spPr/>
      <dgm:t>
        <a:bodyPr/>
        <a:lstStyle/>
        <a:p>
          <a:pPr rtl="0"/>
          <a:r>
            <a:rPr lang="ru-RU" smtClean="0"/>
            <a:t>Випадкова : називається подія, яка в даному випробуванні може відбутися, а може і не відбутись.</a:t>
          </a:r>
          <a:endParaRPr lang="ru-RU"/>
        </a:p>
      </dgm:t>
    </dgm:pt>
    <dgm:pt modelId="{2120AE75-8739-4C18-8677-706EB545A89F}" type="parTrans" cxnId="{533545E9-827C-4D8B-B8F2-A11492FBDC8D}">
      <dgm:prSet/>
      <dgm:spPr/>
      <dgm:t>
        <a:bodyPr/>
        <a:lstStyle/>
        <a:p>
          <a:endParaRPr lang="ru-RU"/>
        </a:p>
      </dgm:t>
    </dgm:pt>
    <dgm:pt modelId="{F8300ADB-D507-4A73-80FB-512B84124C05}" type="sibTrans" cxnId="{533545E9-827C-4D8B-B8F2-A11492FBDC8D}">
      <dgm:prSet/>
      <dgm:spPr/>
      <dgm:t>
        <a:bodyPr/>
        <a:lstStyle/>
        <a:p>
          <a:endParaRPr lang="ru-RU"/>
        </a:p>
      </dgm:t>
    </dgm:pt>
    <dgm:pt modelId="{A03F7A50-7DA6-4210-AD1E-661FD86F49CF}" type="pres">
      <dgm:prSet presAssocID="{C261C377-CB86-4EF4-89F9-6272304E6F0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4F175E-48F7-45C2-BE4C-075C017A5C6C}" type="pres">
      <dgm:prSet presAssocID="{C261C377-CB86-4EF4-89F9-6272304E6F09}" presName="arrow" presStyleLbl="bgShp" presStyleIdx="0" presStyleCnt="1"/>
      <dgm:spPr/>
    </dgm:pt>
    <dgm:pt modelId="{3F2E1E92-8C9D-4740-857F-4171C957F6E5}" type="pres">
      <dgm:prSet presAssocID="{C261C377-CB86-4EF4-89F9-6272304E6F09}" presName="linearProcess" presStyleCnt="0"/>
      <dgm:spPr/>
    </dgm:pt>
    <dgm:pt modelId="{0AA413B5-167E-434F-B583-FDCB5056F7F0}" type="pres">
      <dgm:prSet presAssocID="{EE4ED6E5-38DE-4033-BD17-BFC6ADD2463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481B54-2159-47F0-83B5-3BA5E03C1663}" type="pres">
      <dgm:prSet presAssocID="{279F0FC2-8D5A-4B24-9B66-819A23D50324}" presName="sibTrans" presStyleCnt="0"/>
      <dgm:spPr/>
    </dgm:pt>
    <dgm:pt modelId="{92732D85-A122-42F2-9F0D-8076AFC8CEB1}" type="pres">
      <dgm:prSet presAssocID="{C9670945-37F7-46ED-B495-3822E28AB06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7F2FF2-5BF0-4532-ABCC-A6C053F7B8A4}" type="pres">
      <dgm:prSet presAssocID="{809801FE-AB2D-41E0-88BD-A71812BA5250}" presName="sibTrans" presStyleCnt="0"/>
      <dgm:spPr/>
    </dgm:pt>
    <dgm:pt modelId="{56D5D310-4C6F-4259-B49B-9CAF88EF8DB9}" type="pres">
      <dgm:prSet presAssocID="{275E2CEC-9939-4CB7-A9B4-C7F1C91B1EE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5E662E-2D16-42F3-A902-674C125FB293}" srcId="{C261C377-CB86-4EF4-89F9-6272304E6F09}" destId="{C9670945-37F7-46ED-B495-3822E28AB068}" srcOrd="1" destOrd="0" parTransId="{0F29192B-761F-4EB2-8490-915D84E422FA}" sibTransId="{809801FE-AB2D-41E0-88BD-A71812BA5250}"/>
    <dgm:cxn modelId="{533545E9-827C-4D8B-B8F2-A11492FBDC8D}" srcId="{C261C377-CB86-4EF4-89F9-6272304E6F09}" destId="{275E2CEC-9939-4CB7-A9B4-C7F1C91B1EE7}" srcOrd="2" destOrd="0" parTransId="{2120AE75-8739-4C18-8677-706EB545A89F}" sibTransId="{F8300ADB-D507-4A73-80FB-512B84124C05}"/>
    <dgm:cxn modelId="{D0CE33E6-E1CB-454A-B1CF-41C8BA3ADF90}" type="presOf" srcId="{C9670945-37F7-46ED-B495-3822E28AB068}" destId="{92732D85-A122-42F2-9F0D-8076AFC8CEB1}" srcOrd="0" destOrd="0" presId="urn:microsoft.com/office/officeart/2005/8/layout/hProcess9"/>
    <dgm:cxn modelId="{9D2D34CE-F4A4-47C0-9B54-35928BE5F17F}" type="presOf" srcId="{C261C377-CB86-4EF4-89F9-6272304E6F09}" destId="{A03F7A50-7DA6-4210-AD1E-661FD86F49CF}" srcOrd="0" destOrd="0" presId="urn:microsoft.com/office/officeart/2005/8/layout/hProcess9"/>
    <dgm:cxn modelId="{086718A1-4BA3-4EF7-9298-C93CB9B8861D}" type="presOf" srcId="{275E2CEC-9939-4CB7-A9B4-C7F1C91B1EE7}" destId="{56D5D310-4C6F-4259-B49B-9CAF88EF8DB9}" srcOrd="0" destOrd="0" presId="urn:microsoft.com/office/officeart/2005/8/layout/hProcess9"/>
    <dgm:cxn modelId="{7C560F36-9DAA-4F53-8AFE-41A82B23157D}" type="presOf" srcId="{EE4ED6E5-38DE-4033-BD17-BFC6ADD24633}" destId="{0AA413B5-167E-434F-B583-FDCB5056F7F0}" srcOrd="0" destOrd="0" presId="urn:microsoft.com/office/officeart/2005/8/layout/hProcess9"/>
    <dgm:cxn modelId="{10175929-58F0-43D4-8303-111E571BA1B1}" srcId="{C261C377-CB86-4EF4-89F9-6272304E6F09}" destId="{EE4ED6E5-38DE-4033-BD17-BFC6ADD24633}" srcOrd="0" destOrd="0" parTransId="{E415FAF0-A50A-4A37-8D59-3F118F23DCF2}" sibTransId="{279F0FC2-8D5A-4B24-9B66-819A23D50324}"/>
    <dgm:cxn modelId="{27326585-D863-40A1-A73B-15198E5AB102}" type="presParOf" srcId="{A03F7A50-7DA6-4210-AD1E-661FD86F49CF}" destId="{744F175E-48F7-45C2-BE4C-075C017A5C6C}" srcOrd="0" destOrd="0" presId="urn:microsoft.com/office/officeart/2005/8/layout/hProcess9"/>
    <dgm:cxn modelId="{F36F6866-9B44-44FA-BE75-170C89C39482}" type="presParOf" srcId="{A03F7A50-7DA6-4210-AD1E-661FD86F49CF}" destId="{3F2E1E92-8C9D-4740-857F-4171C957F6E5}" srcOrd="1" destOrd="0" presId="urn:microsoft.com/office/officeart/2005/8/layout/hProcess9"/>
    <dgm:cxn modelId="{8264C4EC-02EB-4055-8D7E-8FDD4BCA0AFB}" type="presParOf" srcId="{3F2E1E92-8C9D-4740-857F-4171C957F6E5}" destId="{0AA413B5-167E-434F-B583-FDCB5056F7F0}" srcOrd="0" destOrd="0" presId="urn:microsoft.com/office/officeart/2005/8/layout/hProcess9"/>
    <dgm:cxn modelId="{0172CB0F-2377-4B20-8EF9-F0788F36C29A}" type="presParOf" srcId="{3F2E1E92-8C9D-4740-857F-4171C957F6E5}" destId="{82481B54-2159-47F0-83B5-3BA5E03C1663}" srcOrd="1" destOrd="0" presId="urn:microsoft.com/office/officeart/2005/8/layout/hProcess9"/>
    <dgm:cxn modelId="{6CB9CC12-BD6D-4A97-BBFF-CAE9E57C4C18}" type="presParOf" srcId="{3F2E1E92-8C9D-4740-857F-4171C957F6E5}" destId="{92732D85-A122-42F2-9F0D-8076AFC8CEB1}" srcOrd="2" destOrd="0" presId="urn:microsoft.com/office/officeart/2005/8/layout/hProcess9"/>
    <dgm:cxn modelId="{3F699C57-9D75-4DB0-8A0B-D3CD25A9411E}" type="presParOf" srcId="{3F2E1E92-8C9D-4740-857F-4171C957F6E5}" destId="{2D7F2FF2-5BF0-4532-ABCC-A6C053F7B8A4}" srcOrd="3" destOrd="0" presId="urn:microsoft.com/office/officeart/2005/8/layout/hProcess9"/>
    <dgm:cxn modelId="{4CEC6817-6A38-4D12-B8EE-8ACD2A92B25B}" type="presParOf" srcId="{3F2E1E92-8C9D-4740-857F-4171C957F6E5}" destId="{56D5D310-4C6F-4259-B49B-9CAF88EF8DB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F175E-48F7-45C2-BE4C-075C017A5C6C}">
      <dsp:nvSpPr>
        <dsp:cNvPr id="0" name=""/>
        <dsp:cNvSpPr/>
      </dsp:nvSpPr>
      <dsp:spPr>
        <a:xfrm>
          <a:off x="642671" y="0"/>
          <a:ext cx="7283609" cy="45617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413B5-167E-434F-B583-FDCB5056F7F0}">
      <dsp:nvSpPr>
        <dsp:cNvPr id="0" name=""/>
        <dsp:cNvSpPr/>
      </dsp:nvSpPr>
      <dsp:spPr>
        <a:xfrm>
          <a:off x="290373" y="1368519"/>
          <a:ext cx="2570685" cy="1824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Вірогідна : називається подія, яка при випробуванні обовўязково наступає.</a:t>
          </a:r>
          <a:endParaRPr lang="ru-RU" sz="1700" kern="1200"/>
        </a:p>
      </dsp:txBody>
      <dsp:txXfrm>
        <a:off x="379447" y="1457593"/>
        <a:ext cx="2392537" cy="1646544"/>
      </dsp:txXfrm>
    </dsp:sp>
    <dsp:sp modelId="{92732D85-A122-42F2-9F0D-8076AFC8CEB1}">
      <dsp:nvSpPr>
        <dsp:cNvPr id="0" name=""/>
        <dsp:cNvSpPr/>
      </dsp:nvSpPr>
      <dsp:spPr>
        <a:xfrm>
          <a:off x="2999133" y="1368519"/>
          <a:ext cx="2570685" cy="1824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Неможлива</a:t>
          </a:r>
          <a:r>
            <a:rPr lang="ru-RU" sz="1700" kern="1200" dirty="0" smtClean="0"/>
            <a:t> : </a:t>
          </a:r>
          <a:r>
            <a:rPr lang="ru-RU" sz="1700" kern="1200" dirty="0" err="1" smtClean="0"/>
            <a:t>називається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така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подія</a:t>
          </a:r>
          <a:r>
            <a:rPr lang="ru-RU" sz="1700" kern="1200" dirty="0" smtClean="0"/>
            <a:t>, яка в </a:t>
          </a:r>
          <a:r>
            <a:rPr lang="ru-RU" sz="1700" kern="1200" dirty="0" err="1" smtClean="0"/>
            <a:t>результаті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випробування</a:t>
          </a:r>
          <a:r>
            <a:rPr lang="ru-RU" sz="1700" kern="1200" dirty="0" smtClean="0"/>
            <a:t> явно не </a:t>
          </a:r>
          <a:r>
            <a:rPr lang="ru-RU" sz="1700" kern="1200" dirty="0" err="1" smtClean="0"/>
            <a:t>відбувається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3088207" y="1457593"/>
        <a:ext cx="2392537" cy="1646544"/>
      </dsp:txXfrm>
    </dsp:sp>
    <dsp:sp modelId="{56D5D310-4C6F-4259-B49B-9CAF88EF8DB9}">
      <dsp:nvSpPr>
        <dsp:cNvPr id="0" name=""/>
        <dsp:cNvSpPr/>
      </dsp:nvSpPr>
      <dsp:spPr>
        <a:xfrm>
          <a:off x="5707892" y="1368519"/>
          <a:ext cx="2570685" cy="1824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Випадкова : називається подія, яка в даному випробуванні може відбутися, а може і не відбутись.</a:t>
          </a:r>
          <a:endParaRPr lang="ru-RU" sz="1700" kern="1200"/>
        </a:p>
      </dsp:txBody>
      <dsp:txXfrm>
        <a:off x="5796966" y="1457593"/>
        <a:ext cx="2392537" cy="1646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547B0-29DB-4307-96AA-9D7FCD7F892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D05B3-7F8D-42FE-B93B-3915050D0B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42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D05B3-7F8D-42FE-B93B-3915050D0B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746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2204864"/>
            <a:ext cx="3313355" cy="25202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Випадкова подія, частота та </a:t>
            </a:r>
            <a:r>
              <a:rPr lang="uk-UA" dirty="0" smtClean="0"/>
              <a:t> ймовірність випадкової події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8717" y="5013176"/>
            <a:ext cx="3004451" cy="1224136"/>
          </a:xfrm>
        </p:spPr>
        <p:txBody>
          <a:bodyPr/>
          <a:lstStyle/>
          <a:p>
            <a:r>
              <a:rPr lang="ru-RU" dirty="0" smtClean="0"/>
              <a:t>Алгебра  9 </a:t>
            </a:r>
            <a:r>
              <a:rPr lang="ru-RU" dirty="0" err="1" smtClean="0"/>
              <a:t>клас</a:t>
            </a:r>
            <a:endParaRPr lang="ru-RU" dirty="0" smtClean="0"/>
          </a:p>
          <a:p>
            <a:r>
              <a:rPr lang="ru-RU" dirty="0" smtClean="0"/>
              <a:t>13.04.2020 р.</a:t>
            </a:r>
            <a:endParaRPr lang="ru-RU" dirty="0"/>
          </a:p>
        </p:txBody>
      </p:sp>
      <p:pic>
        <p:nvPicPr>
          <p:cNvPr id="2050" name="Picture 2" descr="http://transkarpatia.net/uploads/posts/2012-04/1333447726_p0296345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512676"/>
            <a:ext cx="330167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AQDxAQDxAPEBQUEBAPDxAQDw8PDw8PFBEWFhQUFBQYHCggGBolHBQUITEhJSkrLi4uFx8zODMsNygtLisBCgoKDg0OGBAQGiwkHBwsLCwsLCwsLCwsLCwsLCwsLCwsLCwsLCwsLCwsLCwsLCwsLCwsLCwsLCwsLCwsLCwsLP/AABEIALEBHAMBEQACEQEDEQH/xAAcAAABBQEBAQAAAAAAAAAAAAAAAQMEBQYCBwj/xABEEAABAwICBQcJBQcEAwEAAAABAAIDBBEFBhIhMVFxBxNBYXKBsSIjJDIzc5GhwTRCUmKyFENjgpKi0TV0g/AVJcJE/8QAGwEAAgMBAQEAAAAAAAAAAAAAAAEDBAUCBgf/xAAvEQACAQMCBAUEAgMBAQAAAAAAAQIDBBEFMRIhMkETIjNRcSM0QoEUYSRSkQah/9oADAMBAAIRAxEAPwD2RI6OkAKgAQAIAVIBUACAM9navfDSvcw2NjZJvB1GDk8I8xwvO00LvOkkX2rqLTI5wnT3N9g2bqecAaYaeshM5jPOxdGviGsyM/qCWTrKI8mOU7dsg7taMhzIkmaacbNN3BqMjw/ZkWTODPuwyu7kuIfBP2I0mbZT6lMe9HEPw5lRi1fVVDC0QsbfpKamDt5MzsuF18TNKNzSR0a7LtVDh2kscnzIFPi1dpaM/mtduPAqVTyVpQnF8y+go3SC/PuP8ymSTOB7/wAIOl7j3lPhQYO2YNGNtynhBgebhsQ+6jADgo2D7oTDBxLh8btrR8Ech4K6oy83bGdA9X+FG6aYYIrn1cHRzg6tvwUMqT7HLQ7TZqjJ0ZQWHpDhoqF5Qi0Zi0LhcSN+IRnkLI+yoDvVD3cGkhHPA+FsdbHIdkUneAE+Y+B+w6ygnP7sDiUYOlTZIiwuo/E1vC6MHSpssqWCoZa8p7gjBLFNdy3ZVuA160YO8nQrR0hGB5J91ydC6QTwITnAjDGIZgjAsgJxvRwhk5dUgdKfCGRp1e3enwMXEhp2JN3p8AuNGWz3Xh9OQNyirxxEtWcs1EeVysDhYhUVNo2Z0oz5NGfxkvhsWOcLnoNrcFZpT4ngxby18PzIusFxrmw1rnv0tWt7iQVZnDBQpVeFm4wzF4XgBzWgnp6CoGsGlTqxmi6a1vQB8EibAurcED4Q0kwAPSDDELk8BgiVlNFILPDTxsnxY7nLpp7mcrcL5nyqedrba9B7xbuPQu41SpVtYrnEiU+cRH5M1tWq97juKsRrIoNYeCxbnWitfT17rXUniRE2I3N0b/ZQVEvYieR8bJeICTY+zFqt/ssPqTuLgGeKPEHhklkOLP8AVo2M95K36BJ1A4GPsy/iz/Wkp4uAc8/Rcuox+Gx5mSqp3ta48GRNHiSk5s6VJgeTKlf7aWaQ9btHwXGR+GVuJ8lEVr0s8sThrAcTIw8bm6OTE6Y3BNjGHANfTtqoxq0otZt2TrXDjJbDWUXOF8odJIQyYOpn/hkaW+ICXF7nSkaqnrGSjSje143tcCusnWRwvQAhcEBgRMWDghIBH4uN6mVMTqDLsY6114Zz4g07Fyn4QvEGnYo5deGLxDkYk5Hhi4xJMQcelPgQcYwalx6V1wnLkcGY7ynwhkqcxOvEeBVa5XkZesX9RGJesZo9HFlBmYeSztDxU9p6hn6l6Y86IOYLjoGvcvSzoQmsM8ipuLI7amaA+S4ubuOtZtW3lT25oswqp/JcU2e3wgBrC/Vra4+SOBVRw4jQp3MormXmH5gxWrB/ZcOL7WuS4NAvsvpELnwZe5N/Lzsi1iwvMMm2KkgH5pQSO5t0/C92DupdkS48nYw/2uIQR9UcT3H4khPw17nP8iZKZyeSu9tilU7eI2sYPndCpxRy6tR9yXFyc0g9easl7VQ8A9wsulGHsccUv9mToci4a3/87X+8Ln+JTwuyFl+5YDLlEG6Apae2y3NMt4J5E4mTxfkxpi8zUdoH7ebcNKAnh93uXSZxKCZTjGa3C3aNTBzbb6nWD4X8HDV4FJnCfDyNZg+e6WYAP8g7xct+G0JZJFJGnp6lkg0o3teN7SD8dyDvI4gBCgAsnlAcuNtthxICTEQKrGKWP2lRTs7UrP8AKXFFAZXH8wYBK0iplppuzG6RwPUQEeIvkTSPOcaxmhpzp4TU1jXX9R4dzFu/WEmk9lg5JWG8rNc1oa6KOY6gCb6RPchKQ28HFXysVxuAyGPo9Ukg96OfuLmVVTyj4i/9+W9kWTFhlZJnCuJuaqX+soHws9sMi0eErcQaaeAyHOJ4DIumlgMhpowGQ0kYDIaSMBkNJPAZK/Gj5s96rXK8jLti/qIxsm1YrPTIoczjyG9pviprb1EUdRX0h6A+SOC9UnyR457kapGv/u5DSe4ReCvomF1QQCBZpIO53QVgXc/Cbx7mzZ2zrLhRpcNzHU0jwXOcDsErNdxucNhHUoIVlPcVWhUovDR6llvPkM4a2ctY46hK32Lj1/gPHUpf7Ep9jYh3+Rusg6FugBLoAC5MAB4/BAHMkob6xa3rc4NHzRy9w5lZiGOUDWuZPVUmiRZzHyxuBG4t1o4geO55LnOHBA10tBWaEu0QQh8kLj1fg+Nkm09iNpGaos2VNO5ug/SO0HSII7xrQlLOAL5nKxiYadVOQLDSdG4kHrIKbg13DjbIsvKTjEt9B9vc0311rhygt5ksadSW0X/wivxjHJ9slcb9fND6KF3Fut5kysbmT5RZHfgWJza3ued/O1Dj9SoJahbR7lmOkXUux1DkeoPrvhbw0nnwUMtXorpRZhoNV7yRNjyIPvVDv5WAeKhetPtEsw/8/H8pCV2SomxPc2SQua0uGlaxIF9lkUdVnOajJcmd1tEpQpuSbyjD0ryHtLSQb3BGog9S23t8HnFDiaiaqny9FYGQve4+U46VtZ1lZU72ecRPWUNEoKCcubJceDU4/dtPG5UDuqr7lyOl20doj4oohsjZ/SFx49T/AGJf4VD/AFR6Hde0PmIoKAFumAXSAW6AC6AFugYXQBDxQXjPeq9x0MuWT+ojHztsVhHqI7FFmYeaHaHipqHqIp3/AKR1T+qOC9XHY8W92Myi5TGmV9ILVbh+Qrzup7s9Hor8yLou1WNiDtB2LFWU+R6GdOM1iRH/AGcsOlA4t3svcH4q5TuezMa50vh81Ln/AEXeB8oVTQWYW84zphcbNG8sO1h4aupW4S4tjK80W8l7LyzOI83QC+99R5PyapOGWOYeIitqOVrEX+yhpY/+OSY/Mo4fdidTBXSZ6x2X1Z5WjdDSwxj46F/mlmHuRu4iu6IVRVYxNfnJ603/ABTlg+DSFy6lNEEr6mt5IiOy9VSe0c0+8lfJ4rnx4LsQS1Oku7Y9FlR3TLGOzGSfmuXc42IZapDsmSmZXiHrSyngGtXDupET1V9omZx+j5ibQB0rNa4O6bHf1qeE3JZNi0q+NTUvc2HJ3HemkLvKvNcBwBAIaBcDf1rF1avOMlFM9Zo1rTlTc5Lnk1oFtQFvksRyb3Z6FQitkKuDoEDEQAiYEXE/YS+7f+kqe29WPyQXPpS+Dx6hF5GD8y9fV5QZ4a3Wa0fk9EsvPPc+hR5JCIGIgDeL3R8lFQAXQAt0hhdAC3QAIALoGMVgu0qGv0Ms2jxURlK2PWsB8mephsZzMg8yeIXdF/URBer6TCnPkN4L1sdjxEt2Mu9ZdAivpz6Z/KfBee1PdnotGeJIt1iHpxQUAynzG6zoz0lhBO+xWhaPyswdUgvEXwavBQ2WniL44/IYI2jm2iwb0neTe5JSqTecHjdQuqkKnBF4RZiw2ADgAFFlsy3XqPeTDSO9I4bb3OSUAF0gyIgASAw2dD6T/wAbPqr1DpPU6X6CNXyc/ZH+9P6QsHV/VXwe80T0P2apZBsgkAJjEKABAEHGjamnP8J/6SrVpzrR+StecqE/g8kwsXmYPzBesr9DPF2azXh8noJXnj6ChEwEQI3l17o+SggAugAugYAoAW6AC6QCXQBzILgrmUeJNHdOfDLJnq+PWQRbcsevbuLyehtbqM1juZbMjPMuVelymizdPNJkem9RvBetjseIluMy7bpgiBTn0xvWD+krA1L8jf0jriXBWGepQAoGU+ZdsPZf4hX7TpZh6p1x+DUZYPozeLvFcVOo8Fqfrst1wZxygYiBggASAECMJnL7Ufds+qu0Ok9VpfoI13J0PRHe9d4BYGr+svg95oi/x/2alZJsgkAIGImAiAKzMrrUdQf4TvBXbBZrxKeoPFvP4PL8Dbeoj7S9Pcv6bPJ6bHNzA3hWAe8QiYCFAG7Xuj5ICABABdAwJTALoAEgEQAqAGaina8WIXMoqSOoTcXlGLzVhkjYnaILh1dCz5WeJ5iakdQ+k4yKaLUxvBbUH5UYElzI8zl0NFfAfS4/+9BWHqX5G5pXKpEuisI9WgQBUZm/c8H+IV6z2Ziap1x+DTZVPore05c1Oo8FqfrluVGZwiBgUAIkAqABIDB5xPpTuwzwV6h0nqdM9BGx5PR6Gfeu8AsDV/W/R7/Rvt/2adZJrgkAIEIgYJoCmza61DP2LfNX9O+4iZ+pvFtM84y6PSGcT4L0d2/pM83pKzcxNwsI9wIgBEAbpe7PkgIAEwBAAgYgQAIAVAAkABG4ytxnFYIGEylvZ6SuXJR7hwt7HmdTjsb5XWbotJ1LiFys4CVu8chHzNOwq2pp7EHC0QIXelR8foVj6hz4jZ03lUiXpWEesBAFTmPZDxk/+VetNmYuqdUWaTKf2Udty5q9R4LVPX/Rc2UZmhZACIGFkgBAAEAYHN59Lf2WfpV2j0nq9O+3ibTk9+x/8rvALz+rev8Ao95oz/x0aZZRrgkAIAEDETAos6m1DNwA/uC0dMX10ZurP/GkYDK49IbwPgVvXr+kzB0ZZuUzaLFPasRAmIgORul7w+SCIALoALoAEDEQAAoAVAASuduYYMtmTNLYQY4vKf0noaqlW5xyRYpUcnnWJVT5iXSOLj1lUuOUnllxxUYle5imwiBSOoZy3Udikp1XAU4Jj8MgMzCN4UV2+JSZYslw1YmkWMz1YiQFZmL1Iu1J4MVy07mNqu8TRZQPo387voir1HgtU9f9F2ojMEQAiBglkATAAkBgM3fbJODP0hXqPSes077eJuMgD0JvvH/Red1b1z3ujr/GRo1lGqBKAC6YxLoECYzPZ7daif1uYP7lp6V66MrV3i2ZiMqDz/8AKfBbV96ZkaGk6+TYWWMewEunws5lOK3Z2IHnYx5/lK64GQ/yqXujar3R8rEQAIAS6Bi3QAIGCAEe6wJPQLpPkB5niecKiSR4ZYMBLQLXJA1bVQnKU/gmUVEz9TVF5uQLqB0yWNRojOuVyqbRJ4mTix3KXYjG3NSOkzlji0gjaDdctZWCWEsPiXY0NBXiSwNg7dv4LPq0HHmb1reKqkpPmTgqxfKzMQ8iLtP8ArlpuzG1T8S/yefRv+Q+ASrdR4PVfWXwXijMsEACAESGCYAkB57mk3q5eIH9oV6kvKj11hyoRN5kL7Cztvv8V5zVk/HZ7zSGv4yNEVmpM08ojz1sTPXkjb2ntCkjQqS2TI5V6cd5Ir58z0TNs7D2fK8FZjp9eX4laepW8d5FbUZ7pW+o2V/BoA+ZVmGkVXu0irPW6EdssrKjP5/dwAdbnf4VmGjx/KRUlrv+sSgxrMU1UAJLBoNw1osL7ytG2tKdDpMq7v6lzyfJIg4dI5sgLXaH5tymqRUlzKsK86UlKDwz0vk5wv8AajJJUuMjWuIaL2B+CpThFS5I2KFxXqQ4pSN5/wCMp2OaGRMGsdGvao6mEthVnL3NYyJoAAaPgFCl/ZTMHZezPPZCyAyJZABZA8ggMi2QGQskGTidvkO7J8ENDPK6BgDT233/AKirdlBOlsV7iT4iQ6Jp2tB7grToU32IFOS7jLqKI/cHgoJWVJ9iRV5ruNOwyP8AMOBUUtOps7V1MYmwttjZx7wCoJ6djZksLp55ogOpT1fBVZWkkWlVRFlaWO2WO3aqlSm4vDRYpy7plth+JaVg8/zf5/yqNe25cUP+G1aX6b4am53mIebjP53fpC4tFzkLVPwLvJn2d3vD4BFbqPCasvqp/wBF8ojKwCMgIT3IGot7IYlrYmetJG3i4JqLZNG2qS2iyDLmGmb+80uw0ldqjP2LMdOrvtggz5siHqxvduuQ0LtW7e5ZhpE95MyVfUmWV0jtrjc7h1KzGOFg3KVNU4qK7D9DjFRA0thlfGDrIFrX361HUt6dR5nHJbp3NWmsQlg4nxWok1vmldxe63yThQpw6YoUq9We8mRHG+vbx1qVLGxC23uIgBbIGKGE9BPcUsoahJ9hTGb2IsjKG4NcmX2T8BNXVsi16O2Q21AKrc1uCHLdnSp+ZI9iwajjp3zxwt0Wtc0ADfoC5VOhJyWWbNCKUEieJLys7Q8U67ObhYRp2yKOL5FFmQ5pexyefwHNoyGBObRkMBzSMhgOaRkMBzSWQwLzSMjwJJFqPA+CMhg8mhbZ0o3SvH9yvWHp4Ktx1DqvEAiYCJDycuC5ayNPDID6d19QuqsqfMtKosFbicLmltxZZF9FqSLlvNNMl5Qwr9qqhFqPkOcQTbZb/Kxb25/j0vELtOHG8F1mnKNVTRhwvNECSC3WYr9Dhtt1qCy1KhXytpMkrQqpJN5SKrAsVmgDmMh50E3tZ9w7uCt1IQfOUl/0y7mwjcNN5yXkcmLTeyoy0bzGR83kKpKtaw6pojhosO6bJcWWMZl9eRkI94wH4Nuq89Ws4bZZdp6RTX4o4qsgVu3nueO7nXN/Uo4a3bt7YLCsFHZL/hTVWTcQZspHO62ysf8AIEK7T1O2l+f/AMB28l2KmlpWRyyMrWzR6Mby1oADudt5F7/dV2M1OPFB5RE/LuQIKd8jg1jS4nYGjWu5SUVmWx3Tpzm+GKyyZJgs7dsMv9N/BRq4ov8AJEsrO5X4MjupHN9Zrhxa4fRSKUHtJEXh1I7xZyGjcP6k+FvZj44LqidBrOlp7iFzwTOlUpd0OsEI2tf8Vw41CaM7bvkfZND+G3conCoWY1rdDwqY+iy48OZP/IorYiTyhzrjo1DrJU0Y8K5lSpVjKXH7HtXJpl0UtKJnjzsw0zfa1h2BZNerxzb7LY5gvye7J9P7Sc75fBoU1HpNOivIhyHXMztBcV2RXWxpWqWnTbiZ0pczP6K9RkxuENBGQ4Q0EZDhE0EZDhF0EZDhDQRkOENFLIYAsRkeDyOZtp6gbpnLQsH5X8lG53QhC0SvkSyAEIQMRIYllyxlXjw1R8SsTVN0XbL8iz5K/wDUm+6kHgvJ639o/k2bbHiI9psvEptbGnuIG22ADgAE/El7iwjkgoyM5sjIBZGRCgI4gZ5XyvtAqqc21mA3PSbP1XXrtBk/AfyZ10kpFPkL2su/QFurylb1R/TibGgr6kvg2oWEeo5AU8tA4r2GZKaN3rMYeLWldqrUWzZE7elLeK/4RpMHpnbYY+5tvBSRu60dpMgnp9tLeKIsmWqU/ccOy9wU61Gut2VpaNaS7YI8mUoDsfK3vafEKaOq1FukVp6BQezZXYnlbm43yRyaWiC4tc2xLRtsR0q1b6kpyUZLcoXmi+DBzjLKQZeoaaavw5kUj5Q/QdUMfHoCOUE3YPxDUNasXc2qMmY9GOJYPfjYDVsAsBuCxE+SL5nKY65D/Fer1PkjToryIeotc7OKHTc5FO8klg1TGalq06aUUjHlLmZ6y0clQLIyILIyAtkDCyMgFkZALJAFkZA8kxNtqyqH8S/yC0rDZlC63Q1ZaJUCyYxCEBkQhIeTnRSY8lXjw8lna+ixdUWxesn5mWHJcf8A2TOxJ9F5LWvtGbVt6iPbF4Y00IQjIxCECEsmAWQAoCBHlHLD9qp/cO/WvYaB6Evkz7vqRTZB9rL2B+pWtV6ImxoHXP4NssE9QBCYCIARAAmAJARMXNqeb3T/AAVm19WPyVL94tqnwZnkwZfFKbqLj8ltX7Sov5PDUPUPfZNhWTsXkZymOpx/O/8AUr0M4NOn0Is8IpAXh9xqWlQhyyzGv6mZJF7dWGygU7oCrOSHBwYinkMHOgUZDAhCMiwCMhgLIHgEACQYPKsfbavqRvLT8lpaf+SM+67ERahTESECAAoGJZJjKzMDfIZ2lj6p0ovWL8zJXJh/qUfZk+i8hrX2kjctutHt68KaYiBiFAAmAIECBHk/LD9rg9wf1r2Ogeg/kz7vqRT5AHnJuwPFWdV6ImzoHVM2oWEenFQAhCAOUwBAAmBAx02pZ/du8FZtFmtEo6k/8aZR8lY/9jG78LHn5LT1WfBRz/Z4q29Q9lmrjoledd7JtYNHhMFiOOmKNxvYXcfmVrUpTqSSNefBSoqT9ily1nKpbKXOddpOzcFs+J4aSZ5ObdSbkelUWc4XMBcQD0qdVotZI+aNNohWMhgTmwjIYOTCEZFg4dTBPiFwkOeKy7UjloZTEBKAC6WeQzzHNjLYhJ1saVoafLEmULpFatczwSAEAIgYoQwKzHx5tvbCx9V6UXbLrY/yZ/6nHwf9F5DWftJG7bdaPcF4Q1QQAiAEQAIEKEwPJeWH7ZB/tz+sr2Ogfbv5M676kVOQPXm7LfFWNV6Im1oHVM2oWGemBAwKEBxZMQIAEwKzMjrUk3Yt81bsV9aJnao8W0is5Km+mE7onK3rj+h+zx9ovqHqFQ6zHHqXlaa8yNFNLc8XzDiPOuEbTqGt3Wb7F7W1oeHHifcjvrrxcU47Bhg0U6vmM7hwWPOpKDwcN8z6AY661sHCOkACABIYzUR3CaZy0VkjbKRM4wcXQAiBoz2ZstiqIkY7QkaLA9BHWnCcoPKZxOmpGKxLBKyn26Dx1airSv6i7FSdvCO5Vmqlb60Tu7WpY6n7og8CD2kI3FGdIc3iFPHUab3E7WXYebXxH7479SmjeUX+Rw6FRdh5sjTsc094UqrRlsyNwkt0QMdtzQ1j1gs3U2pQRbs8qR3ybm2JxfzeC8hq/wBpI3LfrR7mQvBmsclAhCU8AJdGAC6AOggR5HywfbIv9v8A/RXstA+3fyZ911FZyf8Arzdlvip9V6Im1oG8zarDPTggBCgRymAIARMCqzSbUcvAD5q7YesjL1Z4tpEXkmb6TKd0J8VLrr+kl/Z5Oz62bjMeItp6WWR52NNutx1ADvKw7Gg6taKRcqy4Y5PEqci+k7p1/Fe1nnYoU3Fc2T4Ktrd5ULpSZzUqRbzk6OJDcpVRkQ8SZ9GU0qvtHKZLBXAwQMVAzlxSAhVUS7TOWiA8WXZyc3QAhKBmezQfJXDK1zzRkXFcmXnmVVK0GZwcAeK5LUm1FMnSYdC7awdwQEakvcz+L0oi1suBxRxtbMs0ZcfJlRLM46iT3pObluy5GEUScFxN9LURzs1lhvY9I6Qq1xQVak6b7kkJcLyeo0fKpTOA52KRh6SPKC8tU/8APVk8wkmi7G6Xct6bPmHSfvwztgtVOej3UfxJFcQZa0+M0snqVETuDwqsrOvDeDO1Uj7kxrgdhB4EFQOLW6O8p7CpAdNKMAeR8rv22P8A24/UV7HQU1bP5M26fnK7k/HlzdlviptV6Ym7oO8zahYeD0uQKBiIwISyAApgImBS5uNqOTi0fNXtO9ZGRrP2zOuSNnnKg7o2j4ko1+WIw+TzVhHMpCco9S+WVtNEC4M8qS34j6oPBd6RTjTg6ku53XpVKkuCCyZeHL8zvuhvFasruCO4aNcT35E6HLB++/4KCV6+xoU9A/2ZLbluG2u561H/ACqhcWi0Ej2SJ9ivQM8UmWUL7hRs7HUhgUAcEoA4KAIlTT3XSZy0Vz9S7RwNukTwLiKfHHhzDwRwZI6jTRinvsSFFJYMqawyqhd54rgsT9NFzE9DIYyKvHWCze2PFR1H5WXLV+ct8x5XbNE2WFoa9rG+SNQcLLFtr1wniWxtTp8so8+MdjZ2qxsd4W03yyivknDD2EXBKreNJbnaRy7DNzvin/I9x8LGjQSDZ8iuvGgxcLHIqqqjPkSzN7MjwPFJ06E+qKf6FxNFlTZwxGLZUPd1PAd4qvPTrSf4narSXctablMrm+uyCTi1zT8iqk9DtpLy5RIrmaM9mLHpa6YzShrTohjWtvZrRx4rRtbWFtT4IEU5ObyznAsXdSvLg0ODhZzTquOop3Nsq8eFlyxvpWsm0uTNPDnOE+vG9vAhyy56TNbM2oa9S7xaJ8WaaQ7XObxY4KCWm112LUNZtX3JcOM0z/Vmj7zZQu0qx3iy3G+oT2kiUyVjvVc08CCoXTmt0TxqwlszvRXBIc2TDJQ5z+yO7bPFaOm+sY2tP/H/AGJyd1zKaCtnedTI2m3Sdw+Kk1Wg69SnBHm7OahGUhnAKt0vOyP9Z7y4nbtN7KSvBU8QWyPRaK+Km3Jcy4Krm5gRACI5geiBy9Zg+Won0j1wyRMmhcHQjigDhAAgDlyQEGsguLhdRkcSRR1JI1KZMgfIrKrWukcMzGJ02ibhczjkr1aeTOxu88q2zHJfTLRj7IKS5EfGNbGn8zfEKOp0su2r86N9S+zZ2R4Lyj3PR9kZTN+W+dvPAPLAu9o++N461o2N5weSWxBVp90YummLDou1fQ7lqVIKXmRFFk0SKu0diGottI+KFTbFxL3OP2kce5dqizl1Ejh0l/uqTwn7nDqI45lztQaPhcqWNN7EcqyQ9FgsrtkbvhYKzG2qPaLIJXlNbyQ/Nl6VrC8tbqBJGld1lNKwrKLk1sRwv6cpKKbKMM8qw16wAqOcI0Gep4FyR1c7I5ZJY6drmhwaNJz7EbSFC5y7DVPJssM5I6Nn2h7qg7i0NCXFJ9ztQih6o5IsLdrY2aE/w5XW+BQ2dpOOxXT8kNtdPiNRHuDwHhcOnB7xRNG4rw2myvqOTbGI/Y1tLMOgSNcw+CilaUX+JZjql3D8iixnk/x2ZujJFA5rfK81K0AkdOtS0KFKk8xXMgu76vcR87PPasPic+E3BDi2QX1FzTs67FWmo7vcop4jhGtyy20Hf9Fj3D857TR4JUEy2UBriIECYHoAK9az5aTKNyjkdRLAOUZIISgAugAugDglAhp6AK2updIXC6i8Eco5M9UsLTYqZMgawVlXFpBdHLMfXURZLpDYoKkPY4qdOB5rlAUWhnET5vvB+a5n0ssWvWjf0RvEw/lHgvJy3Z6aOw4UhmHz3g7GgVDBa7tGVo2XOxwWxp1w5/TfYq1aeOZRYfhomi0mOe54cQ6PRsxrbCztMnbt1dS2qdCdR+SOSlWrxpdTLCLLjreUWt36y7wV6Gl1nvhFCWowWyyTYMBjG1zncBZWoaUvyeStLUJvZEuPDYW/cB7RJVqGnUY7orzu6su5JYxrfVa0cAArMaNOOyIXOT3Z1dS4RwN1R82/sO8FBXX05fBLR64/Jh8Ii06uFu+WMf3BeQqbM9VHZH15TxWY3os1o+AUPYsnRCMDyckIEFkAKgQ1UamO4HwTW4P3PkbGXaVXOd80h/vKnZXRrcuNtAP+9Cxbj1Ge50hYt0WihNURIQJgbxetZ8sJlGo5HcSwCjJBQgAQAhQByUCG3IAYl6UHJnsT2qWJBPcpplKiMosVSnsR1NirYqT3KbGsQ9mVzLpZNa+oje4d7GPsjwXk5dTPTx2Q+VywZnM9/Yne8Z4q/pv3H6I6/SUmTvYP959F73SvTfyeY1X1EXhWrIznsgUkdjlCLlgCURAumBxVezf2HeCguPTl8ElHrXyY3Lf+oU3vo/1Lx9XpZ6uOyPrv7o4DwUSLJyUAclAgQMVAhis9m/snwTW4nsfIuJfaJfeyfrKlkQI2WAewasWt1s95pf26LBRGkCQgT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data:image/jpeg;base64,/9j/4AAQSkZJRgABAQAAAQABAAD/2wCEAAkGBxAQDxAQDxAPEBQUEBAPDxAQDw8PDw8PFBEWFhQUFBQYHCggGBolHBQUITEhJSkrLi4uFx8zODMsNygtLisBCgoKDg0OGBAQGiwkHBwsLCwsLCwsLCwsLCwsLCwsLCwsLCwsLCwsLCwsLCwsLCwsLCwsLCwsLCwsLCwsLCwsLP/AABEIALEBHAMBEQACEQEDEQH/xAAcAAABBQEBAQAAAAAAAAAAAAAAAQMEBQYCBwj/xABEEAABAwICBQcJBQcEAwEAAAABAAIDBBEFBhIhMVFxBxNBYXKBsSIjJDIzc5GhwTRCUmKyFENjgpKi0TV0g/AVJcJE/8QAGwEAAgMBAQEAAAAAAAAAAAAAAAEDBAUCBgf/xAAvEQACAQMCBAUEAgMBAQAAAAAAAQIDBBEFMRIhMkETIjNRcSM0QoEUYSRSkQah/9oADAMBAAIRAxEAPwD2RI6OkAKgAQAIAVIBUACAM9navfDSvcw2NjZJvB1GDk8I8xwvO00LvOkkX2rqLTI5wnT3N9g2bqecAaYaeshM5jPOxdGviGsyM/qCWTrKI8mOU7dsg7taMhzIkmaacbNN3BqMjw/ZkWTODPuwyu7kuIfBP2I0mbZT6lMe9HEPw5lRi1fVVDC0QsbfpKamDt5MzsuF18TNKNzSR0a7LtVDh2kscnzIFPi1dpaM/mtduPAqVTyVpQnF8y+go3SC/PuP8ymSTOB7/wAIOl7j3lPhQYO2YNGNtynhBgebhsQ+6jADgo2D7oTDBxLh8btrR8Ech4K6oy83bGdA9X+FG6aYYIrn1cHRzg6tvwUMqT7HLQ7TZqjJ0ZQWHpDhoqF5Qi0Zi0LhcSN+IRnkLI+yoDvVD3cGkhHPA+FsdbHIdkUneAE+Y+B+w6ygnP7sDiUYOlTZIiwuo/E1vC6MHSpssqWCoZa8p7gjBLFNdy3ZVuA160YO8nQrR0hGB5J91ydC6QTwITnAjDGIZgjAsgJxvRwhk5dUgdKfCGRp1e3enwMXEhp2JN3p8AuNGWz3Xh9OQNyirxxEtWcs1EeVysDhYhUVNo2Z0oz5NGfxkvhsWOcLnoNrcFZpT4ngxby18PzIusFxrmw1rnv0tWt7iQVZnDBQpVeFm4wzF4XgBzWgnp6CoGsGlTqxmi6a1vQB8EibAurcED4Q0kwAPSDDELk8BgiVlNFILPDTxsnxY7nLpp7mcrcL5nyqedrba9B7xbuPQu41SpVtYrnEiU+cRH5M1tWq97juKsRrIoNYeCxbnWitfT17rXUniRE2I3N0b/ZQVEvYieR8bJeICTY+zFqt/ssPqTuLgGeKPEHhklkOLP8AVo2M95K36BJ1A4GPsy/iz/Wkp4uAc8/Rcuox+Gx5mSqp3ta48GRNHiSk5s6VJgeTKlf7aWaQ9btHwXGR+GVuJ8lEVr0s8sThrAcTIw8bm6OTE6Y3BNjGHANfTtqoxq0otZt2TrXDjJbDWUXOF8odJIQyYOpn/hkaW+ICXF7nSkaqnrGSjSje143tcCusnWRwvQAhcEBgRMWDghIBH4uN6mVMTqDLsY6114Zz4g07Fyn4QvEGnYo5deGLxDkYk5Hhi4xJMQcelPgQcYwalx6V1wnLkcGY7ynwhkqcxOvEeBVa5XkZesX9RGJesZo9HFlBmYeSztDxU9p6hn6l6Y86IOYLjoGvcvSzoQmsM8ipuLI7amaA+S4ubuOtZtW3lT25oswqp/JcU2e3wgBrC/Vra4+SOBVRw4jQp3MormXmH5gxWrB/ZcOL7WuS4NAvsvpELnwZe5N/Lzsi1iwvMMm2KkgH5pQSO5t0/C92DupdkS48nYw/2uIQR9UcT3H4khPw17nP8iZKZyeSu9tilU7eI2sYPndCpxRy6tR9yXFyc0g9easl7VQ8A9wsulGHsccUv9mToci4a3/87X+8Ln+JTwuyFl+5YDLlEG6Apae2y3NMt4J5E4mTxfkxpi8zUdoH7ebcNKAnh93uXSZxKCZTjGa3C3aNTBzbb6nWD4X8HDV4FJnCfDyNZg+e6WYAP8g7xct+G0JZJFJGnp6lkg0o3teN7SD8dyDvI4gBCgAsnlAcuNtthxICTEQKrGKWP2lRTs7UrP8AKXFFAZXH8wYBK0iplppuzG6RwPUQEeIvkTSPOcaxmhpzp4TU1jXX9R4dzFu/WEmk9lg5JWG8rNc1oa6KOY6gCb6RPchKQ28HFXysVxuAyGPo9Ukg96OfuLmVVTyj4i/9+W9kWTFhlZJnCuJuaqX+soHws9sMi0eErcQaaeAyHOJ4DIumlgMhpowGQ0kYDIaSMBkNJPAZK/Gj5s96rXK8jLti/qIxsm1YrPTIoczjyG9pviprb1EUdRX0h6A+SOC9UnyR457kapGv/u5DSe4ReCvomF1QQCBZpIO53QVgXc/Cbx7mzZ2zrLhRpcNzHU0jwXOcDsErNdxucNhHUoIVlPcVWhUovDR6llvPkM4a2ctY46hK32Lj1/gPHUpf7Ep9jYh3+Rusg6FugBLoAC5MAB4/BAHMkob6xa3rc4NHzRy9w5lZiGOUDWuZPVUmiRZzHyxuBG4t1o4geO55LnOHBA10tBWaEu0QQh8kLj1fg+Nkm09iNpGaos2VNO5ug/SO0HSII7xrQlLOAL5nKxiYadVOQLDSdG4kHrIKbg13DjbIsvKTjEt9B9vc0311rhygt5ksadSW0X/wivxjHJ9slcb9fND6KF3Fut5kysbmT5RZHfgWJza3ued/O1Dj9SoJahbR7lmOkXUux1DkeoPrvhbw0nnwUMtXorpRZhoNV7yRNjyIPvVDv5WAeKhetPtEsw/8/H8pCV2SomxPc2SQua0uGlaxIF9lkUdVnOajJcmd1tEpQpuSbyjD0ryHtLSQb3BGog9S23t8HnFDiaiaqny9FYGQve4+U46VtZ1lZU72ecRPWUNEoKCcubJceDU4/dtPG5UDuqr7lyOl20doj4oohsjZ/SFx49T/AGJf4VD/AFR6Hde0PmIoKAFumAXSAW6AC6AFugYXQBDxQXjPeq9x0MuWT+ojHztsVhHqI7FFmYeaHaHipqHqIp3/AKR1T+qOC9XHY8W92Myi5TGmV9ILVbh+Qrzup7s9Hor8yLou1WNiDtB2LFWU+R6GdOM1iRH/AGcsOlA4t3svcH4q5TuezMa50vh81Ln/AEXeB8oVTQWYW84zphcbNG8sO1h4aupW4S4tjK80W8l7LyzOI83QC+99R5PyapOGWOYeIitqOVrEX+yhpY/+OSY/Mo4fdidTBXSZ6x2X1Z5WjdDSwxj46F/mlmHuRu4iu6IVRVYxNfnJ603/ABTlg+DSFy6lNEEr6mt5IiOy9VSe0c0+8lfJ4rnx4LsQS1Oku7Y9FlR3TLGOzGSfmuXc42IZapDsmSmZXiHrSyngGtXDupET1V9omZx+j5ibQB0rNa4O6bHf1qeE3JZNi0q+NTUvc2HJ3HemkLvKvNcBwBAIaBcDf1rF1avOMlFM9Zo1rTlTc5Lnk1oFtQFvksRyb3Z6FQitkKuDoEDEQAiYEXE/YS+7f+kqe29WPyQXPpS+Dx6hF5GD8y9fV5QZ4a3Wa0fk9EsvPPc+hR5JCIGIgDeL3R8lFQAXQAt0hhdAC3QAIALoGMVgu0qGv0Ms2jxURlK2PWsB8mephsZzMg8yeIXdF/URBer6TCnPkN4L1sdjxEt2Mu9ZdAivpz6Z/KfBee1PdnotGeJIt1iHpxQUAynzG6zoz0lhBO+xWhaPyswdUgvEXwavBQ2WniL44/IYI2jm2iwb0neTe5JSqTecHjdQuqkKnBF4RZiw2ADgAFFlsy3XqPeTDSO9I4bb3OSUAF0gyIgASAw2dD6T/wAbPqr1DpPU6X6CNXyc/ZH+9P6QsHV/VXwe80T0P2apZBsgkAJjEKABAEHGjamnP8J/6SrVpzrR+StecqE/g8kwsXmYPzBesr9DPF2azXh8noJXnj6ChEwEQI3l17o+SggAugAugYAoAW6AC6QCXQBzILgrmUeJNHdOfDLJnq+PWQRbcsevbuLyehtbqM1juZbMjPMuVelymizdPNJkem9RvBetjseIluMy7bpgiBTn0xvWD+krA1L8jf0jriXBWGepQAoGU+ZdsPZf4hX7TpZh6p1x+DUZYPozeLvFcVOo8Fqfrst1wZxygYiBggASAECMJnL7Ufds+qu0Ok9VpfoI13J0PRHe9d4BYGr+svg95oi/x/2alZJsgkAIGImAiAKzMrrUdQf4TvBXbBZrxKeoPFvP4PL8Dbeoj7S9Pcv6bPJ6bHNzA3hWAe8QiYCFAG7Xuj5ICABABdAwJTALoAEgEQAqAGaina8WIXMoqSOoTcXlGLzVhkjYnaILh1dCz5WeJ5iakdQ+k4yKaLUxvBbUH5UYElzI8zl0NFfAfS4/+9BWHqX5G5pXKpEuisI9WgQBUZm/c8H+IV6z2Ziap1x+DTZVPore05c1Oo8FqfrluVGZwiBgUAIkAqABIDB5xPpTuwzwV6h0nqdM9BGx5PR6Gfeu8AsDV/W/R7/Rvt/2adZJrgkAIEIgYJoCmza61DP2LfNX9O+4iZ+pvFtM84y6PSGcT4L0d2/pM83pKzcxNwsI9wIgBEAbpe7PkgIAEwBAAgYgQAIAVAAkABG4ytxnFYIGEylvZ6SuXJR7hwt7HmdTjsb5XWbotJ1LiFys4CVu8chHzNOwq2pp7EHC0QIXelR8foVj6hz4jZ03lUiXpWEesBAFTmPZDxk/+VetNmYuqdUWaTKf2Udty5q9R4LVPX/Rc2UZmhZACIGFkgBAAEAYHN59Lf2WfpV2j0nq9O+3ibTk9+x/8rvALz+rev8Ao95oz/x0aZZRrgkAIAEDETAos6m1DNwA/uC0dMX10ZurP/GkYDK49IbwPgVvXr+kzB0ZZuUzaLFPasRAmIgORul7w+SCIALoALoAEDEQAAoAVAASuduYYMtmTNLYQY4vKf0noaqlW5xyRYpUcnnWJVT5iXSOLj1lUuOUnllxxUYle5imwiBSOoZy3Udikp1XAU4Jj8MgMzCN4UV2+JSZYslw1YmkWMz1YiQFZmL1Iu1J4MVy07mNqu8TRZQPo387voir1HgtU9f9F2ojMEQAiBglkATAAkBgM3fbJODP0hXqPSes077eJuMgD0JvvH/Red1b1z3ujr/GRo1lGqBKAC6YxLoECYzPZ7daif1uYP7lp6V66MrV3i2ZiMqDz/8AKfBbV96ZkaGk6+TYWWMewEunws5lOK3Z2IHnYx5/lK64GQ/yqXujar3R8rEQAIAS6Bi3QAIGCAEe6wJPQLpPkB5niecKiSR4ZYMBLQLXJA1bVQnKU/gmUVEz9TVF5uQLqB0yWNRojOuVyqbRJ4mTix3KXYjG3NSOkzlji0gjaDdctZWCWEsPiXY0NBXiSwNg7dv4LPq0HHmb1reKqkpPmTgqxfKzMQ8iLtP8ArlpuzG1T8S/yefRv+Q+ASrdR4PVfWXwXijMsEACAESGCYAkB57mk3q5eIH9oV6kvKj11hyoRN5kL7Cztvv8V5zVk/HZ7zSGv4yNEVmpM08ojz1sTPXkjb2ntCkjQqS2TI5V6cd5Ir58z0TNs7D2fK8FZjp9eX4laepW8d5FbUZ7pW+o2V/BoA+ZVmGkVXu0irPW6EdssrKjP5/dwAdbnf4VmGjx/KRUlrv+sSgxrMU1UAJLBoNw1osL7ytG2tKdDpMq7v6lzyfJIg4dI5sgLXaH5tymqRUlzKsK86UlKDwz0vk5wv8AajJJUuMjWuIaL2B+CpThFS5I2KFxXqQ4pSN5/wCMp2OaGRMGsdGvao6mEthVnL3NYyJoAAaPgFCl/ZTMHZezPPZCyAyJZABZA8ggMi2QGQskGTidvkO7J8ENDPK6BgDT233/AKirdlBOlsV7iT4iQ6Jp2tB7grToU32IFOS7jLqKI/cHgoJWVJ9iRV5ruNOwyP8AMOBUUtOps7V1MYmwttjZx7wCoJ6djZksLp55ogOpT1fBVZWkkWlVRFlaWO2WO3aqlSm4vDRYpy7plth+JaVg8/zf5/yqNe25cUP+G1aX6b4am53mIebjP53fpC4tFzkLVPwLvJn2d3vD4BFbqPCasvqp/wBF8ojKwCMgIT3IGot7IYlrYmetJG3i4JqLZNG2qS2iyDLmGmb+80uw0ldqjP2LMdOrvtggz5siHqxvduuQ0LtW7e5ZhpE95MyVfUmWV0jtrjc7h1KzGOFg3KVNU4qK7D9DjFRA0thlfGDrIFrX361HUt6dR5nHJbp3NWmsQlg4nxWok1vmldxe63yThQpw6YoUq9We8mRHG+vbx1qVLGxC23uIgBbIGKGE9BPcUsoahJ9hTGb2IsjKG4NcmX2T8BNXVsi16O2Q21AKrc1uCHLdnSp+ZI9iwajjp3zxwt0Wtc0ADfoC5VOhJyWWbNCKUEieJLys7Q8U67ObhYRp2yKOL5FFmQ5pexyefwHNoyGBObRkMBzSMhgOaRkMBzSWQwLzSMjwJJFqPA+CMhg8mhbZ0o3SvH9yvWHp4Ktx1DqvEAiYCJDycuC5ayNPDID6d19QuqsqfMtKosFbicLmltxZZF9FqSLlvNNMl5Qwr9qqhFqPkOcQTbZb/Kxb25/j0vELtOHG8F1mnKNVTRhwvNECSC3WYr9Dhtt1qCy1KhXytpMkrQqpJN5SKrAsVmgDmMh50E3tZ9w7uCt1IQfOUl/0y7mwjcNN5yXkcmLTeyoy0bzGR83kKpKtaw6pojhosO6bJcWWMZl9eRkI94wH4Nuq89Ws4bZZdp6RTX4o4qsgVu3nueO7nXN/Uo4a3bt7YLCsFHZL/hTVWTcQZspHO62ysf8AIEK7T1O2l+f/AMB28l2KmlpWRyyMrWzR6Mby1oADudt5F7/dV2M1OPFB5RE/LuQIKd8jg1jS4nYGjWu5SUVmWx3Tpzm+GKyyZJgs7dsMv9N/BRq4ov8AJEsrO5X4MjupHN9Zrhxa4fRSKUHtJEXh1I7xZyGjcP6k+FvZj44LqidBrOlp7iFzwTOlUpd0OsEI2tf8Vw41CaM7bvkfZND+G3conCoWY1rdDwqY+iy48OZP/IorYiTyhzrjo1DrJU0Y8K5lSpVjKXH7HtXJpl0UtKJnjzsw0zfa1h2BZNerxzb7LY5gvye7J9P7Sc75fBoU1HpNOivIhyHXMztBcV2RXWxpWqWnTbiZ0pczP6K9RkxuENBGQ4Q0EZDhE0EZDhF0EZDhDQRkOENFLIYAsRkeDyOZtp6gbpnLQsH5X8lG53QhC0SvkSyAEIQMRIYllyxlXjw1R8SsTVN0XbL8iz5K/wDUm+6kHgvJ639o/k2bbHiI9psvEptbGnuIG22ADgAE/El7iwjkgoyM5sjIBZGRCgI4gZ5XyvtAqqc21mA3PSbP1XXrtBk/AfyZ10kpFPkL2su/QFurylb1R/TibGgr6kvg2oWEeo5AU8tA4r2GZKaN3rMYeLWldqrUWzZE7elLeK/4RpMHpnbYY+5tvBSRu60dpMgnp9tLeKIsmWqU/ccOy9wU61Gut2VpaNaS7YI8mUoDsfK3vafEKaOq1FukVp6BQezZXYnlbm43yRyaWiC4tc2xLRtsR0q1b6kpyUZLcoXmi+DBzjLKQZeoaaavw5kUj5Q/QdUMfHoCOUE3YPxDUNasXc2qMmY9GOJYPfjYDVsAsBuCxE+SL5nKY65D/Fer1PkjToryIeotc7OKHTc5FO8klg1TGalq06aUUjHlLmZ6y0clQLIyILIyAtkDCyMgFkZALJAFkZA8kxNtqyqH8S/yC0rDZlC63Q1ZaJUCyYxCEBkQhIeTnRSY8lXjw8lna+ixdUWxesn5mWHJcf8A2TOxJ9F5LWvtGbVt6iPbF4Y00IQjIxCECEsmAWQAoCBHlHLD9qp/cO/WvYaB6Evkz7vqRTZB9rL2B+pWtV6ImxoHXP4NssE9QBCYCIARAAmAJARMXNqeb3T/AAVm19WPyVL94tqnwZnkwZfFKbqLj8ltX7Sov5PDUPUPfZNhWTsXkZymOpx/O/8AUr0M4NOn0Is8IpAXh9xqWlQhyyzGv6mZJF7dWGygU7oCrOSHBwYinkMHOgUZDAhCMiwCMhgLIHgEACQYPKsfbavqRvLT8lpaf+SM+67ERahTESECAAoGJZJjKzMDfIZ2lj6p0ovWL8zJXJh/qUfZk+i8hrX2kjctutHt68KaYiBiFAAmAIECBHk/LD9rg9wf1r2Ogeg/kz7vqRT5AHnJuwPFWdV6ImzoHVM2oWEenFQAhCAOUwBAAmBAx02pZ/du8FZtFmtEo6k/8aZR8lY/9jG78LHn5LT1WfBRz/Z4q29Q9lmrjoledd7JtYNHhMFiOOmKNxvYXcfmVrUpTqSSNefBSoqT9ily1nKpbKXOddpOzcFs+J4aSZ5ObdSbkelUWc4XMBcQD0qdVotZI+aNNohWMhgTmwjIYOTCEZFg4dTBPiFwkOeKy7UjloZTEBKAC6WeQzzHNjLYhJ1saVoafLEmULpFatczwSAEAIgYoQwKzHx5tvbCx9V6UXbLrY/yZ/6nHwf9F5DWftJG7bdaPcF4Q1QQAiAEQAIEKEwPJeWH7ZB/tz+sr2Ogfbv5M676kVOQPXm7LfFWNV6Im1oHVM2oWGemBAwKEBxZMQIAEwKzMjrUk3Yt81bsV9aJnao8W0is5Km+mE7onK3rj+h+zx9ovqHqFQ6zHHqXlaa8yNFNLc8XzDiPOuEbTqGt3Wb7F7W1oeHHifcjvrrxcU47Bhg0U6vmM7hwWPOpKDwcN8z6AY661sHCOkACABIYzUR3CaZy0VkjbKRM4wcXQAiBoz2ZstiqIkY7QkaLA9BHWnCcoPKZxOmpGKxLBKyn26Dx1airSv6i7FSdvCO5Vmqlb60Tu7WpY6n7og8CD2kI3FGdIc3iFPHUab3E7WXYebXxH7479SmjeUX+Rw6FRdh5sjTsc094UqrRlsyNwkt0QMdtzQ1j1gs3U2pQRbs8qR3ybm2JxfzeC8hq/wBpI3LfrR7mQvBmsclAhCU8AJdGAC6AOggR5HywfbIv9v8A/RXstA+3fyZ911FZyf8Arzdlvip9V6Im1oG8zarDPTggBCgRymAIARMCqzSbUcvAD5q7YesjL1Z4tpEXkmb6TKd0J8VLrr+kl/Z5Oz62bjMeItp6WWR52NNutx1ADvKw7Gg6taKRcqy4Y5PEqci+k7p1/Fe1nnYoU3Fc2T4Ktrd5ULpSZzUqRbzk6OJDcpVRkQ8SZ9GU0qvtHKZLBXAwQMVAzlxSAhVUS7TOWiA8WXZyc3QAhKBmezQfJXDK1zzRkXFcmXnmVVK0GZwcAeK5LUm1FMnSYdC7awdwQEakvcz+L0oi1suBxRxtbMs0ZcfJlRLM46iT3pObluy5GEUScFxN9LURzs1lhvY9I6Qq1xQVak6b7kkJcLyeo0fKpTOA52KRh6SPKC8tU/8APVk8wkmi7G6Xct6bPmHSfvwztgtVOej3UfxJFcQZa0+M0snqVETuDwqsrOvDeDO1Uj7kxrgdhB4EFQOLW6O8p7CpAdNKMAeR8rv22P8A24/UV7HQU1bP5M26fnK7k/HlzdlviptV6Ym7oO8zahYeD0uQKBiIwISyAApgImBS5uNqOTi0fNXtO9ZGRrP2zOuSNnnKg7o2j4ko1+WIw+TzVhHMpCco9S+WVtNEC4M8qS34j6oPBd6RTjTg6ku53XpVKkuCCyZeHL8zvuhvFasruCO4aNcT35E6HLB++/4KCV6+xoU9A/2ZLbluG2u561H/ACqhcWi0Ej2SJ9ivQM8UmWUL7hRs7HUhgUAcEoA4KAIlTT3XSZy0Vz9S7RwNukTwLiKfHHhzDwRwZI6jTRinvsSFFJYMqawyqhd54rgsT9NFzE9DIYyKvHWCze2PFR1H5WXLV+ct8x5XbNE2WFoa9rG+SNQcLLFtr1wniWxtTp8so8+MdjZ2qxsd4W03yyivknDD2EXBKreNJbnaRy7DNzvin/I9x8LGjQSDZ8iuvGgxcLHIqqqjPkSzN7MjwPFJ06E+qKf6FxNFlTZwxGLZUPd1PAd4qvPTrSf4narSXctablMrm+uyCTi1zT8iqk9DtpLy5RIrmaM9mLHpa6YzShrTohjWtvZrRx4rRtbWFtT4IEU5ObyznAsXdSvLg0ODhZzTquOop3Nsq8eFlyxvpWsm0uTNPDnOE+vG9vAhyy56TNbM2oa9S7xaJ8WaaQ7XObxY4KCWm112LUNZtX3JcOM0z/Vmj7zZQu0qx3iy3G+oT2kiUyVjvVc08CCoXTmt0TxqwlszvRXBIc2TDJQ5z+yO7bPFaOm+sY2tP/H/AGJyd1zKaCtnedTI2m3Sdw+Kk1Wg69SnBHm7OahGUhnAKt0vOyP9Z7y4nbtN7KSvBU8QWyPRaK+Km3Jcy4Krm5gRACI5geiBy9Zg+Won0j1wyRMmhcHQjigDhAAgDlyQEGsguLhdRkcSRR1JI1KZMgfIrKrWukcMzGJ02ibhczjkr1aeTOxu88q2zHJfTLRj7IKS5EfGNbGn8zfEKOp0su2r86N9S+zZ2R4Lyj3PR9kZTN+W+dvPAPLAu9o++N461o2N5weSWxBVp90YummLDou1fQ7lqVIKXmRFFk0SKu0diGottI+KFTbFxL3OP2kce5dqizl1Ejh0l/uqTwn7nDqI45lztQaPhcqWNN7EcqyQ9FgsrtkbvhYKzG2qPaLIJXlNbyQ/Nl6VrC8tbqBJGld1lNKwrKLk1sRwv6cpKKbKMM8qw16wAqOcI0Gep4FyR1c7I5ZJY6drmhwaNJz7EbSFC5y7DVPJssM5I6Nn2h7qg7i0NCXFJ9ztQih6o5IsLdrY2aE/w5XW+BQ2dpOOxXT8kNtdPiNRHuDwHhcOnB7xRNG4rw2myvqOTbGI/Y1tLMOgSNcw+CilaUX+JZjql3D8iixnk/x2ZujJFA5rfK81K0AkdOtS0KFKk8xXMgu76vcR87PPasPic+E3BDi2QX1FzTs67FWmo7vcop4jhGtyy20Hf9Fj3D857TR4JUEy2UBriIECYHoAK9az5aTKNyjkdRLAOUZIISgAugAugDglAhp6AK2updIXC6i8Eco5M9UsLTYqZMgawVlXFpBdHLMfXURZLpDYoKkPY4qdOB5rlAUWhnET5vvB+a5n0ssWvWjf0RvEw/lHgvJy3Z6aOw4UhmHz3g7GgVDBa7tGVo2XOxwWxp1w5/TfYq1aeOZRYfhomi0mOe54cQ6PRsxrbCztMnbt1dS2qdCdR+SOSlWrxpdTLCLLjreUWt36y7wV6Gl1nvhFCWowWyyTYMBjG1zncBZWoaUvyeStLUJvZEuPDYW/cB7RJVqGnUY7orzu6su5JYxrfVa0cAArMaNOOyIXOT3Z1dS4RwN1R82/sO8FBXX05fBLR64/Jh8Ii06uFu+WMf3BeQqbM9VHZH15TxWY3os1o+AUPYsnRCMDyckIEFkAKgQ1UamO4HwTW4P3PkbGXaVXOd80h/vKnZXRrcuNtAP+9Cxbj1Ge50hYt0WihNURIQJgbxetZ8sJlGo5HcSwCjJBQgAQAhQByUCG3IAYl6UHJnsT2qWJBPcpplKiMosVSnsR1NirYqT3KbGsQ9mVzLpZNa+oje4d7GPsjwXk5dTPTx2Q+VywZnM9/Yne8Z4q/pv3H6I6/SUmTvYP959F73SvTfyeY1X1EXhWrIznsgUkdjlCLlgCURAumBxVezf2HeCguPTl8ElHrXyY3Lf+oU3vo/1Lx9XpZ6uOyPrv7o4DwUSLJyUAclAgQMVAhis9m/snwTW4nsfIuJfaJfeyfrKlkQI2WAewasWt1s95pf26LBRGkCQgT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http://procherk.info/images/news/122011/4f0e73b65bc1d25eb0db1947bd70c8b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15157">
            <a:off x="505226" y="3201145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yak-prosto.com/images/2/2/yak-vigrati-groshi-v-ruletk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8245">
            <a:off x="2178966" y="4439324"/>
            <a:ext cx="2444474" cy="2209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22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80920" cy="5616624"/>
          </a:xfrm>
        </p:spPr>
        <p:txBody>
          <a:bodyPr>
            <a:noAutofit/>
          </a:bodyPr>
          <a:lstStyle/>
          <a:p>
            <a:r>
              <a:rPr lang="ru-RU" sz="3200" b="1" dirty="0" err="1"/>
              <a:t>Імовірність</a:t>
            </a:r>
            <a:r>
              <a:rPr lang="ru-RU" sz="3200" dirty="0"/>
              <a:t> - </a:t>
            </a:r>
            <a:r>
              <a:rPr lang="ru-RU" sz="3200" dirty="0" err="1"/>
              <a:t>числова</a:t>
            </a:r>
            <a:r>
              <a:rPr lang="ru-RU" sz="3200" dirty="0"/>
              <a:t> характеристика </a:t>
            </a:r>
            <a:r>
              <a:rPr lang="ru-RU" sz="3200" dirty="0" err="1"/>
              <a:t>можливості</a:t>
            </a:r>
            <a:r>
              <a:rPr lang="ru-RU" sz="3200" dirty="0"/>
              <a:t> </a:t>
            </a:r>
            <a:r>
              <a:rPr lang="ru-RU" sz="3200" dirty="0" err="1"/>
              <a:t>появи</a:t>
            </a:r>
            <a:r>
              <a:rPr lang="ru-RU" sz="3200" dirty="0"/>
              <a:t> </a:t>
            </a:r>
            <a:r>
              <a:rPr lang="ru-RU" sz="3200" dirty="0" err="1"/>
              <a:t>випадкової</a:t>
            </a:r>
            <a:r>
              <a:rPr lang="ru-RU" sz="3200" dirty="0"/>
              <a:t> </a:t>
            </a:r>
            <a:r>
              <a:rPr lang="ru-RU" sz="3200" dirty="0" err="1"/>
              <a:t>події</a:t>
            </a:r>
            <a:r>
              <a:rPr lang="ru-RU" sz="3200" dirty="0"/>
              <a:t> за </a:t>
            </a:r>
            <a:r>
              <a:rPr lang="ru-RU" sz="3200" dirty="0" err="1"/>
              <a:t>певної</a:t>
            </a:r>
            <a:r>
              <a:rPr lang="ru-RU" sz="3200" dirty="0"/>
              <a:t> </a:t>
            </a:r>
            <a:r>
              <a:rPr lang="ru-RU" sz="3200" dirty="0" err="1"/>
              <a:t>умови</a:t>
            </a:r>
            <a:r>
              <a:rPr lang="ru-RU" sz="3200" dirty="0"/>
              <a:t>, яка </a:t>
            </a:r>
            <a:r>
              <a:rPr lang="ru-RU" sz="3200" dirty="0" err="1"/>
              <a:t>може</a:t>
            </a:r>
            <a:r>
              <a:rPr lang="ru-RU" sz="3200" dirty="0"/>
              <a:t> бути </a:t>
            </a:r>
            <a:r>
              <a:rPr lang="ru-RU" sz="3200" dirty="0" err="1"/>
              <a:t>відтворена</a:t>
            </a:r>
            <a:r>
              <a:rPr lang="ru-RU" sz="3200" dirty="0"/>
              <a:t> </a:t>
            </a:r>
            <a:r>
              <a:rPr lang="ru-RU" sz="3200" dirty="0" err="1"/>
              <a:t>необмежену</a:t>
            </a:r>
            <a:r>
              <a:rPr lang="ru-RU" sz="3200" dirty="0"/>
              <a:t> </a:t>
            </a:r>
            <a:r>
              <a:rPr lang="ru-RU" sz="3200" dirty="0" err="1"/>
              <a:t>кількість</a:t>
            </a:r>
            <a:r>
              <a:rPr lang="ru-RU" sz="3200" dirty="0"/>
              <a:t> </a:t>
            </a:r>
            <a:r>
              <a:rPr lang="ru-RU" sz="3200" dirty="0" err="1"/>
              <a:t>разів</a:t>
            </a:r>
            <a:r>
              <a:rPr lang="ru-RU" sz="3200" dirty="0"/>
              <a:t>.</a:t>
            </a:r>
          </a:p>
          <a:p>
            <a:r>
              <a:rPr lang="ru-RU" sz="3200" b="1" dirty="0" err="1"/>
              <a:t>Імовірністю</a:t>
            </a:r>
            <a:r>
              <a:rPr lang="ru-RU" sz="3200" b="1" dirty="0"/>
              <a:t> </a:t>
            </a:r>
            <a:r>
              <a:rPr lang="ru-RU" sz="3200" b="1" dirty="0" err="1"/>
              <a:t>випадкової</a:t>
            </a:r>
            <a:r>
              <a:rPr lang="ru-RU" sz="3200" b="1" dirty="0"/>
              <a:t> </a:t>
            </a:r>
            <a:r>
              <a:rPr lang="ru-RU" sz="3200" b="1" dirty="0" err="1"/>
              <a:t>події</a:t>
            </a:r>
            <a:r>
              <a:rPr lang="ru-RU" sz="3200" dirty="0"/>
              <a:t> </a:t>
            </a:r>
            <a:r>
              <a:rPr lang="ru-RU" sz="3200" dirty="0" err="1"/>
              <a:t>називається</a:t>
            </a:r>
            <a:r>
              <a:rPr lang="ru-RU" sz="3200" dirty="0"/>
              <a:t> </a:t>
            </a:r>
            <a:r>
              <a:rPr lang="ru-RU" sz="3200" dirty="0" err="1"/>
              <a:t>відношення</a:t>
            </a:r>
            <a:r>
              <a:rPr lang="ru-RU" sz="3200" dirty="0"/>
              <a:t> </a:t>
            </a:r>
            <a:r>
              <a:rPr lang="ru-RU" sz="3200" dirty="0" err="1"/>
              <a:t>кількості</a:t>
            </a:r>
            <a:r>
              <a:rPr lang="ru-RU" sz="3200" dirty="0"/>
              <a:t> </a:t>
            </a:r>
            <a:r>
              <a:rPr lang="ru-RU" sz="3200" dirty="0" err="1"/>
              <a:t>подій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сприяють</a:t>
            </a:r>
            <a:r>
              <a:rPr lang="ru-RU" sz="3200" dirty="0"/>
              <a:t> </a:t>
            </a:r>
            <a:r>
              <a:rPr lang="ru-RU" sz="3200" dirty="0" err="1"/>
              <a:t>цій</a:t>
            </a:r>
            <a:r>
              <a:rPr lang="ru-RU" sz="3200" dirty="0"/>
              <a:t> </a:t>
            </a:r>
            <a:r>
              <a:rPr lang="ru-RU" sz="3200" dirty="0" err="1"/>
              <a:t>події</a:t>
            </a:r>
            <a:r>
              <a:rPr lang="ru-RU" sz="3200" dirty="0"/>
              <a:t>, до </a:t>
            </a:r>
            <a:r>
              <a:rPr lang="ru-RU" sz="3200" dirty="0" err="1"/>
              <a:t>кількості</a:t>
            </a:r>
            <a:r>
              <a:rPr lang="ru-RU" sz="3200" dirty="0"/>
              <a:t> </a:t>
            </a:r>
            <a:r>
              <a:rPr lang="ru-RU" sz="3200" dirty="0" err="1"/>
              <a:t>всіх</a:t>
            </a:r>
            <a:r>
              <a:rPr lang="ru-RU" sz="3200" dirty="0"/>
              <a:t> </a:t>
            </a:r>
            <a:r>
              <a:rPr lang="ru-RU" sz="3200" dirty="0" err="1"/>
              <a:t>рівноможливих</a:t>
            </a:r>
            <a:r>
              <a:rPr lang="ru-RU" sz="3200" dirty="0"/>
              <a:t> </a:t>
            </a:r>
            <a:r>
              <a:rPr lang="ru-RU" sz="3200" dirty="0" err="1"/>
              <a:t>несумісних</a:t>
            </a:r>
            <a:r>
              <a:rPr lang="ru-RU" sz="3200" dirty="0"/>
              <a:t> </a:t>
            </a:r>
            <a:r>
              <a:rPr lang="ru-RU" sz="3200" dirty="0" err="1"/>
              <a:t>подій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утворюють</a:t>
            </a:r>
            <a:r>
              <a:rPr lang="ru-RU" sz="3200" dirty="0"/>
              <a:t> </a:t>
            </a:r>
            <a:r>
              <a:rPr lang="ru-RU" sz="3200" dirty="0" err="1"/>
              <a:t>повну</a:t>
            </a:r>
            <a:r>
              <a:rPr lang="ru-RU" sz="3200" dirty="0"/>
              <a:t> </a:t>
            </a:r>
            <a:r>
              <a:rPr lang="ru-RU" sz="3200" dirty="0" err="1"/>
              <a:t>групу</a:t>
            </a:r>
            <a:r>
              <a:rPr lang="ru-RU" sz="3200" dirty="0"/>
              <a:t> </a:t>
            </a:r>
            <a:r>
              <a:rPr lang="ru-RU" sz="3200" dirty="0" err="1"/>
              <a:t>подій</a:t>
            </a:r>
            <a:r>
              <a:rPr lang="ru-RU" sz="3200" dirty="0"/>
              <a:t> </a:t>
            </a:r>
            <a:r>
              <a:rPr lang="ru-RU" sz="3200" dirty="0" err="1"/>
              <a:t>під</a:t>
            </a:r>
            <a:r>
              <a:rPr lang="ru-RU" sz="3200" dirty="0"/>
              <a:t> час </a:t>
            </a:r>
            <a:r>
              <a:rPr lang="ru-RU" sz="3200" dirty="0" err="1"/>
              <a:t>певного</a:t>
            </a:r>
            <a:r>
              <a:rPr lang="ru-RU" sz="3200" dirty="0"/>
              <a:t> </a:t>
            </a:r>
            <a:r>
              <a:rPr lang="ru-RU" sz="3200" dirty="0" err="1"/>
              <a:t>випробування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5360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8"/>
            <a:ext cx="7809614" cy="4851901"/>
          </a:xfrm>
        </p:spPr>
        <p:txBody>
          <a:bodyPr>
            <a:normAutofit/>
          </a:bodyPr>
          <a:lstStyle/>
          <a:p>
            <a:r>
              <a:rPr lang="en-US" sz="3600" b="1" dirty="0"/>
              <a:t>m</a:t>
            </a:r>
            <a:r>
              <a:rPr lang="en-US" sz="3600" dirty="0"/>
              <a:t> - </a:t>
            </a:r>
            <a:r>
              <a:rPr lang="ru-RU" sz="3600" dirty="0"/>
              <a:t>число </a:t>
            </a:r>
            <a:r>
              <a:rPr lang="ru-RU" sz="3600" dirty="0" err="1"/>
              <a:t>елементарних</a:t>
            </a:r>
            <a:r>
              <a:rPr lang="ru-RU" sz="3600" dirty="0"/>
              <a:t> </a:t>
            </a:r>
            <a:r>
              <a:rPr lang="ru-RU" sz="3600" dirty="0" err="1"/>
              <a:t>подій</a:t>
            </a:r>
            <a:r>
              <a:rPr lang="ru-RU" sz="3600" dirty="0"/>
              <a:t>, 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сприяють</a:t>
            </a:r>
            <a:r>
              <a:rPr lang="ru-RU" sz="3600" dirty="0"/>
              <a:t> </a:t>
            </a:r>
            <a:r>
              <a:rPr lang="ru-RU" sz="3600" dirty="0" err="1"/>
              <a:t>події</a:t>
            </a:r>
            <a:r>
              <a:rPr lang="ru-RU" sz="3600" dirty="0"/>
              <a:t> </a:t>
            </a:r>
            <a:r>
              <a:rPr lang="ru-RU" sz="3600" b="1" dirty="0"/>
              <a:t>А</a:t>
            </a:r>
            <a:r>
              <a:rPr lang="ru-RU" sz="3600" dirty="0" smtClean="0"/>
              <a:t>;</a:t>
            </a:r>
          </a:p>
          <a:p>
            <a:r>
              <a:rPr lang="ru-RU" sz="3600" dirty="0"/>
              <a:t> </a:t>
            </a:r>
            <a:r>
              <a:rPr lang="en-US" sz="3600" b="1" dirty="0"/>
              <a:t>n</a:t>
            </a:r>
            <a:r>
              <a:rPr lang="en-US" sz="3600" dirty="0"/>
              <a:t> - </a:t>
            </a:r>
            <a:r>
              <a:rPr lang="ru-RU" sz="3600" dirty="0" err="1"/>
              <a:t>загальна</a:t>
            </a:r>
            <a:r>
              <a:rPr lang="ru-RU" sz="3600" dirty="0"/>
              <a:t> </a:t>
            </a:r>
            <a:r>
              <a:rPr lang="ru-RU" sz="3600" dirty="0" err="1"/>
              <a:t>кількість</a:t>
            </a:r>
            <a:r>
              <a:rPr lang="ru-RU" sz="3600" dirty="0"/>
              <a:t> </a:t>
            </a:r>
            <a:r>
              <a:rPr lang="ru-RU" sz="3600" dirty="0" err="1"/>
              <a:t>рівноможливих</a:t>
            </a:r>
            <a:r>
              <a:rPr lang="ru-RU" sz="3600" dirty="0"/>
              <a:t> і </a:t>
            </a:r>
            <a:r>
              <a:rPr lang="ru-RU" sz="3600" dirty="0" err="1"/>
              <a:t>несумісних</a:t>
            </a:r>
            <a:r>
              <a:rPr lang="ru-RU" sz="3600" dirty="0"/>
              <a:t> </a:t>
            </a:r>
            <a:r>
              <a:rPr lang="ru-RU" sz="3600" dirty="0" err="1"/>
              <a:t>подій</a:t>
            </a:r>
            <a:r>
              <a:rPr lang="ru-RU" sz="3600" dirty="0"/>
              <a:t>, 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утворюють</a:t>
            </a:r>
            <a:r>
              <a:rPr lang="ru-RU" sz="3600" dirty="0"/>
              <a:t> </a:t>
            </a:r>
            <a:r>
              <a:rPr lang="ru-RU" sz="3600" dirty="0" err="1"/>
              <a:t>повну</a:t>
            </a:r>
            <a:r>
              <a:rPr lang="ru-RU" sz="3600" dirty="0"/>
              <a:t> </a:t>
            </a:r>
            <a:r>
              <a:rPr lang="ru-RU" sz="3600" dirty="0" err="1"/>
              <a:t>групу</a:t>
            </a:r>
            <a:r>
              <a:rPr lang="ru-RU" sz="3600" dirty="0"/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 descr="Формула класичної ймовірност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832873"/>
            <a:ext cx="2836142" cy="143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nnweb.narod.ru/cource3/image/00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376617"/>
            <a:ext cx="3633150" cy="5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7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58303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 </a:t>
            </a:r>
            <a:r>
              <a:rPr lang="ru-RU" dirty="0" err="1" smtClean="0"/>
              <a:t>роботи</a:t>
            </a:r>
            <a:r>
              <a:rPr lang="ru-RU" dirty="0" smtClean="0"/>
              <a:t> на </a:t>
            </a:r>
            <a:r>
              <a:rPr lang="ru-RU" dirty="0" err="1" smtClean="0"/>
              <a:t>уроці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1)</a:t>
            </a:r>
            <a:r>
              <a:rPr lang="ru-RU" dirty="0" err="1" smtClean="0"/>
              <a:t>розгляньте</a:t>
            </a:r>
            <a:r>
              <a:rPr lang="ru-RU" dirty="0" smtClean="0"/>
              <a:t> </a:t>
            </a:r>
            <a:r>
              <a:rPr lang="ru-RU" dirty="0" err="1" smtClean="0"/>
              <a:t>приклади</a:t>
            </a:r>
            <a:r>
              <a:rPr lang="ru-RU" dirty="0" smtClean="0"/>
              <a:t> 1-5 (ст.202-205)</a:t>
            </a:r>
            <a:br>
              <a:rPr lang="ru-RU" dirty="0" smtClean="0"/>
            </a:br>
            <a:r>
              <a:rPr lang="ru-RU" dirty="0" smtClean="0"/>
              <a:t>2)</a:t>
            </a:r>
            <a:r>
              <a:rPr lang="ru-RU" dirty="0" err="1" smtClean="0"/>
              <a:t>виконайте</a:t>
            </a:r>
            <a:r>
              <a:rPr lang="ru-RU" dirty="0" smtClean="0"/>
              <a:t> №929,930,933</a:t>
            </a:r>
            <a:br>
              <a:rPr lang="ru-RU" dirty="0" smtClean="0"/>
            </a:br>
            <a:r>
              <a:rPr lang="ru-RU" dirty="0" smtClean="0"/>
              <a:t>3)</a:t>
            </a:r>
            <a:r>
              <a:rPr lang="ru-RU" dirty="0" err="1" smtClean="0"/>
              <a:t>запишіть</a:t>
            </a:r>
            <a:r>
              <a:rPr lang="ru-RU" dirty="0" smtClean="0"/>
              <a:t>   </a:t>
            </a:r>
            <a:r>
              <a:rPr lang="ru-RU" dirty="0" err="1" smtClean="0"/>
              <a:t>домашнє</a:t>
            </a:r>
            <a:r>
              <a:rPr lang="ru-RU" dirty="0" smtClean="0"/>
              <a:t> </a:t>
            </a:r>
            <a:r>
              <a:rPr lang="ru-RU" dirty="0" err="1" smtClean="0"/>
              <a:t>завдання:вивчити</a:t>
            </a:r>
            <a:r>
              <a:rPr lang="ru-RU" dirty="0" smtClean="0"/>
              <a:t> параграф22,№931,934,938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00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908720"/>
            <a:ext cx="7056900" cy="4923909"/>
          </a:xfrm>
        </p:spPr>
        <p:txBody>
          <a:bodyPr>
            <a:normAutofit lnSpcReduction="10000"/>
          </a:bodyPr>
          <a:lstStyle/>
          <a:p>
            <a:r>
              <a:rPr lang="uk-UA" sz="4000" b="1" dirty="0"/>
              <a:t>Теорія ймовірностей</a:t>
            </a:r>
            <a:r>
              <a:rPr lang="uk-UA" sz="4000" dirty="0"/>
              <a:t> — розділ математики, що вивчає закономірності випадкових явищ: випадкові події, випадкові величини, їхні функції, властивості й операції над ними. 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88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6777317" cy="3508977"/>
          </a:xfrm>
        </p:spPr>
        <p:txBody>
          <a:bodyPr>
            <a:noAutofit/>
          </a:bodyPr>
          <a:lstStyle/>
          <a:p>
            <a:r>
              <a:rPr lang="uk-UA" sz="4000" dirty="0">
                <a:latin typeface="Comic Sans MS" panose="030F0702030302020204" pitchFamily="66" charset="0"/>
              </a:rPr>
              <a:t>Виникнення </a:t>
            </a:r>
            <a:r>
              <a:rPr lang="uk-UA" sz="4000" b="1" dirty="0">
                <a:latin typeface="Comic Sans MS" panose="030F0702030302020204" pitchFamily="66" charset="0"/>
              </a:rPr>
              <a:t>теорії ймовірностей</a:t>
            </a:r>
            <a:r>
              <a:rPr lang="uk-UA" sz="4000" dirty="0">
                <a:latin typeface="Comic Sans MS" panose="030F0702030302020204" pitchFamily="66" charset="0"/>
              </a:rPr>
              <a:t> як науки відносять до середніх століть і першим спробам математичного аналізу </a:t>
            </a:r>
            <a:r>
              <a:rPr lang="uk-UA" sz="4000" u="sng" dirty="0">
                <a:latin typeface="Comic Sans MS" panose="030F0702030302020204" pitchFamily="66" charset="0"/>
              </a:rPr>
              <a:t>азартних ігор</a:t>
            </a:r>
            <a:r>
              <a:rPr lang="uk-UA" sz="4000" dirty="0">
                <a:latin typeface="Comic Sans MS" panose="030F0702030302020204" pitchFamily="66" charset="0"/>
              </a:rPr>
              <a:t>.</a:t>
            </a:r>
            <a:endParaRPr lang="ru-RU" sz="4000" dirty="0"/>
          </a:p>
        </p:txBody>
      </p:sp>
      <p:pic>
        <p:nvPicPr>
          <p:cNvPr id="3074" name="Picture 2" descr="http://akceptor.org/wp-content/uploads/Marting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22860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http://yak-prosto.com/images/2/2/yak-vigrati-groshi-v-ruletk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7918">
            <a:off x="3746632" y="4711959"/>
            <a:ext cx="2145135" cy="193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34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yak-prosto.com/images/e/c/yak-zdati-teoriyu-ymovirnos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8"/>
            <a:ext cx="9144000" cy="820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84784"/>
            <a:ext cx="6777317" cy="350897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dirty="0" err="1">
                <a:solidFill>
                  <a:schemeClr val="tx1"/>
                </a:solidFill>
              </a:rPr>
              <a:t>Теорія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ймовірностей</a:t>
            </a:r>
            <a:r>
              <a:rPr lang="ru-RU" sz="3200" dirty="0">
                <a:solidFill>
                  <a:schemeClr val="tx1"/>
                </a:solidFill>
              </a:rPr>
              <a:t> є </a:t>
            </a:r>
            <a:r>
              <a:rPr lang="ru-RU" sz="3200" dirty="0" err="1">
                <a:solidFill>
                  <a:schemeClr val="tx1"/>
                </a:solidFill>
              </a:rPr>
              <a:t>підґрунтям</a:t>
            </a:r>
            <a:r>
              <a:rPr lang="ru-RU" sz="3200" dirty="0">
                <a:solidFill>
                  <a:schemeClr val="tx1"/>
                </a:solidFill>
              </a:rPr>
              <a:t> </a:t>
            </a:r>
            <a:r>
              <a:rPr lang="ru-RU" sz="3200" dirty="0" err="1">
                <a:solidFill>
                  <a:schemeClr val="tx1"/>
                </a:solidFill>
              </a:rPr>
              <a:t>математичної</a:t>
            </a:r>
            <a:r>
              <a:rPr lang="ru-RU" sz="3200" dirty="0">
                <a:solidFill>
                  <a:schemeClr val="tx1"/>
                </a:solidFill>
              </a:rPr>
              <a:t> статистики. Широко </a:t>
            </a:r>
            <a:r>
              <a:rPr lang="ru-RU" sz="3200" dirty="0" err="1">
                <a:solidFill>
                  <a:schemeClr val="tx1"/>
                </a:solidFill>
              </a:rPr>
              <a:t>вживається</a:t>
            </a:r>
            <a:r>
              <a:rPr lang="ru-RU" sz="3200" dirty="0">
                <a:solidFill>
                  <a:schemeClr val="tx1"/>
                </a:solidFill>
              </a:rPr>
              <a:t> для </a:t>
            </a:r>
            <a:r>
              <a:rPr lang="ru-RU" sz="3200" dirty="0" err="1">
                <a:solidFill>
                  <a:schemeClr val="tx1"/>
                </a:solidFill>
              </a:rPr>
              <a:t>опису</a:t>
            </a:r>
            <a:r>
              <a:rPr lang="ru-RU" sz="3200" dirty="0">
                <a:solidFill>
                  <a:schemeClr val="tx1"/>
                </a:solidFill>
              </a:rPr>
              <a:t> й </a:t>
            </a:r>
            <a:r>
              <a:rPr lang="ru-RU" sz="3200" dirty="0" err="1">
                <a:solidFill>
                  <a:schemeClr val="tx1"/>
                </a:solidFill>
              </a:rPr>
              <a:t>вивчення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різноманітних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технологічних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процесів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зважаючи</a:t>
            </a:r>
            <a:r>
              <a:rPr lang="ru-RU" sz="3200" dirty="0">
                <a:solidFill>
                  <a:schemeClr val="tx1"/>
                </a:solidFill>
              </a:rPr>
              <a:t> на </a:t>
            </a:r>
            <a:r>
              <a:rPr lang="ru-RU" sz="3200" dirty="0" err="1">
                <a:solidFill>
                  <a:schemeClr val="tx1"/>
                </a:solidFill>
              </a:rPr>
              <a:t>їх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стохастичність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0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6777317" cy="3508977"/>
          </a:xfrm>
        </p:spPr>
        <p:txBody>
          <a:bodyPr>
            <a:noAutofit/>
          </a:bodyPr>
          <a:lstStyle/>
          <a:p>
            <a:r>
              <a:rPr lang="ru-RU" sz="3600" dirty="0"/>
              <a:t>Як і будь-яка </a:t>
            </a:r>
            <a:r>
              <a:rPr lang="ru-RU" sz="3600" dirty="0" err="1"/>
              <a:t>інша</a:t>
            </a:r>
            <a:r>
              <a:rPr lang="ru-RU" sz="3600" dirty="0"/>
              <a:t> </a:t>
            </a:r>
            <a:r>
              <a:rPr lang="ru-RU" sz="3600" dirty="0" err="1"/>
              <a:t>математична</a:t>
            </a:r>
            <a:r>
              <a:rPr lang="ru-RU" sz="3600" dirty="0"/>
              <a:t> </a:t>
            </a:r>
            <a:r>
              <a:rPr lang="ru-RU" sz="3600" dirty="0" err="1"/>
              <a:t>теорія</a:t>
            </a:r>
            <a:r>
              <a:rPr lang="ru-RU" sz="3600" dirty="0"/>
              <a:t>, </a:t>
            </a:r>
            <a:r>
              <a:rPr lang="ru-RU" sz="3600" dirty="0" err="1"/>
              <a:t>теорія</a:t>
            </a:r>
            <a:r>
              <a:rPr lang="ru-RU" sz="3600" dirty="0"/>
              <a:t> </a:t>
            </a:r>
            <a:r>
              <a:rPr lang="ru-RU" sz="3600" dirty="0" err="1"/>
              <a:t>ймовірностей</a:t>
            </a:r>
            <a:r>
              <a:rPr lang="ru-RU" sz="3600" dirty="0"/>
              <a:t> </a:t>
            </a:r>
            <a:r>
              <a:rPr lang="ru-RU" sz="3600" dirty="0" err="1"/>
              <a:t>будується</a:t>
            </a:r>
            <a:r>
              <a:rPr lang="ru-RU" sz="3600" dirty="0"/>
              <a:t> на </a:t>
            </a:r>
            <a:r>
              <a:rPr lang="ru-RU" sz="3600" dirty="0" err="1"/>
              <a:t>основі</a:t>
            </a:r>
            <a:r>
              <a:rPr lang="ru-RU" sz="3600" dirty="0"/>
              <a:t> </a:t>
            </a:r>
            <a:r>
              <a:rPr lang="ru-RU" sz="3600" dirty="0" err="1"/>
              <a:t>деяких</a:t>
            </a:r>
            <a:r>
              <a:rPr lang="ru-RU" sz="3600" dirty="0"/>
              <a:t> </a:t>
            </a:r>
            <a:r>
              <a:rPr lang="ru-RU" sz="3600" dirty="0" err="1"/>
              <a:t>основних</a:t>
            </a:r>
            <a:r>
              <a:rPr lang="ru-RU" sz="3600" dirty="0"/>
              <a:t> понять, </a:t>
            </a:r>
            <a:r>
              <a:rPr lang="ru-RU" sz="3600" dirty="0" err="1"/>
              <a:t>відношень</a:t>
            </a:r>
            <a:r>
              <a:rPr lang="ru-RU" sz="3600" dirty="0"/>
              <a:t> та </a:t>
            </a:r>
            <a:r>
              <a:rPr lang="ru-RU" sz="3600" dirty="0" err="1"/>
              <a:t>означень</a:t>
            </a:r>
            <a:r>
              <a:rPr lang="ru-RU" sz="3600" dirty="0"/>
              <a:t>. За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допомогою</a:t>
            </a:r>
            <a:r>
              <a:rPr lang="ru-RU" sz="3600" dirty="0"/>
              <a:t> </a:t>
            </a:r>
            <a:r>
              <a:rPr lang="ru-RU" sz="3600" dirty="0" err="1"/>
              <a:t>формулюються</a:t>
            </a:r>
            <a:r>
              <a:rPr lang="ru-RU" sz="3600" dirty="0"/>
              <a:t> </a:t>
            </a:r>
            <a:r>
              <a:rPr lang="ru-RU" sz="3600" dirty="0" err="1"/>
              <a:t>основні</a:t>
            </a:r>
            <a:r>
              <a:rPr lang="ru-RU" sz="3600" dirty="0"/>
              <a:t> правила, </a:t>
            </a:r>
            <a:r>
              <a:rPr lang="ru-RU" sz="3600" dirty="0" err="1"/>
              <a:t>закони</a:t>
            </a:r>
            <a:r>
              <a:rPr lang="ru-RU" sz="3600" dirty="0"/>
              <a:t>, </a:t>
            </a:r>
            <a:r>
              <a:rPr lang="ru-RU" sz="3600" dirty="0" err="1"/>
              <a:t>теореми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809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7992888" cy="5832648"/>
          </a:xfrm>
        </p:spPr>
        <p:txBody>
          <a:bodyPr>
            <a:noAutofit/>
          </a:bodyPr>
          <a:lstStyle/>
          <a:p>
            <a:r>
              <a:rPr lang="ru-RU" sz="4800" dirty="0" err="1"/>
              <a:t>Дослід</a:t>
            </a:r>
            <a:r>
              <a:rPr lang="ru-RU" sz="4800" dirty="0"/>
              <a:t>, </a:t>
            </a:r>
            <a:r>
              <a:rPr lang="ru-RU" sz="4800" dirty="0" err="1"/>
              <a:t>експеримент</a:t>
            </a:r>
            <a:r>
              <a:rPr lang="ru-RU" sz="4800" dirty="0"/>
              <a:t>, </a:t>
            </a:r>
            <a:r>
              <a:rPr lang="ru-RU" sz="4800" dirty="0" err="1"/>
              <a:t>спостереження</a:t>
            </a:r>
            <a:r>
              <a:rPr lang="ru-RU" sz="4800" dirty="0"/>
              <a:t> </a:t>
            </a:r>
            <a:r>
              <a:rPr lang="ru-RU" sz="4800" dirty="0" err="1"/>
              <a:t>події</a:t>
            </a:r>
            <a:r>
              <a:rPr lang="ru-RU" sz="4800" dirty="0"/>
              <a:t> </a:t>
            </a:r>
            <a:r>
              <a:rPr lang="ru-RU" sz="4800" dirty="0" err="1"/>
              <a:t>називають</a:t>
            </a:r>
            <a:r>
              <a:rPr lang="ru-RU" sz="4800" dirty="0"/>
              <a:t> </a:t>
            </a:r>
            <a:r>
              <a:rPr lang="ru-RU" sz="4800" b="1" dirty="0" err="1"/>
              <a:t>випробуванням</a:t>
            </a:r>
            <a:r>
              <a:rPr lang="ru-RU" sz="4800" dirty="0"/>
              <a:t>. Результат, </a:t>
            </a:r>
            <a:r>
              <a:rPr lang="ru-RU" sz="4800" dirty="0" err="1"/>
              <a:t>наслідок</a:t>
            </a:r>
            <a:r>
              <a:rPr lang="ru-RU" sz="4800" dirty="0"/>
              <a:t> </a:t>
            </a:r>
            <a:r>
              <a:rPr lang="ru-RU" sz="4800" dirty="0" err="1"/>
              <a:t>випробування</a:t>
            </a:r>
            <a:r>
              <a:rPr lang="ru-RU" sz="4800" dirty="0"/>
              <a:t> </a:t>
            </a:r>
            <a:r>
              <a:rPr lang="ru-RU" sz="4800" dirty="0" err="1"/>
              <a:t>називають</a:t>
            </a:r>
            <a:r>
              <a:rPr lang="ru-RU" sz="4800" dirty="0"/>
              <a:t> </a:t>
            </a:r>
            <a:r>
              <a:rPr lang="ru-RU" sz="4800" i="1" dirty="0" err="1"/>
              <a:t>подією</a:t>
            </a:r>
            <a:r>
              <a:rPr lang="ru-RU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115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024744" cy="1143000"/>
          </a:xfrm>
        </p:spPr>
        <p:txBody>
          <a:bodyPr/>
          <a:lstStyle/>
          <a:p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031482"/>
              </p:ext>
            </p:extLst>
          </p:nvPr>
        </p:nvGraphicFramePr>
        <p:xfrm>
          <a:off x="323528" y="1844824"/>
          <a:ext cx="8568952" cy="4561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391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7920880" cy="5688632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Дві</a:t>
            </a:r>
            <a:r>
              <a:rPr lang="ru-RU" sz="3600" dirty="0" smtClean="0"/>
              <a:t> </a:t>
            </a:r>
            <a:r>
              <a:rPr lang="ru-RU" sz="3600" dirty="0" err="1"/>
              <a:t>події</a:t>
            </a:r>
            <a:r>
              <a:rPr lang="ru-RU" sz="3600" dirty="0"/>
              <a:t> </a:t>
            </a:r>
            <a:r>
              <a:rPr lang="ru-RU" sz="3600" dirty="0" err="1"/>
              <a:t>називаються</a:t>
            </a:r>
            <a:r>
              <a:rPr lang="ru-RU" sz="3600" dirty="0"/>
              <a:t> </a:t>
            </a:r>
            <a:r>
              <a:rPr lang="ru-RU" sz="3600" b="1" dirty="0" err="1"/>
              <a:t>сумісними</a:t>
            </a:r>
            <a:r>
              <a:rPr lang="ru-RU" sz="3600" dirty="0"/>
              <a:t>, </a:t>
            </a:r>
            <a:r>
              <a:rPr lang="ru-RU" sz="3600" dirty="0" err="1"/>
              <a:t>якщо</a:t>
            </a:r>
            <a:r>
              <a:rPr lang="ru-RU" sz="3600" dirty="0"/>
              <a:t> </a:t>
            </a:r>
            <a:r>
              <a:rPr lang="ru-RU" sz="3600" dirty="0" err="1"/>
              <a:t>поява</a:t>
            </a:r>
            <a:r>
              <a:rPr lang="ru-RU" sz="3600" dirty="0"/>
              <a:t> </a:t>
            </a:r>
            <a:r>
              <a:rPr lang="ru-RU" sz="3600" dirty="0" err="1"/>
              <a:t>однієї</a:t>
            </a:r>
            <a:r>
              <a:rPr lang="ru-RU" sz="3600" dirty="0"/>
              <a:t> з них не </a:t>
            </a:r>
            <a:r>
              <a:rPr lang="ru-RU" sz="3600" dirty="0" err="1"/>
              <a:t>виключає</a:t>
            </a:r>
            <a:r>
              <a:rPr lang="ru-RU" sz="3600" dirty="0"/>
              <a:t> </a:t>
            </a:r>
            <a:r>
              <a:rPr lang="ru-RU" sz="3600" dirty="0" err="1"/>
              <a:t>появи</a:t>
            </a:r>
            <a:r>
              <a:rPr lang="ru-RU" sz="3600" dirty="0"/>
              <a:t> </a:t>
            </a:r>
            <a:r>
              <a:rPr lang="ru-RU" sz="3600" dirty="0" err="1"/>
              <a:t>іншої</a:t>
            </a:r>
            <a:r>
              <a:rPr lang="ru-RU" sz="3600" dirty="0"/>
              <a:t> в одному й тому самому </a:t>
            </a:r>
            <a:r>
              <a:rPr lang="ru-RU" sz="3600" dirty="0" err="1"/>
              <a:t>випробуванні</a:t>
            </a:r>
            <a:r>
              <a:rPr lang="ru-RU" sz="3600" dirty="0"/>
              <a:t>.</a:t>
            </a:r>
          </a:p>
          <a:p>
            <a:r>
              <a:rPr lang="ru-RU" sz="3600" dirty="0" err="1"/>
              <a:t>Дві</a:t>
            </a:r>
            <a:r>
              <a:rPr lang="ru-RU" sz="3600" dirty="0"/>
              <a:t> </a:t>
            </a:r>
            <a:r>
              <a:rPr lang="ru-RU" sz="3600" dirty="0" err="1"/>
              <a:t>події</a:t>
            </a:r>
            <a:r>
              <a:rPr lang="ru-RU" sz="3600" dirty="0"/>
              <a:t> </a:t>
            </a:r>
            <a:r>
              <a:rPr lang="ru-RU" sz="3600" dirty="0" err="1"/>
              <a:t>називаються</a:t>
            </a:r>
            <a:r>
              <a:rPr lang="ru-RU" sz="3600" dirty="0"/>
              <a:t> </a:t>
            </a:r>
            <a:r>
              <a:rPr lang="ru-RU" sz="3600" b="1" dirty="0" err="1"/>
              <a:t>несумісними</a:t>
            </a:r>
            <a:r>
              <a:rPr lang="ru-RU" sz="3600" dirty="0"/>
              <a:t>, </a:t>
            </a:r>
            <a:r>
              <a:rPr lang="ru-RU" sz="3600" dirty="0" err="1"/>
              <a:t>якщо</a:t>
            </a:r>
            <a:r>
              <a:rPr lang="ru-RU" sz="3600" dirty="0"/>
              <a:t> </a:t>
            </a:r>
            <a:r>
              <a:rPr lang="ru-RU" sz="3600" dirty="0" err="1"/>
              <a:t>поява</a:t>
            </a:r>
            <a:r>
              <a:rPr lang="ru-RU" sz="3600" dirty="0"/>
              <a:t> </a:t>
            </a:r>
            <a:r>
              <a:rPr lang="ru-RU" sz="3600" dirty="0" err="1"/>
              <a:t>однієї</a:t>
            </a:r>
            <a:r>
              <a:rPr lang="ru-RU" sz="3600" dirty="0"/>
              <a:t> з них </a:t>
            </a:r>
            <a:r>
              <a:rPr lang="ru-RU" sz="3600" dirty="0" err="1"/>
              <a:t>виключає</a:t>
            </a:r>
            <a:r>
              <a:rPr lang="ru-RU" sz="3600" dirty="0"/>
              <a:t> </a:t>
            </a:r>
            <a:r>
              <a:rPr lang="ru-RU" sz="3600" dirty="0" err="1"/>
              <a:t>появу</a:t>
            </a:r>
            <a:r>
              <a:rPr lang="ru-RU" sz="3600" dirty="0"/>
              <a:t> </a:t>
            </a:r>
            <a:r>
              <a:rPr lang="ru-RU" sz="3600" dirty="0" err="1"/>
              <a:t>другої</a:t>
            </a:r>
            <a:r>
              <a:rPr lang="ru-RU" sz="3600" dirty="0"/>
              <a:t> в одному й тому самому </a:t>
            </a:r>
            <a:r>
              <a:rPr lang="ru-RU" sz="3600" dirty="0" err="1"/>
              <a:t>випробуванні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8817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488832" cy="5067925"/>
          </a:xfrm>
        </p:spPr>
        <p:txBody>
          <a:bodyPr>
            <a:noAutofit/>
          </a:bodyPr>
          <a:lstStyle/>
          <a:p>
            <a:r>
              <a:rPr lang="ru-RU" sz="4400" dirty="0" smtClean="0"/>
              <a:t> </a:t>
            </a:r>
            <a:r>
              <a:rPr lang="ru-RU" sz="4400" dirty="0" err="1" smtClean="0"/>
              <a:t>Дві</a:t>
            </a:r>
            <a:r>
              <a:rPr lang="ru-RU" sz="4400" dirty="0"/>
              <a:t> </a:t>
            </a:r>
            <a:r>
              <a:rPr lang="ru-RU" sz="4400" dirty="0" err="1" smtClean="0"/>
              <a:t>події</a:t>
            </a:r>
            <a:r>
              <a:rPr lang="ru-RU" sz="4400" dirty="0"/>
              <a:t> </a:t>
            </a:r>
            <a:r>
              <a:rPr lang="ru-RU" sz="4400" b="1" dirty="0"/>
              <a:t>А</a:t>
            </a:r>
            <a:r>
              <a:rPr lang="ru-RU" sz="4400" dirty="0"/>
              <a:t> і </a:t>
            </a:r>
            <a:r>
              <a:rPr lang="ru-RU" sz="4400" b="1" dirty="0"/>
              <a:t>В</a:t>
            </a:r>
            <a:r>
              <a:rPr lang="ru-RU" sz="4400" dirty="0"/>
              <a:t> </a:t>
            </a:r>
            <a:r>
              <a:rPr lang="ru-RU" sz="4400" dirty="0" err="1"/>
              <a:t>називаються</a:t>
            </a:r>
            <a:r>
              <a:rPr lang="ru-RU" sz="4400" dirty="0"/>
              <a:t> </a:t>
            </a:r>
            <a:r>
              <a:rPr lang="ru-RU" sz="4400" b="1" dirty="0" err="1"/>
              <a:t>протилежними</a:t>
            </a:r>
            <a:r>
              <a:rPr lang="ru-RU" sz="4400" dirty="0"/>
              <a:t>, </a:t>
            </a:r>
            <a:r>
              <a:rPr lang="ru-RU" sz="4400" dirty="0" err="1"/>
              <a:t>якщо</a:t>
            </a:r>
            <a:r>
              <a:rPr lang="ru-RU" sz="4400" dirty="0"/>
              <a:t> в </a:t>
            </a:r>
            <a:r>
              <a:rPr lang="ru-RU" sz="4400" dirty="0" err="1"/>
              <a:t>даному</a:t>
            </a:r>
            <a:r>
              <a:rPr lang="ru-RU" sz="4400" dirty="0"/>
              <a:t> </a:t>
            </a:r>
            <a:r>
              <a:rPr lang="ru-RU" sz="4400" dirty="0" err="1"/>
              <a:t>випробуванні</a:t>
            </a:r>
            <a:r>
              <a:rPr lang="ru-RU" sz="4400" dirty="0"/>
              <a:t> вони </a:t>
            </a:r>
            <a:r>
              <a:rPr lang="ru-RU" sz="4400" dirty="0" err="1"/>
              <a:t>несумісні</a:t>
            </a:r>
            <a:r>
              <a:rPr lang="ru-RU" sz="4400" dirty="0"/>
              <a:t> й одна з них </a:t>
            </a:r>
            <a:r>
              <a:rPr lang="ru-RU" sz="4400" dirty="0" err="1" smtClean="0"/>
              <a:t>обов</a:t>
            </a:r>
            <a:r>
              <a:rPr lang="en-US" sz="4400" dirty="0" smtClean="0"/>
              <a:t>’</a:t>
            </a:r>
            <a:r>
              <a:rPr lang="uk-UA" sz="4400" dirty="0" smtClean="0"/>
              <a:t>я</a:t>
            </a:r>
            <a:r>
              <a:rPr lang="ru-RU" sz="4400" dirty="0" err="1" smtClean="0"/>
              <a:t>ково</a:t>
            </a:r>
            <a:r>
              <a:rPr lang="ru-RU" sz="4400" dirty="0" smtClean="0"/>
              <a:t> </a:t>
            </a:r>
            <a:r>
              <a:rPr lang="ru-RU" sz="4400" dirty="0" err="1"/>
              <a:t>відбувається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622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</TotalTime>
  <Words>118</Words>
  <Application>Microsoft Office PowerPoint</Application>
  <PresentationFormat>Екран (4:3)</PresentationFormat>
  <Paragraphs>23</Paragraphs>
  <Slides>12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Comic Sans MS</vt:lpstr>
      <vt:lpstr>Wingdings 2</vt:lpstr>
      <vt:lpstr>Остин</vt:lpstr>
      <vt:lpstr>Випадкова подія, частота та  ймовірність випадкової події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Розрізняють події:</vt:lpstr>
      <vt:lpstr>Презентація PowerPoint</vt:lpstr>
      <vt:lpstr>Презентація PowerPoint</vt:lpstr>
      <vt:lpstr>Презентація PowerPoint</vt:lpstr>
      <vt:lpstr>Презентація PowerPoint</vt:lpstr>
      <vt:lpstr>Алгоритм  роботи на уроці  1)розгляньте приклади 1-5 (ст.202-205) 2)виконайте №929,930,933 3)запишіть   домашнє завдання:вивчити параграф22,№931,934,938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ймовірності </dc:title>
  <dc:creator>Horse</dc:creator>
  <cp:lastModifiedBy>RePack by Diakov</cp:lastModifiedBy>
  <cp:revision>5</cp:revision>
  <dcterms:created xsi:type="dcterms:W3CDTF">2015-01-19T19:34:24Z</dcterms:created>
  <dcterms:modified xsi:type="dcterms:W3CDTF">2020-04-10T10:48:31Z</dcterms:modified>
</cp:coreProperties>
</file>