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8" r:id="rId2"/>
    <p:sldId id="257" r:id="rId3"/>
    <p:sldId id="263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8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17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59832" y="4293096"/>
            <a:ext cx="8287072" cy="2864760"/>
          </a:xfrm>
        </p:spPr>
        <p:txBody>
          <a:bodyPr/>
          <a:lstStyle/>
          <a:p>
            <a:pPr algn="just"/>
            <a:r>
              <a:rPr lang="uk-UA" b="1" dirty="0" smtClean="0"/>
              <a:t>Фізика 8 клас 27.04.2020 р.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err="1" smtClean="0"/>
              <a:t>Розв</a:t>
            </a:r>
            <a:r>
              <a:rPr lang="en-US" dirty="0" smtClean="0"/>
              <a:t>’</a:t>
            </a:r>
            <a:r>
              <a:rPr lang="uk-UA" dirty="0" err="1" smtClean="0"/>
              <a:t>язування</a:t>
            </a:r>
            <a:r>
              <a:rPr lang="uk-UA" dirty="0" smtClean="0"/>
              <a:t> задач</a:t>
            </a:r>
            <a:br>
              <a:rPr lang="uk-UA" dirty="0" smtClean="0"/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410714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txBody>
          <a:bodyPr>
            <a:normAutofit fontScale="625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 тіло здатне виконувати роботу?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 змінюється механічний стан тіла внаслідок здійснення роботи?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 залежить значення кінетичної енергії від вибору системи відліку?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 змінюється кінетична енергія тіла під час зміни напряму </a:t>
            </a:r>
            <a:r>
              <a:rPr lang="uk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вектора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його швидкості?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Тіло падає з певної висоти. Як змінюється його потенціальна енергія?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 змінюється потенціальна енергія пружини: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0225" indent="0">
              <a:buNone/>
            </a:pP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коли її розтягують?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0225" indent="0">
              <a:buNone/>
            </a:pP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коли її стискають?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0225" indent="0">
              <a:buNone/>
            </a:pP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коли вона повертається в недеформований ста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н?</a:t>
            </a:r>
          </a:p>
          <a:p>
            <a:pPr marL="530225" lvl="0" indent="-530225">
              <a:buNone/>
            </a:pP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     За 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яких умов повна механічна енергія системи тіл зберігається?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0225" lvl="0" indent="-530225">
              <a:buNone/>
            </a:pP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     Чому 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разі дії сили тертя закон збереження механічної енергії порушується?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0225" lvl="0" indent="-530225">
              <a:buNone/>
            </a:pP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      Вантаж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підвішений до пружини, здійснює коливання у вертикальному 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напрямі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Які перетворення енергії при цьому відбуваються? У яких положеннях вантажу потенціальна енергія системи «вантаж і пружина» є максимальною?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0225" lvl="0" indent="-530225">
              <a:buNone/>
            </a:pP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    На 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який вид енергії перетвориться частина повної механічної енергії, 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якщо  на 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тіла системи діють зовнішні сили?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-9507"/>
            <a:ext cx="8229600" cy="1143000"/>
          </a:xfrm>
        </p:spPr>
        <p:txBody>
          <a:bodyPr/>
          <a:lstStyle/>
          <a:p>
            <a:r>
              <a:rPr lang="uk-UA" dirty="0" smtClean="0"/>
              <a:t>Запитання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19606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008112"/>
          </a:xfrm>
        </p:spPr>
        <p:txBody>
          <a:bodyPr/>
          <a:lstStyle/>
          <a:p>
            <a:pPr algn="ctr"/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Розв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язування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задач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Ð ÐµÐ·ÑÐ»ÑÑÐ°Ñ Ð¿Ð¾ÑÑÐºÑ Ð·Ð¾Ð±ÑÐ°Ð¶ÐµÐ½Ñ Ð·Ð° Ð·Ð°Ð¿Ð¸ÑÐ¾Ð¼ &quot;ÐºÐ°ÑÑÐ¸Ð½ÐºÐ° ÑÑÐ½Ñ Ð½Ð° ÑÑÐ¾ÑÑ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966" y="4077072"/>
            <a:ext cx="1879034" cy="263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1. </a:t>
            </a:r>
            <a:r>
              <a:rPr lang="uk-UA" dirty="0" smtClean="0"/>
              <a:t>Порівняйте кінетичну енергію кулі масою 9 г, що летить зі швидкістю 300 м/с, і людини масою 60 кг, що біжить зі швидкістю 18 км/год</a:t>
            </a:r>
            <a:r>
              <a:rPr lang="uk-UA" dirty="0" smtClean="0"/>
              <a:t>.</a:t>
            </a:r>
          </a:p>
          <a:p>
            <a:endParaRPr lang="uk-UA" dirty="0" smtClean="0"/>
          </a:p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2. </a:t>
            </a:r>
            <a:r>
              <a:rPr lang="uk-UA" dirty="0" smtClean="0"/>
              <a:t>Цирковий артист масою 60 кг перебуває на висоті 10 м від натягнутої сітки. Яка потенціальна енергія артиста відносно сітки? відносно арени цирку? (Сітка натягнута на висоті 12 м від рівня арени.)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106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/>
          <a:lstStyle/>
          <a:p>
            <a:pPr algn="ctr"/>
            <a:r>
              <a:rPr lang="uk-UA" b="1" dirty="0"/>
              <a:t>Домашнє завдання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Повторити 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§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33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Розв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язати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вправу </a:t>
            </a:r>
            <a:r>
              <a:rPr lang="uk-UA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33</a:t>
            </a:r>
            <a:r>
              <a:rPr lang="uk-UA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(3,4)</a:t>
            </a:r>
            <a:endParaRPr lang="uk-UA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1" name="Picture 3" descr="C:\Users\user\Desktop\Цифрові ресурси\картинки\Книга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645024"/>
            <a:ext cx="2120280" cy="2555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3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7851648" cy="1828800"/>
          </a:xfrm>
        </p:spPr>
        <p:txBody>
          <a:bodyPr/>
          <a:lstStyle/>
          <a:p>
            <a:pPr algn="ctr"/>
            <a:r>
              <a:rPr lang="uk-UA" dirty="0"/>
              <a:t>План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412776"/>
            <a:ext cx="7854696" cy="2472680"/>
          </a:xfrm>
        </p:spPr>
        <p:txBody>
          <a:bodyPr>
            <a:noAutofit/>
          </a:bodyPr>
          <a:lstStyle/>
          <a:p>
            <a:pPr marL="514350" lvl="0" indent="-514350" algn="just">
              <a:buFont typeface="+mj-lt"/>
              <a:buAutoNum type="arabicPeriod"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Повторіть матеріал, вивчений на попередньому </a:t>
            </a:r>
            <a:r>
              <a:rPr lang="uk-UA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уроці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 algn="just">
              <a:buFont typeface="+mj-lt"/>
              <a:buAutoNum type="arabicPeriod"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Перегляньт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 презентацію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 algn="just">
              <a:buFont typeface="+mj-lt"/>
              <a:buAutoNum type="arabicPeriod"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Згадайте закон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збереження енергії в механічних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процесах.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Запишіть відповіді на запитання.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uk-UA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Розв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яжіть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задачі 1 або 2</a:t>
            </a:r>
          </a:p>
          <a:p>
            <a:pPr lvl="0" algn="just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920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45"/>
          <a:stretch/>
        </p:blipFill>
        <p:spPr bwMode="auto">
          <a:xfrm>
            <a:off x="33782" y="1700808"/>
            <a:ext cx="9036496" cy="4709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3415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i="1" dirty="0"/>
              <a:t>Потенціальна енергія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5" t="18073" b="10360"/>
          <a:stretch/>
        </p:blipFill>
        <p:spPr bwMode="auto">
          <a:xfrm>
            <a:off x="899592" y="1870241"/>
            <a:ext cx="7416823" cy="4495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3672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78497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Потенціальна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енергія піднятого вантажу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45432"/>
            <a:ext cx="7776864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8878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856" y="116632"/>
            <a:ext cx="8928992" cy="1658448"/>
          </a:xfrm>
        </p:spPr>
        <p:txBody>
          <a:bodyPr>
            <a:normAutofit/>
          </a:bodyPr>
          <a:lstStyle/>
          <a:p>
            <a:pPr algn="ctr"/>
            <a:r>
              <a:rPr lang="uk-UA" dirty="0" smtClean="0"/>
              <a:t>Потенціальна </a:t>
            </a:r>
            <a:r>
              <a:rPr lang="uk-UA" dirty="0"/>
              <a:t>енергія </a:t>
            </a:r>
            <a:r>
              <a:rPr lang="uk-UA" dirty="0" smtClean="0"/>
              <a:t>деформованого тіла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35163"/>
            <a:ext cx="7200799" cy="4895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8048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pPr algn="ctr"/>
            <a:r>
              <a:rPr lang="uk-UA" b="1" i="1" dirty="0"/>
              <a:t>Повна механічна енергія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83832"/>
          </a:xfrm>
        </p:spPr>
        <p:txBody>
          <a:bodyPr/>
          <a:lstStyle/>
          <a:p>
            <a:r>
              <a:rPr lang="en-US" dirty="0"/>
              <a:t>E</a:t>
            </a:r>
            <a:r>
              <a:rPr lang="uk-UA" dirty="0"/>
              <a:t> = </a:t>
            </a:r>
            <a:r>
              <a:rPr lang="en-US" dirty="0" err="1"/>
              <a:t>E</a:t>
            </a:r>
            <a:r>
              <a:rPr lang="en-US" baseline="-25000" dirty="0" err="1"/>
              <a:t>k</a:t>
            </a:r>
            <a:r>
              <a:rPr lang="en-US" baseline="-25000" dirty="0"/>
              <a:t> </a:t>
            </a:r>
            <a:r>
              <a:rPr lang="uk-UA" dirty="0"/>
              <a:t>+ </a:t>
            </a:r>
            <a:r>
              <a:rPr lang="en-US" dirty="0"/>
              <a:t>E</a:t>
            </a:r>
            <a:r>
              <a:rPr lang="en-US" baseline="-25000" dirty="0"/>
              <a:t>p</a:t>
            </a:r>
            <a:r>
              <a:rPr lang="uk-UA" dirty="0"/>
              <a:t>.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188" y="2132856"/>
            <a:ext cx="7669300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1637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36104"/>
          </a:xfrm>
        </p:spPr>
        <p:txBody>
          <a:bodyPr>
            <a:normAutofit/>
          </a:bodyPr>
          <a:lstStyle/>
          <a:p>
            <a:pPr algn="ctr"/>
            <a:r>
              <a:rPr lang="uk-UA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</a:t>
            </a:r>
            <a:r>
              <a:rPr lang="uk-UA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збереження механічної енергії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 err="1"/>
              <a:t>E</a:t>
            </a:r>
            <a:r>
              <a:rPr lang="en-US" sz="4400" baseline="-25000" dirty="0" err="1"/>
              <a:t>k</a:t>
            </a:r>
            <a:r>
              <a:rPr lang="ru-RU" sz="4400" baseline="-25000" dirty="0"/>
              <a:t>1</a:t>
            </a:r>
            <a:r>
              <a:rPr lang="ru-RU" sz="4400" dirty="0"/>
              <a:t> + </a:t>
            </a:r>
            <a:r>
              <a:rPr lang="en-US" sz="4400" dirty="0"/>
              <a:t>E</a:t>
            </a:r>
            <a:r>
              <a:rPr lang="en-US" sz="4400" baseline="-25000" dirty="0"/>
              <a:t>p</a:t>
            </a:r>
            <a:r>
              <a:rPr lang="ru-RU" sz="4400" baseline="-25000" dirty="0"/>
              <a:t>1</a:t>
            </a:r>
            <a:r>
              <a:rPr lang="ru-RU" sz="4400" dirty="0"/>
              <a:t> = </a:t>
            </a:r>
            <a:r>
              <a:rPr lang="en-US" sz="4400" dirty="0" err="1"/>
              <a:t>E</a:t>
            </a:r>
            <a:r>
              <a:rPr lang="en-US" sz="4400" baseline="-25000" dirty="0" err="1"/>
              <a:t>k</a:t>
            </a:r>
            <a:r>
              <a:rPr lang="ru-RU" sz="4400" baseline="-25000" dirty="0"/>
              <a:t>2</a:t>
            </a:r>
            <a:r>
              <a:rPr lang="ru-RU" sz="4400" dirty="0"/>
              <a:t> + </a:t>
            </a:r>
            <a:r>
              <a:rPr lang="en-US" sz="4400" dirty="0"/>
              <a:t>E</a:t>
            </a:r>
            <a:r>
              <a:rPr lang="en-US" sz="4400" baseline="-25000" dirty="0"/>
              <a:t>p</a:t>
            </a:r>
            <a:r>
              <a:rPr lang="ru-RU" sz="4400" baseline="-25000" dirty="0" smtClean="0"/>
              <a:t>2</a:t>
            </a:r>
          </a:p>
          <a:p>
            <a:endParaRPr lang="ru-RU" sz="4400" baseline="-25000" dirty="0" smtClean="0"/>
          </a:p>
          <a:p>
            <a:r>
              <a:rPr lang="en-US" sz="4400" dirty="0"/>
              <a:t>E</a:t>
            </a:r>
            <a:r>
              <a:rPr lang="uk-UA" sz="4400" dirty="0"/>
              <a:t> = </a:t>
            </a:r>
            <a:r>
              <a:rPr lang="en-US" sz="4400" dirty="0" err="1"/>
              <a:t>E</a:t>
            </a:r>
            <a:r>
              <a:rPr lang="en-US" sz="4400" baseline="-25000" dirty="0" err="1"/>
              <a:t>k</a:t>
            </a:r>
            <a:r>
              <a:rPr lang="uk-UA" sz="4400" dirty="0"/>
              <a:t> + </a:t>
            </a:r>
            <a:r>
              <a:rPr lang="en-US" sz="4400" dirty="0"/>
              <a:t>E</a:t>
            </a:r>
            <a:r>
              <a:rPr lang="en-US" sz="4400" baseline="-25000" dirty="0"/>
              <a:t>p </a:t>
            </a:r>
            <a:r>
              <a:rPr lang="uk-UA" sz="4400" dirty="0"/>
              <a:t>= </a:t>
            </a:r>
            <a:r>
              <a:rPr lang="en-US" sz="4400" dirty="0" err="1"/>
              <a:t>const</a:t>
            </a:r>
            <a:endParaRPr lang="ru-RU" sz="4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4276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27953"/>
            <a:ext cx="8424935" cy="6325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4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79</TotalTime>
  <Words>327</Words>
  <Application>Microsoft Office PowerPoint</Application>
  <PresentationFormat>Екран (4:3)</PresentationFormat>
  <Paragraphs>38</Paragraphs>
  <Slides>12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12</vt:i4>
      </vt:variant>
    </vt:vector>
  </HeadingPairs>
  <TitlesOfParts>
    <vt:vector size="17" baseType="lpstr">
      <vt:lpstr>Calibri</vt:lpstr>
      <vt:lpstr>Constantia</vt:lpstr>
      <vt:lpstr>Times New Roman</vt:lpstr>
      <vt:lpstr>Wingdings 2</vt:lpstr>
      <vt:lpstr>Поток</vt:lpstr>
      <vt:lpstr>Розв’язування задач </vt:lpstr>
      <vt:lpstr>План </vt:lpstr>
      <vt:lpstr>Презентація PowerPoint</vt:lpstr>
      <vt:lpstr>Потенціальна енергія </vt:lpstr>
      <vt:lpstr>Потенціальна енергія піднятого вантажу</vt:lpstr>
      <vt:lpstr>Потенціальна енергія деформованого тіла</vt:lpstr>
      <vt:lpstr>Повна механічна енергія</vt:lpstr>
      <vt:lpstr>Закон збереження механічної енергії</vt:lpstr>
      <vt:lpstr>Презентація PowerPoint</vt:lpstr>
      <vt:lpstr>Запитання </vt:lpstr>
      <vt:lpstr>Розв’язування задач</vt:lpstr>
      <vt:lpstr>Домашнє завдання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Потенціальна енергія. Закон збереження енергії</dc:title>
  <dc:creator>user</dc:creator>
  <cp:lastModifiedBy>RePack by Diakov</cp:lastModifiedBy>
  <cp:revision>12</cp:revision>
  <dcterms:created xsi:type="dcterms:W3CDTF">2018-11-10T14:31:00Z</dcterms:created>
  <dcterms:modified xsi:type="dcterms:W3CDTF">2020-04-24T10:15:54Z</dcterms:modified>
</cp:coreProperties>
</file>