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4" r:id="rId4"/>
    <p:sldId id="265" r:id="rId5"/>
    <p:sldId id="266" r:id="rId6"/>
    <p:sldId id="258" r:id="rId7"/>
    <p:sldId id="259" r:id="rId8"/>
    <p:sldId id="260" r:id="rId9"/>
    <p:sldId id="261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1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A17C-CFB0-437A-ADDE-6C1AE067D32C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0BB7-573B-4CB8-9ABA-BFD615E6B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931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A17C-CFB0-437A-ADDE-6C1AE067D32C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0BB7-573B-4CB8-9ABA-BFD615E6B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511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A17C-CFB0-437A-ADDE-6C1AE067D32C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0BB7-573B-4CB8-9ABA-BFD615E6B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527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A17C-CFB0-437A-ADDE-6C1AE067D32C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0BB7-573B-4CB8-9ABA-BFD615E6B9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0202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A17C-CFB0-437A-ADDE-6C1AE067D32C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0BB7-573B-4CB8-9ABA-BFD615E6B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231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A17C-CFB0-437A-ADDE-6C1AE067D32C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0BB7-573B-4CB8-9ABA-BFD615E6B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1752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A17C-CFB0-437A-ADDE-6C1AE067D32C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0BB7-573B-4CB8-9ABA-BFD615E6B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48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A17C-CFB0-437A-ADDE-6C1AE067D32C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0BB7-573B-4CB8-9ABA-BFD615E6B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845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A17C-CFB0-437A-ADDE-6C1AE067D32C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0BB7-573B-4CB8-9ABA-BFD615E6B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992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A17C-CFB0-437A-ADDE-6C1AE067D32C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0BB7-573B-4CB8-9ABA-BFD615E6B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277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A17C-CFB0-437A-ADDE-6C1AE067D32C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0BB7-573B-4CB8-9ABA-BFD615E6B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7490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A17C-CFB0-437A-ADDE-6C1AE067D32C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0BB7-573B-4CB8-9ABA-BFD615E6B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8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A17C-CFB0-437A-ADDE-6C1AE067D32C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0BB7-573B-4CB8-9ABA-BFD615E6B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445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A17C-CFB0-437A-ADDE-6C1AE067D32C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0BB7-573B-4CB8-9ABA-BFD615E6B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629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A17C-CFB0-437A-ADDE-6C1AE067D32C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0BB7-573B-4CB8-9ABA-BFD615E6B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408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A17C-CFB0-437A-ADDE-6C1AE067D32C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0BB7-573B-4CB8-9ABA-BFD615E6B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5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A17C-CFB0-437A-ADDE-6C1AE067D32C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F0BB7-573B-4CB8-9ABA-BFD615E6B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582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9E2A17C-CFB0-437A-ADDE-6C1AE067D32C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F0BB7-573B-4CB8-9ABA-BFD615E6B9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5970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7828" y="3837213"/>
            <a:ext cx="11185071" cy="1779815"/>
          </a:xfrm>
        </p:spPr>
        <p:txBody>
          <a:bodyPr/>
          <a:lstStyle/>
          <a:p>
            <a:pPr algn="ctr"/>
            <a:r>
              <a:rPr lang="uk-UA" sz="5400" b="1" smtClean="0"/>
              <a:t>Тема: Ритми </a:t>
            </a:r>
            <a:r>
              <a:rPr lang="uk-UA" sz="5400" b="1" dirty="0" smtClean="0"/>
              <a:t>життя в мистецтві</a:t>
            </a:r>
            <a:r>
              <a:rPr lang="uk-UA" sz="6000" b="1" dirty="0" smtClean="0"/>
              <a:t>. </a:t>
            </a:r>
            <a:br>
              <a:rPr lang="uk-UA" sz="6000" b="1" dirty="0" smtClean="0"/>
            </a:br>
            <a:r>
              <a:rPr lang="uk-UA" sz="5400" b="1" dirty="0" smtClean="0"/>
              <a:t>«Стрічка миру»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6381" y="5747657"/>
            <a:ext cx="10470988" cy="1110343"/>
          </a:xfrm>
        </p:spPr>
        <p:txBody>
          <a:bodyPr>
            <a:noAutofit/>
          </a:bodyPr>
          <a:lstStyle/>
          <a:p>
            <a:pPr algn="r"/>
            <a:r>
              <a:rPr lang="uk-UA" sz="2400" b="1" dirty="0" smtClean="0"/>
              <a:t>Урок образотворчого мистецтва в 2 класі (НУШ</a:t>
            </a:r>
            <a:r>
              <a:rPr lang="uk-UA" sz="2400" b="1" dirty="0" smtClean="0"/>
              <a:t>) 21.04.22 </a:t>
            </a:r>
            <a:endParaRPr lang="uk-UA" sz="2400" b="1" dirty="0" smtClean="0"/>
          </a:p>
          <a:p>
            <a:pPr algn="r"/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0477" y="1591683"/>
            <a:ext cx="8915400" cy="22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475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7829" y="506186"/>
            <a:ext cx="8588828" cy="1028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6000" b="1">
                <a:solidFill>
                  <a:srgbClr val="ACD433"/>
                </a:solidFill>
              </a:rPr>
              <a:t>Зразок роботи</a:t>
            </a:r>
            <a:endParaRPr lang="ru-RU" sz="6000" b="1" dirty="0">
              <a:solidFill>
                <a:srgbClr val="ACD43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33" y="1972354"/>
            <a:ext cx="5529072" cy="42814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5870" y="2545863"/>
            <a:ext cx="5666016" cy="40441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828" y="1972354"/>
            <a:ext cx="2309389" cy="150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149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32745"/>
          <a:stretch/>
        </p:blipFill>
        <p:spPr>
          <a:xfrm>
            <a:off x="0" y="2245659"/>
            <a:ext cx="12192000" cy="4612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353" y="228600"/>
            <a:ext cx="9493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1"/>
                </a:solidFill>
              </a:rPr>
              <a:t>Давайте згадаємо про що йшла мова на попередньому </a:t>
            </a:r>
            <a:r>
              <a:rPr lang="uk-UA" sz="4000" b="1" dirty="0" err="1" smtClean="0">
                <a:solidFill>
                  <a:schemeClr val="accent1"/>
                </a:solidFill>
              </a:rPr>
              <a:t>уроці</a:t>
            </a:r>
            <a:r>
              <a:rPr lang="uk-UA" sz="4000" b="1" dirty="0" smtClean="0">
                <a:solidFill>
                  <a:schemeClr val="accent1"/>
                </a:solidFill>
              </a:rPr>
              <a:t>…</a:t>
            </a:r>
            <a:endParaRPr lang="ru-RU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74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14300"/>
            <a:ext cx="9404723" cy="1738948"/>
          </a:xfrm>
        </p:spPr>
        <p:txBody>
          <a:bodyPr/>
          <a:lstStyle/>
          <a:p>
            <a:r>
              <a:rPr lang="ru-RU" sz="4800" b="1" dirty="0">
                <a:solidFill>
                  <a:schemeClr val="accent1"/>
                </a:solidFill>
              </a:rPr>
              <a:t>Ритм</a:t>
            </a:r>
            <a:r>
              <a:rPr lang="ru-RU" sz="4000" b="1" dirty="0"/>
              <a:t> – </a:t>
            </a:r>
            <a:r>
              <a:rPr lang="ru-RU" sz="4000" b="1" dirty="0" err="1"/>
              <a:t>це</a:t>
            </a:r>
            <a:r>
              <a:rPr lang="ru-RU" sz="4000" b="1" dirty="0"/>
              <a:t> </a:t>
            </a:r>
            <a:r>
              <a:rPr lang="ru-RU" sz="4000" b="1" dirty="0" err="1"/>
              <a:t>чергування</a:t>
            </a:r>
            <a:r>
              <a:rPr lang="ru-RU" sz="4000" b="1" dirty="0"/>
              <a:t> </a:t>
            </a:r>
            <a:r>
              <a:rPr lang="ru-RU" sz="4000" b="1" dirty="0" err="1"/>
              <a:t>яких-небудь</a:t>
            </a:r>
            <a:r>
              <a:rPr lang="ru-RU" sz="4000" b="1" dirty="0"/>
              <a:t> </a:t>
            </a:r>
            <a:r>
              <a:rPr lang="ru-RU" sz="4000" b="1" dirty="0" err="1"/>
              <a:t>елементів</a:t>
            </a:r>
            <a:r>
              <a:rPr lang="ru-RU" sz="4000" b="1" dirty="0"/>
              <a:t> в </a:t>
            </a:r>
            <a:r>
              <a:rPr lang="ru-RU" sz="4000" b="1" dirty="0" err="1"/>
              <a:t>певній</a:t>
            </a:r>
            <a:r>
              <a:rPr lang="ru-RU" sz="4000" b="1" dirty="0"/>
              <a:t> </a:t>
            </a:r>
            <a:r>
              <a:rPr lang="ru-RU" sz="4000" b="1" dirty="0" err="1"/>
              <a:t>послідовності</a:t>
            </a:r>
            <a:r>
              <a:rPr lang="ru-RU" sz="4000" b="1" dirty="0"/>
              <a:t>.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dirty="0" smtClean="0"/>
              <a:t>У </a:t>
            </a:r>
            <a:r>
              <a:rPr lang="ru-RU" sz="4000" dirty="0" err="1"/>
              <a:t>живописі</a:t>
            </a:r>
            <a:r>
              <a:rPr lang="ru-RU" sz="4000" dirty="0"/>
              <a:t>, </a:t>
            </a:r>
            <a:r>
              <a:rPr lang="ru-RU" sz="4000" dirty="0" err="1"/>
              <a:t>графіці</a:t>
            </a:r>
            <a:r>
              <a:rPr lang="ru-RU" sz="4000" dirty="0"/>
              <a:t>, </a:t>
            </a:r>
            <a:r>
              <a:rPr lang="ru-RU" sz="4000" dirty="0" err="1"/>
              <a:t>скульптурі</a:t>
            </a:r>
            <a:r>
              <a:rPr lang="ru-RU" sz="4000" dirty="0"/>
              <a:t>, декоративному </a:t>
            </a:r>
            <a:r>
              <a:rPr lang="ru-RU" sz="4000" b="1" dirty="0" err="1"/>
              <a:t>мистецтві</a:t>
            </a:r>
            <a:r>
              <a:rPr lang="ru-RU" sz="4000" b="1" dirty="0"/>
              <a:t> ритм</a:t>
            </a:r>
            <a:r>
              <a:rPr lang="ru-RU" sz="4000" dirty="0"/>
              <a:t> </a:t>
            </a:r>
            <a:r>
              <a:rPr lang="ru-RU" sz="4000" dirty="0" err="1"/>
              <a:t>присутній</a:t>
            </a:r>
            <a:r>
              <a:rPr lang="ru-RU" sz="4000" dirty="0"/>
              <a:t> як один з </a:t>
            </a:r>
            <a:r>
              <a:rPr lang="ru-RU" sz="4000" dirty="0" err="1"/>
              <a:t>найважливіших</a:t>
            </a:r>
            <a:r>
              <a:rPr lang="ru-RU" sz="4000" dirty="0"/>
              <a:t> </a:t>
            </a:r>
            <a:r>
              <a:rPr lang="ru-RU" sz="4000" dirty="0" err="1"/>
              <a:t>виразних</a:t>
            </a:r>
            <a:r>
              <a:rPr lang="ru-RU" sz="4000" dirty="0"/>
              <a:t> </a:t>
            </a:r>
            <a:r>
              <a:rPr lang="ru-RU" sz="4000" dirty="0" err="1"/>
              <a:t>засобів</a:t>
            </a:r>
            <a:r>
              <a:rPr lang="ru-RU" sz="4000" dirty="0"/>
              <a:t> </a:t>
            </a:r>
            <a:r>
              <a:rPr lang="ru-RU" sz="4000" dirty="0" err="1"/>
              <a:t>композиції</a:t>
            </a:r>
            <a:r>
              <a:rPr lang="ru-RU" sz="4000" dirty="0"/>
              <a:t>, </a:t>
            </a:r>
            <a:r>
              <a:rPr lang="ru-RU" sz="4000" dirty="0" err="1"/>
              <a:t>беручи</a:t>
            </a:r>
            <a:r>
              <a:rPr lang="ru-RU" sz="4000" dirty="0"/>
              <a:t> участь не </a:t>
            </a:r>
            <a:r>
              <a:rPr lang="ru-RU" sz="4000" dirty="0" err="1"/>
              <a:t>тільки</a:t>
            </a:r>
            <a:r>
              <a:rPr lang="ru-RU" sz="4000" dirty="0"/>
              <a:t> в </a:t>
            </a:r>
            <a:r>
              <a:rPr lang="ru-RU" sz="4000" dirty="0" err="1"/>
              <a:t>побудові</a:t>
            </a:r>
            <a:r>
              <a:rPr lang="ru-RU" sz="4000" dirty="0"/>
              <a:t> </a:t>
            </a:r>
            <a:r>
              <a:rPr lang="ru-RU" sz="4000" dirty="0" err="1"/>
              <a:t>зображення</a:t>
            </a:r>
            <a:r>
              <a:rPr lang="ru-RU" sz="4000" dirty="0"/>
              <a:t>, але і часто </a:t>
            </a:r>
            <a:r>
              <a:rPr lang="ru-RU" sz="4000" dirty="0" err="1"/>
              <a:t>додаючи</a:t>
            </a:r>
            <a:r>
              <a:rPr lang="ru-RU" sz="4000" dirty="0"/>
              <a:t> </a:t>
            </a:r>
            <a:r>
              <a:rPr lang="ru-RU" sz="4000" dirty="0" err="1"/>
              <a:t>змісту</a:t>
            </a:r>
            <a:r>
              <a:rPr lang="ru-RU" sz="4000" dirty="0"/>
              <a:t> </a:t>
            </a:r>
            <a:r>
              <a:rPr lang="ru-RU" sz="4000" dirty="0" err="1"/>
              <a:t>певну</a:t>
            </a:r>
            <a:r>
              <a:rPr lang="ru-RU" sz="4000" dirty="0"/>
              <a:t> </a:t>
            </a:r>
            <a:r>
              <a:rPr lang="ru-RU" sz="4000" dirty="0" err="1"/>
              <a:t>емоційність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3385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29" b="2722"/>
          <a:stretch/>
        </p:blipFill>
        <p:spPr>
          <a:xfrm>
            <a:off x="415467" y="517403"/>
            <a:ext cx="10981876" cy="16491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121" y="2991183"/>
            <a:ext cx="5619750" cy="32885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4957" y="2991182"/>
            <a:ext cx="4278086" cy="3288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4743" y="2237014"/>
            <a:ext cx="8262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Види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орнаменту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743" y="6279768"/>
            <a:ext cx="4882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геометричний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4957" y="6279768"/>
            <a:ext cx="427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ослинний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121" y="2991182"/>
            <a:ext cx="5619750" cy="328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401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547" y="364047"/>
            <a:ext cx="11020105" cy="15463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32" y="2318658"/>
            <a:ext cx="5879924" cy="4114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5237" y="2318658"/>
            <a:ext cx="5721951" cy="41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782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141" y="295835"/>
            <a:ext cx="8928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5400" b="1">
                <a:solidFill>
                  <a:srgbClr val="ACD433"/>
                </a:solidFill>
              </a:rPr>
              <a:t>Для роботи нам потр</a:t>
            </a:r>
            <a:r>
              <a:rPr lang="uk-UA" sz="5400" b="1">
                <a:solidFill>
                  <a:srgbClr val="ACD433"/>
                </a:solidFill>
              </a:rPr>
              <a:t>і</a:t>
            </a:r>
            <a:r>
              <a:rPr lang="ru-RU" sz="5400" b="1">
                <a:solidFill>
                  <a:srgbClr val="ACD433"/>
                </a:solidFill>
              </a:rPr>
              <a:t>бно:</a:t>
            </a:r>
            <a:endParaRPr lang="ru-RU" sz="5400" b="1" dirty="0">
              <a:solidFill>
                <a:srgbClr val="ACD43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6141" y="2528047"/>
            <a:ext cx="5109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uk-UA" sz="4000" dirty="0"/>
              <a:t>а</a:t>
            </a:r>
            <a:r>
              <a:rPr lang="uk-UA" sz="4000" dirty="0" smtClean="0"/>
              <a:t>льбом,</a:t>
            </a:r>
          </a:p>
          <a:p>
            <a:pPr marL="571500" indent="-571500">
              <a:buFontTx/>
              <a:buChar char="-"/>
            </a:pPr>
            <a:r>
              <a:rPr lang="uk-UA" sz="4000" dirty="0"/>
              <a:t>к</a:t>
            </a:r>
            <a:r>
              <a:rPr lang="uk-UA" sz="4000" dirty="0" smtClean="0"/>
              <a:t>ольорові олівці,</a:t>
            </a:r>
          </a:p>
          <a:p>
            <a:r>
              <a:rPr lang="uk-UA" sz="4000" dirty="0" smtClean="0"/>
              <a:t>-   фломастери.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6010" y="1509173"/>
            <a:ext cx="5141604" cy="38562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2229" y="4467039"/>
            <a:ext cx="2447364" cy="2271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2516" y="3744025"/>
            <a:ext cx="2777799" cy="277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2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906" y="551329"/>
            <a:ext cx="5405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5400" b="1">
                <a:solidFill>
                  <a:srgbClr val="ACD433"/>
                </a:solidFill>
              </a:rPr>
              <a:t>Творча робота</a:t>
            </a:r>
            <a:endParaRPr lang="ru-RU" sz="5400" b="1" dirty="0">
              <a:solidFill>
                <a:srgbClr val="ACD43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1" t="40912" r="27577" b="26489"/>
          <a:stretch/>
        </p:blipFill>
        <p:spPr>
          <a:xfrm>
            <a:off x="430306" y="1734669"/>
            <a:ext cx="11467481" cy="47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4670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175" y="2049642"/>
            <a:ext cx="5885011" cy="40428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5560" y="2367643"/>
            <a:ext cx="5417632" cy="4167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0731" y="5056094"/>
            <a:ext cx="1642854" cy="1452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175" y="489857"/>
            <a:ext cx="89221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chemeClr val="accent1"/>
                </a:solidFill>
              </a:rPr>
              <a:t>Зразок роботи</a:t>
            </a:r>
            <a:endParaRPr lang="ru-RU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81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430" y="1943100"/>
            <a:ext cx="5717638" cy="39433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0" y="2319599"/>
            <a:ext cx="5524500" cy="40158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514" y="522514"/>
            <a:ext cx="844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6000" b="1" dirty="0">
                <a:solidFill>
                  <a:srgbClr val="ACD433"/>
                </a:solidFill>
              </a:rPr>
              <a:t>Зразок роботи</a:t>
            </a:r>
            <a:endParaRPr lang="ru-RU" sz="6000" b="1" dirty="0">
              <a:solidFill>
                <a:srgbClr val="ACD4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393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</TotalTime>
  <Words>55</Words>
  <Application>Microsoft Office PowerPoint</Application>
  <PresentationFormat>Произвольный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Тема: Ритми життя в мистецтві.  «Стрічка миру»</vt:lpstr>
      <vt:lpstr>Слайд 2</vt:lpstr>
      <vt:lpstr>Ритм – це чергування яких-небудь елементів в певній послідовності.   У живописі, графіці, скульптурі, декоративному мистецтві ритм присутній як один з найважливіших виразних засобів композиції, беручи участь не тільки в побудові зображення, але і часто додаючи змісту певну емоційність.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Виноград</cp:lastModifiedBy>
  <cp:revision>14</cp:revision>
  <dcterms:created xsi:type="dcterms:W3CDTF">2020-05-02T10:31:11Z</dcterms:created>
  <dcterms:modified xsi:type="dcterms:W3CDTF">2022-04-20T19:04:31Z</dcterms:modified>
</cp:coreProperties>
</file>