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98" r:id="rId2"/>
    <p:sldId id="504" r:id="rId3"/>
    <p:sldId id="583" r:id="rId4"/>
    <p:sldId id="582" r:id="rId5"/>
    <p:sldId id="584" r:id="rId6"/>
    <p:sldId id="578" r:id="rId7"/>
    <p:sldId id="585" r:id="rId8"/>
    <p:sldId id="562" r:id="rId9"/>
    <p:sldId id="587" r:id="rId10"/>
    <p:sldId id="588" r:id="rId11"/>
    <p:sldId id="593" r:id="rId12"/>
    <p:sldId id="472" r:id="rId13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7447"/>
    <a:srgbClr val="FF9E00"/>
    <a:srgbClr val="6C992B"/>
    <a:srgbClr val="719F2D"/>
    <a:srgbClr val="79AA30"/>
    <a:srgbClr val="8CC739"/>
    <a:srgbClr val="F44236"/>
    <a:srgbClr val="077568"/>
    <a:srgbClr val="019587"/>
    <a:srgbClr val="C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 varScale="1">
        <p:scale>
          <a:sx n="36" d="100"/>
          <a:sy n="36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08.04.2020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ua/url?sa=i&amp;rct=j&amp;q=&amp;esrc=s&amp;source=images&amp;cd=&amp;cad=rja&amp;uact=8&amp;ved=0ahUKEwjU5a7c9q7LAhUjYpoKHepeAEYQjRwIBw&amp;url=http://www.promobud.ua/ua/vetrogenerator-vetryak-v-chernovtcah-ot-400-vt-p130726.htm&amp;bvm=bv.116274245,d.bGs&amp;psig=AFQjCNGmARa3ULuq-Z6s6LhBslLBgA7Cfw&amp;ust=14574522061985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800027" y="457200"/>
            <a:ext cx="10800160" cy="4195481"/>
          </a:xfrm>
        </p:spPr>
        <p:txBody>
          <a:bodyPr>
            <a:normAutofit/>
          </a:bodyPr>
          <a:lstStyle/>
          <a:p>
            <a:r>
              <a:rPr lang="uk-UA" dirty="0" smtClean="0"/>
              <a:t>Тема уроку</a:t>
            </a:r>
            <a:br>
              <a:rPr lang="uk-UA" dirty="0" smtClean="0"/>
            </a:br>
            <a:r>
              <a:rPr lang="uk-UA" dirty="0" smtClean="0"/>
              <a:t>Механічна робота. Одиниця роботи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3332992" y="5249155"/>
            <a:ext cx="10800160" cy="195548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Опрацюйте презентацію</a:t>
            </a:r>
          </a:p>
          <a:p>
            <a:r>
              <a:rPr lang="uk-UA" sz="3600" dirty="0" smtClean="0"/>
              <a:t>     Основне запишіть у зошит</a:t>
            </a:r>
          </a:p>
          <a:p>
            <a:r>
              <a:rPr lang="uk-UA" sz="3600" dirty="0" smtClean="0"/>
              <a:t>         Спробуйте </a:t>
            </a:r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язати</a:t>
            </a:r>
            <a:r>
              <a:rPr lang="uk-UA" sz="3600" dirty="0" smtClean="0"/>
              <a:t> задачу</a:t>
            </a: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389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Значення механічної</a:t>
            </a:r>
            <a:r>
              <a:rPr kumimoji="0" lang="uk-UA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роботи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Button Color - Down"/>
          <p:cNvSpPr/>
          <p:nvPr/>
        </p:nvSpPr>
        <p:spPr>
          <a:xfrm>
            <a:off x="482516" y="1457706"/>
            <a:ext cx="6519175" cy="148916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 нулю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en-US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7" name="Button Color - Down"/>
          <p:cNvSpPr/>
          <p:nvPr/>
        </p:nvSpPr>
        <p:spPr>
          <a:xfrm>
            <a:off x="482516" y="3080577"/>
            <a:ext cx="6519175" cy="2821906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ker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Напрямок сили перпендикулярний до напрямку руху тіла </a:t>
            </a:r>
            <a:endParaRPr lang="ru-RU" sz="44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/>
              <p:cNvSpPr/>
              <p:nvPr/>
            </p:nvSpPr>
            <p:spPr>
              <a:xfrm>
                <a:off x="947452" y="6157590"/>
                <a:ext cx="5589302" cy="1115139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6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6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uk-UA" sz="66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52" y="6157590"/>
                <a:ext cx="5589302" cy="1115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99" y="1457706"/>
            <a:ext cx="6731231" cy="529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002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516" y="1306286"/>
            <a:ext cx="6519175" cy="517289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4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Яку роботу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здійснює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двигун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вентилятора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потужністю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 кВт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хвилин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03" y="1352731"/>
            <a:ext cx="5080000" cy="5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1870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Домашнє завдання: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вивчити параграф 30 ,вправа 30(1-3)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00027" y="6131859"/>
            <a:ext cx="10800160" cy="7770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prstClr val="white"/>
                </a:solidFill>
              </a:rPr>
              <a:t>Проблемне питання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Button Color - Down"/>
          <p:cNvSpPr/>
          <p:nvPr/>
        </p:nvSpPr>
        <p:spPr>
          <a:xfrm>
            <a:off x="496390" y="1077550"/>
            <a:ext cx="13435740" cy="67129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Слово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«робота»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вживається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дуже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часто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Button Color - Down"/>
          <p:cNvSpPr/>
          <p:nvPr/>
        </p:nvSpPr>
        <p:spPr>
          <a:xfrm>
            <a:off x="4004613" y="1883603"/>
            <a:ext cx="6419293" cy="67129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Роботу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виконують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Button Color - Down"/>
          <p:cNvSpPr/>
          <p:nvPr/>
        </p:nvSpPr>
        <p:spPr>
          <a:xfrm>
            <a:off x="1037643" y="6466904"/>
            <a:ext cx="4082997" cy="147771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ctr">
              <a:lnSpc>
                <a:spcPct val="115000"/>
              </a:lnSpc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2779433"/>
            <a:ext cx="4644837" cy="3483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Button Color - Down"/>
          <p:cNvSpPr/>
          <p:nvPr/>
        </p:nvSpPr>
        <p:spPr>
          <a:xfrm>
            <a:off x="5229318" y="6466903"/>
            <a:ext cx="4082997" cy="147771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ctr">
              <a:lnSpc>
                <a:spcPct val="115000"/>
              </a:lnSpc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Повітря</a:t>
            </a:r>
          </a:p>
        </p:txBody>
      </p:sp>
      <p:sp>
        <p:nvSpPr>
          <p:cNvPr id="30" name="Button Color - Down"/>
          <p:cNvSpPr/>
          <p:nvPr/>
        </p:nvSpPr>
        <p:spPr>
          <a:xfrm>
            <a:off x="9381197" y="6484076"/>
            <a:ext cx="4082997" cy="147771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ctr">
              <a:lnSpc>
                <a:spcPct val="115000"/>
              </a:lnSpc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Машини</a:t>
            </a:r>
          </a:p>
        </p:txBody>
      </p:sp>
      <p:pic>
        <p:nvPicPr>
          <p:cNvPr id="1026" name="Picture 2" descr="http://www.promobud.ua/uimages/vetrogenerator-vetryak-v-chernovtcah-ot-300-vt-148854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779433"/>
            <a:ext cx="4354534" cy="3483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4756"/>
          <a:stretch/>
        </p:blipFill>
        <p:spPr>
          <a:xfrm>
            <a:off x="9623632" y="2775913"/>
            <a:ext cx="4658540" cy="3487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613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7" grpId="0" animBg="1"/>
      <p:bldP spid="1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utton Color - Down"/>
          <p:cNvSpPr/>
          <p:nvPr/>
        </p:nvSpPr>
        <p:spPr>
          <a:xfrm>
            <a:off x="9554036" y="6433321"/>
            <a:ext cx="4678560" cy="147771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ctr">
              <a:lnSpc>
                <a:spcPct val="115000"/>
              </a:lnSpc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Вантажники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88421" y="6433322"/>
            <a:ext cx="4111850" cy="147771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ctr">
              <a:lnSpc>
                <a:spcPct val="115000"/>
              </a:lnSpc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Механізми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7" name="Button Color - Down"/>
          <p:cNvSpPr/>
          <p:nvPr/>
        </p:nvSpPr>
        <p:spPr>
          <a:xfrm>
            <a:off x="3991252" y="1210376"/>
            <a:ext cx="6419293" cy="67129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Роботу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виконують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Button Color - Down"/>
          <p:cNvSpPr/>
          <p:nvPr/>
        </p:nvSpPr>
        <p:spPr>
          <a:xfrm>
            <a:off x="4385311" y="6417001"/>
            <a:ext cx="5083685" cy="1494036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ctr">
              <a:lnSpc>
                <a:spcPct val="115000"/>
              </a:lnSpc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Будівельники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2149257"/>
            <a:ext cx="4111851" cy="4111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11" y="2149257"/>
            <a:ext cx="5474779" cy="4106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11" y="2149256"/>
            <a:ext cx="4106085" cy="4106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731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prstClr val="white"/>
                </a:solidFill>
              </a:rPr>
              <a:t>Проблемне питання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Button Color - Down"/>
          <p:cNvSpPr/>
          <p:nvPr/>
        </p:nvSpPr>
        <p:spPr>
          <a:xfrm>
            <a:off x="587019" y="1192978"/>
            <a:ext cx="4112131" cy="585218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роботу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нерухомо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тримає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руках портфель?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74" y="1323413"/>
            <a:ext cx="7455082" cy="559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160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kern="0" dirty="0">
                <a:solidFill>
                  <a:prstClr val="white"/>
                </a:solidFill>
              </a:rPr>
              <a:t>Проблемне питання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Button Color - Down"/>
          <p:cNvSpPr/>
          <p:nvPr/>
        </p:nvSpPr>
        <p:spPr>
          <a:xfrm>
            <a:off x="587019" y="1192978"/>
            <a:ext cx="5657027" cy="585218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роботу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програміст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сидячи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комп'ютером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розв'язує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задачу?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35" y="1410655"/>
            <a:ext cx="6666508" cy="5416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823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utton Color - Down"/>
          <p:cNvSpPr/>
          <p:nvPr/>
        </p:nvSpPr>
        <p:spPr>
          <a:xfrm>
            <a:off x="8329467" y="7009088"/>
            <a:ext cx="5589302" cy="961169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6000" b="1" i="1" kern="0" dirty="0">
                <a:solidFill>
                  <a:srgbClr val="FFFF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uk-UA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шлях</a:t>
            </a:r>
            <a:r>
              <a:rPr lang="uk-UA" sz="44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nl-NL" sz="4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221024" y="1077550"/>
            <a:ext cx="7329073" cy="64466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Механічна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робота 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фізична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величина, яка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характеризує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зміну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положення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дією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добутку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шлях,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подоланий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тілом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напрямку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цієї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endParaRPr lang="ru-RU" sz="44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uk-UA" sz="5400" b="1" kern="0" dirty="0">
                <a:solidFill>
                  <a:prstClr val="white"/>
                </a:solidFill>
              </a:rPr>
              <a:t>Механічна робота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utton Color - Down"/>
              <p:cNvSpPr/>
              <p:nvPr/>
            </p:nvSpPr>
            <p:spPr>
              <a:xfrm>
                <a:off x="8329467" y="3583199"/>
                <a:ext cx="5589302" cy="1055159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8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8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𝑭𝒍</m:t>
                      </m:r>
                    </m:oMath>
                  </m:oMathPara>
                </a14:m>
                <a:endParaRPr lang="uk-UA" sz="7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467" y="3583199"/>
                <a:ext cx="5589302" cy="1055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Button Color - Down"/>
          <p:cNvSpPr/>
          <p:nvPr/>
        </p:nvSpPr>
        <p:spPr>
          <a:xfrm>
            <a:off x="8329467" y="4870363"/>
            <a:ext cx="5589302" cy="961169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uk-UA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робота </a:t>
            </a:r>
            <a:endParaRPr kumimoji="0" lang="nl-NL" sz="4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Button Color - Down"/>
          <p:cNvSpPr/>
          <p:nvPr/>
        </p:nvSpPr>
        <p:spPr>
          <a:xfrm>
            <a:off x="8329467" y="5933971"/>
            <a:ext cx="5589302" cy="961169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uk-UA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сила</a:t>
            </a:r>
            <a:r>
              <a:rPr lang="uk-UA" sz="4400" b="1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nl-NL" sz="4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732" y="999279"/>
            <a:ext cx="6681730" cy="2505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247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10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utton Color - Down"/>
              <p:cNvSpPr/>
              <p:nvPr/>
            </p:nvSpPr>
            <p:spPr>
              <a:xfrm>
                <a:off x="68313" y="5387806"/>
                <a:ext cx="5526426" cy="1337040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252095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uk-UA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kumimoji="0" lang="ru-RU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Дж</m:t>
                      </m:r>
                      <m:r>
                        <a:rPr kumimoji="0" lang="uk-UA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kumimoji="0" lang="ru-RU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Н</m:t>
                      </m:r>
                      <m:r>
                        <a:rPr kumimoji="0" lang="ru-RU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kumimoji="0" lang="uk-UA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kumimoji="0" lang="ru-RU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м</m:t>
                      </m:r>
                    </m:oMath>
                  </m:oMathPara>
                </a14:m>
                <a:endParaRPr kumimoji="0" lang="uk-UA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3" y="5387806"/>
                <a:ext cx="5526426" cy="13370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Button Color - Down"/>
          <p:cNvSpPr/>
          <p:nvPr/>
        </p:nvSpPr>
        <p:spPr>
          <a:xfrm>
            <a:off x="5695406" y="4118332"/>
            <a:ext cx="8586765" cy="387598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2095" algn="ctr" defTabSz="914400">
              <a:lnSpc>
                <a:spcPct val="115000"/>
              </a:lnSpc>
            </a:pP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Дж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механічній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роботі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яку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виконує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1 Н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переміщуючи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тіло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1 м 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напрямку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дії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цієї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uk-UA" sz="5400" b="1" kern="0" dirty="0">
                <a:solidFill>
                  <a:prstClr val="white"/>
                </a:solidFill>
              </a:rPr>
              <a:t>Механічна робота 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Button Color - Down"/>
              <p:cNvSpPr/>
              <p:nvPr/>
            </p:nvSpPr>
            <p:spPr>
              <a:xfrm>
                <a:off x="482515" y="1309757"/>
                <a:ext cx="5212891" cy="2733917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252095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uk-UA" sz="8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choolBookC"/>
                            </a:rPr>
                          </m:ctrlPr>
                        </m:dPr>
                        <m:e>
                          <m:r>
                            <a:rPr kumimoji="0" lang="en-US" sz="8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choolBookC"/>
                            </a:rPr>
                            <m:t>𝑨</m:t>
                          </m:r>
                        </m:e>
                      </m:d>
                      <m:r>
                        <a:rPr kumimoji="0" lang="uk-UA" sz="8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ru-RU" sz="8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Дж</m:t>
                      </m:r>
                    </m:oMath>
                  </m:oMathPara>
                </a14:m>
                <a:endParaRPr kumimoji="0" lang="uk-UA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252095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7200" b="1" kern="0" noProof="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джоуль</a:t>
                </a:r>
                <a:endParaRPr kumimoji="0" lang="uk-UA" sz="7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5" y="1309757"/>
                <a:ext cx="5212891" cy="2733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Button Color - Down"/>
          <p:cNvSpPr/>
          <p:nvPr/>
        </p:nvSpPr>
        <p:spPr>
          <a:xfrm>
            <a:off x="10276067" y="2117422"/>
            <a:ext cx="3783284" cy="127817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Джеймс Джоуль</a:t>
            </a:r>
            <a:endParaRPr kumimoji="0" lang="uk-UA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92" y="1153315"/>
            <a:ext cx="2857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832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  <p:bldP spid="10" grpId="0"/>
      <p:bldP spid="3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Значення механічної</a:t>
            </a:r>
            <a:r>
              <a:rPr kumimoji="0" lang="uk-UA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роботи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Button Color - Down"/>
          <p:cNvSpPr/>
          <p:nvPr/>
        </p:nvSpPr>
        <p:spPr>
          <a:xfrm>
            <a:off x="482516" y="1457706"/>
            <a:ext cx="6519175" cy="148916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Робота є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додатною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lvl="0" algn="ctr" defTabSz="914400"/>
            <a:r>
              <a:rPr lang="ru-RU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А&gt;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7" name="Button Color - Down"/>
          <p:cNvSpPr/>
          <p:nvPr/>
        </p:nvSpPr>
        <p:spPr>
          <a:xfrm>
            <a:off x="482516" y="3080577"/>
            <a:ext cx="6519175" cy="2821906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Напрямок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збігається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напрямком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руху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endParaRPr lang="ru-RU" sz="44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/>
              <p:cNvSpPr/>
              <p:nvPr/>
            </p:nvSpPr>
            <p:spPr>
              <a:xfrm>
                <a:off x="947452" y="6157590"/>
                <a:ext cx="5589302" cy="1115139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6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6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𝑭𝒍</m:t>
                      </m:r>
                    </m:oMath>
                  </m:oMathPara>
                </a14:m>
                <a:endParaRPr lang="uk-UA" sz="66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52" y="6157590"/>
                <a:ext cx="5589302" cy="1115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99" y="2546520"/>
            <a:ext cx="6896573" cy="3117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349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Значення механічної</a:t>
            </a:r>
            <a:r>
              <a:rPr kumimoji="0" lang="uk-UA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роботи</a:t>
            </a:r>
            <a:endParaRPr kumimoji="0" lang="uk-UA" sz="5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Button Color - Down"/>
          <p:cNvSpPr/>
          <p:nvPr/>
        </p:nvSpPr>
        <p:spPr>
          <a:xfrm>
            <a:off x="482516" y="1457706"/>
            <a:ext cx="6718383" cy="148916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Робота є</a:t>
            </a:r>
            <a:r>
              <a:rPr lang="en-US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від’ємною</a:t>
            </a:r>
            <a:r>
              <a:rPr lang="ru-RU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lvl="0" algn="ctr" defTabSz="914400"/>
            <a:r>
              <a:rPr lang="ru-RU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en-US" sz="4400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ru-RU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7" name="Button Color - Down"/>
          <p:cNvSpPr/>
          <p:nvPr/>
        </p:nvSpPr>
        <p:spPr>
          <a:xfrm>
            <a:off x="482516" y="3080577"/>
            <a:ext cx="6718383" cy="2821906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4400" b="1" ker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Напрямок сили протилежний напрямку руху тіла</a:t>
            </a:r>
            <a:endParaRPr lang="ru-RU" sz="44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/>
              <p:cNvSpPr/>
              <p:nvPr/>
            </p:nvSpPr>
            <p:spPr>
              <a:xfrm>
                <a:off x="1047056" y="6180426"/>
                <a:ext cx="5589302" cy="1115139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6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=− </m:t>
                      </m:r>
                      <m:r>
                        <a:rPr lang="en-US" sz="6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𝑭𝒍</m:t>
                      </m:r>
                    </m:oMath>
                  </m:oMathPara>
                </a14:m>
                <a:endParaRPr lang="uk-UA" sz="66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56" y="6180426"/>
                <a:ext cx="5589302" cy="1115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239" y="2709925"/>
            <a:ext cx="6800549" cy="344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77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3979</TotalTime>
  <Words>219</Words>
  <Application>Microsoft Office PowerPoint</Application>
  <PresentationFormat>Довільний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MyriadPro-Regular</vt:lpstr>
      <vt:lpstr>SchoolBookC</vt:lpstr>
      <vt:lpstr>Times New Roman</vt:lpstr>
      <vt:lpstr>Verdana</vt:lpstr>
      <vt:lpstr>Office Theme</vt:lpstr>
      <vt:lpstr>Тема уроку Механічна робота. Одиниця роботи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завдання:  вивчити параграф 30 ,вправа 30(1-3)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RePack by Diakov</cp:lastModifiedBy>
  <cp:revision>428</cp:revision>
  <dcterms:created xsi:type="dcterms:W3CDTF">2015-01-15T13:10:55Z</dcterms:created>
  <dcterms:modified xsi:type="dcterms:W3CDTF">2020-04-08T10:22:17Z</dcterms:modified>
</cp:coreProperties>
</file>