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68" r:id="rId3"/>
    <p:sldMasterId id="2147483780" r:id="rId4"/>
    <p:sldMasterId id="2147483792" r:id="rId5"/>
    <p:sldMasterId id="2147483816" r:id="rId6"/>
    <p:sldMasterId id="2147483828" r:id="rId7"/>
    <p:sldMasterId id="2147483840" r:id="rId8"/>
    <p:sldMasterId id="2147483852" r:id="rId9"/>
  </p:sldMasterIdLst>
  <p:notesMasterIdLst>
    <p:notesMasterId r:id="rId21"/>
  </p:notesMasterIdLst>
  <p:sldIdLst>
    <p:sldId id="264" r:id="rId10"/>
    <p:sldId id="257" r:id="rId11"/>
    <p:sldId id="284" r:id="rId12"/>
    <p:sldId id="273" r:id="rId13"/>
    <p:sldId id="274" r:id="rId14"/>
    <p:sldId id="283" r:id="rId15"/>
    <p:sldId id="275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7" autoAdjust="0"/>
    <p:restoredTop sz="94660"/>
  </p:normalViewPr>
  <p:slideViewPr>
    <p:cSldViewPr>
      <p:cViewPr varScale="1">
        <p:scale>
          <a:sx n="38" d="100"/>
          <a:sy n="38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78B6A-DE47-46A9-8CC8-16651BC041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7D268-CF75-474F-A952-BA380481DD8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2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D6B86-8D8F-4B86-B018-D4FFD8C80CDE}" type="slidenum">
              <a:rPr lang="uk-UA" altLang="ru-RU">
                <a:solidFill>
                  <a:prstClr val="black"/>
                </a:solidFill>
              </a:rPr>
              <a:pPr/>
              <a:t>4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71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AFEAC-1212-460B-BC57-B74346634A37}" type="slidenum">
              <a:rPr lang="uk-UA" altLang="ru-RU">
                <a:solidFill>
                  <a:prstClr val="black"/>
                </a:solidFill>
              </a:rPr>
              <a:pPr/>
              <a:t>8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37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CB573-9FF9-48DC-A631-84865AEF42F8}" type="slidenum">
              <a:rPr lang="uk-UA" altLang="ru-RU">
                <a:solidFill>
                  <a:prstClr val="black"/>
                </a:solidFill>
              </a:rPr>
              <a:pPr/>
              <a:t>9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52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2BE6A-8E84-43AD-A8AF-7427141C6BEE}" type="slidenum">
              <a:rPr lang="uk-UA" altLang="ru-RU">
                <a:solidFill>
                  <a:prstClr val="black"/>
                </a:solidFill>
              </a:rPr>
              <a:pPr/>
              <a:t>10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67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ECD43-DC69-4DFF-845A-AA74F8DB7B00}" type="slidenum">
              <a:rPr lang="uk-UA" altLang="ru-RU">
                <a:solidFill>
                  <a:prstClr val="black"/>
                </a:solidFill>
              </a:rPr>
              <a:pPr/>
              <a:t>11</a:t>
            </a:fld>
            <a:endParaRPr lang="uk-UA" altLang="ru-RU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12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B6A3-F8F3-4C88-BDFE-CCEAB996CF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272-0AE7-41A0-9911-45B1130CC6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3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B6A3-F8F3-4C88-BDFE-CCEAB996CF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272-0AE7-41A0-9911-45B1130CC6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3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B6A3-F8F3-4C88-BDFE-CCEAB996CF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272-0AE7-41A0-9911-45B1130CC6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8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33D2-7789-408A-9209-A9D30F906C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5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F25E2-FBC0-4D4F-9FB5-43280AC4C6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6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D3E62-078A-445B-8685-422D567541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4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34BA-518F-49B7-AA07-89DFBCFBF6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6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B493-9B2F-4FB8-82DF-0F6CEEC1E6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83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008A2-E5F9-47EF-8AA5-9CC88B4821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24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197A6-9FFF-453B-BAF0-EFF7ABE443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65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2AFB-1A69-4B15-841B-7DB5FB4EA8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3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B6A3-F8F3-4C88-BDFE-CCEAB996CF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272-0AE7-41A0-9911-45B1130CC6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2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F0F3-ED1E-4F2E-8DDE-47561EA8F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67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39E7-C2C7-4EA4-BC7E-3B12B69147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29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D530C-4354-4BCA-8722-4685C1C42E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5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52636-FBD3-4D68-A7DE-3CA828BEE70B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27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2AFF-B3E0-4EB1-A580-12158FC27B8C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49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5AFFF-1253-4EDE-B416-94A54383270D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75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4D2AC-8B68-4AA9-9D97-1EAF86447EAF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13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4B3FB-214A-404B-ACE1-387FB746BC75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1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E9645-E404-4AD3-BD58-04B2FF001FD2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34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3F6E5-DBA8-4F25-988B-5F0CD3BF7824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B6A3-F8F3-4C88-BDFE-CCEAB996CF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272-0AE7-41A0-9911-45B1130CC6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10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4EC3B-8E55-436D-974C-E40F819B718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1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FB99-DA57-4E76-8D68-BDAF2B2A52AA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78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14096-57CE-4E87-9C58-17B5B65190A9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2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A872-492A-4AE1-BE18-C6D1052C380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74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52636-FBD3-4D68-A7DE-3CA828BEE70B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82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2AFF-B3E0-4EB1-A580-12158FC27B8C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76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5AFFF-1253-4EDE-B416-94A54383270D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0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4D2AC-8B68-4AA9-9D97-1EAF86447EAF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75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4B3FB-214A-404B-ACE1-387FB746BC75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99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E9645-E404-4AD3-BD58-04B2FF001FD2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1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B6A3-F8F3-4C88-BDFE-CCEAB996CF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272-0AE7-41A0-9911-45B1130CC6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3F6E5-DBA8-4F25-988B-5F0CD3BF7824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58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4EC3B-8E55-436D-974C-E40F819B718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21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FB99-DA57-4E76-8D68-BDAF2B2A52AA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08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14096-57CE-4E87-9C58-17B5B65190A9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8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A872-492A-4AE1-BE18-C6D1052C380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04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52636-FBD3-4D68-A7DE-3CA828BEE70B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92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2AFF-B3E0-4EB1-A580-12158FC27B8C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34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5AFFF-1253-4EDE-B416-94A54383270D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7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4D2AC-8B68-4AA9-9D97-1EAF86447EAF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68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4B3FB-214A-404B-ACE1-387FB746BC75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4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B6A3-F8F3-4C88-BDFE-CCEAB996CF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272-0AE7-41A0-9911-45B1130CC6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4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E9645-E404-4AD3-BD58-04B2FF001FD2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39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3F6E5-DBA8-4F25-988B-5F0CD3BF7824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163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4EC3B-8E55-436D-974C-E40F819B718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FB99-DA57-4E76-8D68-BDAF2B2A52AA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7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14096-57CE-4E87-9C58-17B5B65190A9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06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A872-492A-4AE1-BE18-C6D1052C380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72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52636-FBD3-4D68-A7DE-3CA828BEE70B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49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2AFF-B3E0-4EB1-A580-12158FC27B8C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98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5AFFF-1253-4EDE-B416-94A54383270D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43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4D2AC-8B68-4AA9-9D97-1EAF86447EAF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B6A3-F8F3-4C88-BDFE-CCEAB996CF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272-0AE7-41A0-9911-45B1130CC6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992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4B3FB-214A-404B-ACE1-387FB746BC75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53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E9645-E404-4AD3-BD58-04B2FF001FD2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377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3F6E5-DBA8-4F25-988B-5F0CD3BF7824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51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4EC3B-8E55-436D-974C-E40F819B718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601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FB99-DA57-4E76-8D68-BDAF2B2A52AA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240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14096-57CE-4E87-9C58-17B5B65190A9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141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A872-492A-4AE1-BE18-C6D1052C380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19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52636-FBD3-4D68-A7DE-3CA828BEE70B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888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2AFF-B3E0-4EB1-A580-12158FC27B8C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303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5AFFF-1253-4EDE-B416-94A54383270D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B6A3-F8F3-4C88-BDFE-CCEAB996CF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272-0AE7-41A0-9911-45B1130CC6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76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4D2AC-8B68-4AA9-9D97-1EAF86447EAF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678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4B3FB-214A-404B-ACE1-387FB746BC75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852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E9645-E404-4AD3-BD58-04B2FF001FD2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061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3F6E5-DBA8-4F25-988B-5F0CD3BF7824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79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4EC3B-8E55-436D-974C-E40F819B718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150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FB99-DA57-4E76-8D68-BDAF2B2A52AA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17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14096-57CE-4E87-9C58-17B5B65190A9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82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A872-492A-4AE1-BE18-C6D1052C380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529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52636-FBD3-4D68-A7DE-3CA828BEE70B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528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2AFF-B3E0-4EB1-A580-12158FC27B8C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0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B6A3-F8F3-4C88-BDFE-CCEAB996CF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272-0AE7-41A0-9911-45B1130CC6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682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5AFFF-1253-4EDE-B416-94A54383270D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202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4D2AC-8B68-4AA9-9D97-1EAF86447EAF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36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4B3FB-214A-404B-ACE1-387FB746BC75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09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E9645-E404-4AD3-BD58-04B2FF001FD2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267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3F6E5-DBA8-4F25-988B-5F0CD3BF7824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993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4EC3B-8E55-436D-974C-E40F819B718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21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FB99-DA57-4E76-8D68-BDAF2B2A52AA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52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14096-57CE-4E87-9C58-17B5B65190A9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629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A872-492A-4AE1-BE18-C6D1052C380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59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52636-FBD3-4D68-A7DE-3CA828BEE70B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B6A3-F8F3-4C88-BDFE-CCEAB996CF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272-0AE7-41A0-9911-45B1130CC6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65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2AFF-B3E0-4EB1-A580-12158FC27B8C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098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5AFFF-1253-4EDE-B416-94A54383270D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11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4D2AC-8B68-4AA9-9D97-1EAF86447EAF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29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4B3FB-214A-404B-ACE1-387FB746BC75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243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E9645-E404-4AD3-BD58-04B2FF001FD2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324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3F6E5-DBA8-4F25-988B-5F0CD3BF7824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709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4EC3B-8E55-436D-974C-E40F819B718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006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FB99-DA57-4E76-8D68-BDAF2B2A52AA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321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14096-57CE-4E87-9C58-17B5B65190A9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983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A872-492A-4AE1-BE18-C6D1052C3800}" type="slidenum">
              <a:rPr lang="uk-UA" altLang="ru-RU">
                <a:solidFill>
                  <a:srgbClr val="000000"/>
                </a:solidFill>
              </a:rPr>
              <a:pPr/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0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B6A3-F8F3-4C88-BDFE-CCEAB996CFA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C272-0AE7-41A0-9911-45B1130CC6D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4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4DAD4-CB08-4AA2-B7FD-87AE67A5441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0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076CE8-5E16-4F37-BC17-33D43D00BF3F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6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076CE8-5E16-4F37-BC17-33D43D00BF3F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0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076CE8-5E16-4F37-BC17-33D43D00BF3F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076CE8-5E16-4F37-BC17-33D43D00BF3F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8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076CE8-5E16-4F37-BC17-33D43D00BF3F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4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076CE8-5E16-4F37-BC17-33D43D00BF3F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076CE8-5E16-4F37-BC17-33D43D00BF3F}" type="slidenum">
              <a:rPr lang="uk-UA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uk-UA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7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2"/>
          <a:stretch/>
        </p:blipFill>
        <p:spPr bwMode="auto">
          <a:xfrm>
            <a:off x="83328" y="476672"/>
            <a:ext cx="88214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133" y="116632"/>
            <a:ext cx="8928992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Очікування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 (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рухова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вправа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</a:p>
          <a:p>
            <a:pPr lvl="0" algn="ctr"/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/>
            <a:endParaRPr lang="uk-UA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/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/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/>
            <a:endParaRPr lang="uk-UA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/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/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lvl="0" algn="ctr"/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Намалюємо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руками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своє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серце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наповнимо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легені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киснем,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щоб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добре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працював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наш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мозок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Подаруємо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доброзичливу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посмішку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тому,хто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поруч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Бажаю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вам доброго дня,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діти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2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23850" y="620713"/>
            <a:ext cx="8426450" cy="5626100"/>
            <a:chOff x="158" y="391"/>
            <a:chExt cx="5308" cy="3544"/>
          </a:xfrm>
        </p:grpSpPr>
        <p:grpSp>
          <p:nvGrpSpPr>
            <p:cNvPr id="14339" name="Group 3"/>
            <p:cNvGrpSpPr>
              <a:grpSpLocks/>
            </p:cNvGrpSpPr>
            <p:nvPr/>
          </p:nvGrpSpPr>
          <p:grpSpPr bwMode="auto">
            <a:xfrm>
              <a:off x="158" y="391"/>
              <a:ext cx="5308" cy="3544"/>
              <a:chOff x="158" y="392"/>
              <a:chExt cx="5308" cy="3544"/>
            </a:xfrm>
          </p:grpSpPr>
          <p:sp>
            <p:nvSpPr>
              <p:cNvPr id="14340" name="Rectangle 4"/>
              <p:cNvSpPr>
                <a:spLocks noChangeArrowheads="1"/>
              </p:cNvSpPr>
              <p:nvPr/>
            </p:nvSpPr>
            <p:spPr bwMode="auto">
              <a:xfrm>
                <a:off x="748" y="687"/>
                <a:ext cx="295" cy="295"/>
              </a:xfrm>
              <a:prstGeom prst="rect">
                <a:avLst/>
              </a:prstGeom>
              <a:noFill/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341" name="Group 5"/>
              <p:cNvGrpSpPr>
                <a:grpSpLocks/>
              </p:cNvGrpSpPr>
              <p:nvPr/>
            </p:nvGrpSpPr>
            <p:grpSpPr bwMode="auto">
              <a:xfrm>
                <a:off x="158" y="392"/>
                <a:ext cx="5308" cy="3544"/>
                <a:chOff x="158" y="392"/>
                <a:chExt cx="5308" cy="3544"/>
              </a:xfrm>
            </p:grpSpPr>
            <p:grpSp>
              <p:nvGrpSpPr>
                <p:cNvPr id="14342" name="Group 6"/>
                <p:cNvGrpSpPr>
                  <a:grpSpLocks/>
                </p:cNvGrpSpPr>
                <p:nvPr/>
              </p:nvGrpSpPr>
              <p:grpSpPr bwMode="auto">
                <a:xfrm>
                  <a:off x="158" y="392"/>
                  <a:ext cx="5308" cy="3544"/>
                  <a:chOff x="158" y="392"/>
                  <a:chExt cx="5308" cy="3544"/>
                </a:xfrm>
              </p:grpSpPr>
              <p:grpSp>
                <p:nvGrpSpPr>
                  <p:cNvPr id="1434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748" y="3346"/>
                    <a:ext cx="295" cy="590"/>
                    <a:chOff x="2653" y="3249"/>
                    <a:chExt cx="295" cy="590"/>
                  </a:xfrm>
                </p:grpSpPr>
                <p:sp>
                  <p:nvSpPr>
                    <p:cNvPr id="1434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249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34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544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434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58" y="392"/>
                    <a:ext cx="5308" cy="3544"/>
                    <a:chOff x="158" y="392"/>
                    <a:chExt cx="5308" cy="3544"/>
                  </a:xfrm>
                </p:grpSpPr>
                <p:grpSp>
                  <p:nvGrpSpPr>
                    <p:cNvPr id="14347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" y="1282"/>
                      <a:ext cx="295" cy="2654"/>
                      <a:chOff x="453" y="1276"/>
                      <a:chExt cx="295" cy="2654"/>
                    </a:xfrm>
                  </p:grpSpPr>
                  <p:grpSp>
                    <p:nvGrpSpPr>
                      <p:cNvPr id="14348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3" y="1570"/>
                        <a:ext cx="295" cy="2360"/>
                        <a:chOff x="2653" y="1480"/>
                        <a:chExt cx="295" cy="2360"/>
                      </a:xfrm>
                    </p:grpSpPr>
                    <p:grpSp>
                      <p:nvGrpSpPr>
                        <p:cNvPr id="14349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1480"/>
                          <a:ext cx="295" cy="1770"/>
                          <a:chOff x="2653" y="1480"/>
                          <a:chExt cx="295" cy="1770"/>
                        </a:xfrm>
                      </p:grpSpPr>
                      <p:grpSp>
                        <p:nvGrpSpPr>
                          <p:cNvPr id="14350" name="Group 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3" y="1480"/>
                            <a:ext cx="295" cy="1180"/>
                            <a:chOff x="2653" y="1480"/>
                            <a:chExt cx="295" cy="1180"/>
                          </a:xfrm>
                        </p:grpSpPr>
                        <p:sp>
                          <p:nvSpPr>
                            <p:cNvPr id="14351" name="Rectangle 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48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352" name="Rectangl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77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353" name="Rectangl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07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354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36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4355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660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356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955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357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3250"/>
                          <a:ext cx="295" cy="590"/>
                          <a:chOff x="2653" y="3249"/>
                          <a:chExt cx="295" cy="590"/>
                        </a:xfrm>
                      </p:grpSpPr>
                      <p:sp>
                        <p:nvSpPr>
                          <p:cNvPr id="14358" name="Rectangl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249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359" name="Rectangl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544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4360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3" y="1276"/>
                        <a:ext cx="295" cy="2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99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436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" y="392"/>
                      <a:ext cx="5308" cy="3544"/>
                      <a:chOff x="158" y="392"/>
                      <a:chExt cx="5308" cy="3544"/>
                    </a:xfrm>
                  </p:grpSpPr>
                  <p:grpSp>
                    <p:nvGrpSpPr>
                      <p:cNvPr id="14362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8" y="987"/>
                        <a:ext cx="589" cy="2949"/>
                        <a:chOff x="748" y="981"/>
                        <a:chExt cx="589" cy="2949"/>
                      </a:xfrm>
                    </p:grpSpPr>
                    <p:grpSp>
                      <p:nvGrpSpPr>
                        <p:cNvPr id="14363" name="Group 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1570"/>
                          <a:ext cx="589" cy="2360"/>
                          <a:chOff x="748" y="1570"/>
                          <a:chExt cx="589" cy="2360"/>
                        </a:xfrm>
                      </p:grpSpPr>
                      <p:grpSp>
                        <p:nvGrpSpPr>
                          <p:cNvPr id="14364" name="Group 2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42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14365" name="Group 2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14366" name="Group 3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14367" name="Rectangle 3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368" name="Rectangle 3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369" name="Rectangle 3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370" name="Rectangle 3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4371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72" name="Rectangl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4373" name="Group 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14374" name="Rectangl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75" name="Rectangl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4376" name="Group 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48" y="1570"/>
                            <a:ext cx="295" cy="1770"/>
                            <a:chOff x="2653" y="1480"/>
                            <a:chExt cx="295" cy="1770"/>
                          </a:xfrm>
                        </p:grpSpPr>
                        <p:grpSp>
                          <p:nvGrpSpPr>
                            <p:cNvPr id="14377" name="Group 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180"/>
                              <a:chOff x="2653" y="1480"/>
                              <a:chExt cx="295" cy="1180"/>
                            </a:xfrm>
                          </p:grpSpPr>
                          <p:sp>
                            <p:nvSpPr>
                              <p:cNvPr id="14378" name="Rectangle 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48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79" name="Rectangl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77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80" name="Rectangl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07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81" name="Rectangl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36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4382" name="Rectangl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66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383" name="Rectangle 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95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4384" name="Group 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981"/>
                          <a:ext cx="589" cy="590"/>
                          <a:chOff x="748" y="981"/>
                          <a:chExt cx="589" cy="590"/>
                        </a:xfrm>
                      </p:grpSpPr>
                      <p:sp>
                        <p:nvSpPr>
                          <p:cNvPr id="14385" name="Rectangl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386" name="Rectangl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387" name="Rectangl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388" name="Rectangl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4389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" y="392"/>
                        <a:ext cx="5308" cy="3544"/>
                        <a:chOff x="158" y="392"/>
                        <a:chExt cx="5308" cy="3544"/>
                      </a:xfrm>
                    </p:grpSpPr>
                    <p:grpSp>
                      <p:nvGrpSpPr>
                        <p:cNvPr id="14390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38" y="393"/>
                          <a:ext cx="4128" cy="3543"/>
                          <a:chOff x="1338" y="387"/>
                          <a:chExt cx="4128" cy="3543"/>
                        </a:xfrm>
                      </p:grpSpPr>
                      <p:grpSp>
                        <p:nvGrpSpPr>
                          <p:cNvPr id="14391" name="Group 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87"/>
                            <a:ext cx="3833" cy="1182"/>
                            <a:chOff x="1338" y="389"/>
                            <a:chExt cx="3833" cy="1182"/>
                          </a:xfrm>
                        </p:grpSpPr>
                        <p:sp>
                          <p:nvSpPr>
                            <p:cNvPr id="14392" name="Rectangle 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1276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4393" name="Group 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89"/>
                              <a:ext cx="3833" cy="887"/>
                              <a:chOff x="1338" y="389"/>
                              <a:chExt cx="3833" cy="887"/>
                            </a:xfrm>
                          </p:grpSpPr>
                          <p:sp>
                            <p:nvSpPr>
                              <p:cNvPr id="14394" name="Rectangle 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95" name="Rectangl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96" name="Rectangl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97" name="Rectangle 6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98" name="Rectangle 6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99" name="Rectangle 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4400" name="Group 6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89"/>
                                <a:ext cx="3833" cy="590"/>
                                <a:chOff x="1338" y="392"/>
                                <a:chExt cx="3833" cy="590"/>
                              </a:xfrm>
                            </p:grpSpPr>
                            <p:sp>
                              <p:nvSpPr>
                                <p:cNvPr id="14401" name="Rectangle 6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02" name="Rectangle 6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03" name="Rectangle 6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04" name="Rectangle 6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05" name="Rectangle 6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06" name="Rectangle 7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07" name="Rectangle 7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08" name="Rectangle 7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09" name="Rectangle 7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10" name="Rectangle 7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11" name="Rectangle 7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12" name="Rectangle 7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13" name="Rectangle 7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14" name="Rectangle 7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15" name="Rectangle 7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16" name="Rectangle 8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17" name="Rectangle 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18" name="Rectangle 8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19" name="Rectangle 8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20" name="Rectangle 8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21" name="Rectangle 8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22" name="Rectangle 8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23" name="Rectangle 8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24" name="Rectangle 8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25" name="Rectangle 8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426" name="Rectangle 9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4427" name="Group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92"/>
                            <a:ext cx="4128" cy="3538"/>
                            <a:chOff x="1338" y="392"/>
                            <a:chExt cx="4128" cy="3538"/>
                          </a:xfrm>
                        </p:grpSpPr>
                        <p:sp>
                          <p:nvSpPr>
                            <p:cNvPr id="14428" name="Rectangle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38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429" name="Rectangle 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2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430" name="Rectangle 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431" name="Rectangle 9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0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432" name="Rectangle 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9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433" name="Rectangle 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8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434" name="Rectangle 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4435" name="Group 9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92"/>
                              <a:ext cx="4128" cy="3538"/>
                              <a:chOff x="1338" y="392"/>
                              <a:chExt cx="4128" cy="3538"/>
                            </a:xfrm>
                          </p:grpSpPr>
                          <p:sp>
                            <p:nvSpPr>
                              <p:cNvPr id="14436" name="Rectangle 1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338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37" name="Rectangle 1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38" name="Rectangle 1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2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39" name="Rectangle 10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40" name="Rectangle 1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1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41" name="Rectangle 1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42" name="Rectangle 10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0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43" name="Rectangle 10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44" name="Rectangle 10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69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45" name="Rectangle 10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46" name="Rectangle 1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8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447" name="Rectangle 1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4448" name="Group 1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92"/>
                                <a:ext cx="4128" cy="3538"/>
                                <a:chOff x="1338" y="392"/>
                                <a:chExt cx="4128" cy="3538"/>
                              </a:xfrm>
                            </p:grpSpPr>
                            <p:grpSp>
                              <p:nvGrpSpPr>
                                <p:cNvPr id="14449" name="Group 1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338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450" name="Group 11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451" name="Group 11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452" name="Rectangle 11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53" name="Rectangle 11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54" name="Rectangle 11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55" name="Rectangle 11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456" name="Rectangle 1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457" name="Rectangle 12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458" name="Group 1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459" name="Rectangle 12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460" name="Rectangle 12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461" name="Group 12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3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462" name="Group 1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463" name="Group 12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464" name="Rectangle 12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65" name="Rectangle 12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66" name="Rectangle 13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67" name="Rectangle 13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468" name="Rectangle 1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469" name="Rectangle 13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470" name="Group 1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471" name="Rectangle 13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472" name="Rectangle 13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473" name="Group 13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92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474" name="Group 13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475" name="Group 13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476" name="Rectangle 14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77" name="Rectangle 14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78" name="Rectangle 14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79" name="Rectangle 14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480" name="Rectangle 1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481" name="Rectangle 14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482" name="Group 1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483" name="Rectangle 14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484" name="Rectangle 14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485" name="Group 14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22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486" name="Group 15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487" name="Group 15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488" name="Rectangle 15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89" name="Rectangle 15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90" name="Rectangle 15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491" name="Rectangle 15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492" name="Rectangle 1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493" name="Rectangle 15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494" name="Group 1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495" name="Rectangle 15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496" name="Rectangle 16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497" name="Group 16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51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498" name="Group 16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499" name="Group 16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500" name="Rectangle 16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01" name="Rectangle 16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02" name="Rectangle 16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03" name="Rectangle 16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504" name="Rectangle 1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05" name="Rectangle 16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506" name="Group 1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507" name="Rectangle 17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08" name="Rectangle 17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509" name="Group 17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81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510" name="Group 17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511" name="Group 17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512" name="Rectangle 17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13" name="Rectangle 17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14" name="Rectangle 17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15" name="Rectangle 17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516" name="Rectangle 1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17" name="Rectangle 18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518" name="Group 18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519" name="Rectangle 18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20" name="Rectangle 18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521" name="Group 18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10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522" name="Group 18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523" name="Group 18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524" name="Rectangle 18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25" name="Rectangle 18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26" name="Rectangle 19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27" name="Rectangle 19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528" name="Rectangle 19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29" name="Rectangle 19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530" name="Group 19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531" name="Rectangle 19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32" name="Rectangle 19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533" name="Group 19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400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534" name="Group 19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535" name="Group 19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536" name="Rectangle 20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37" name="Rectangle 20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38" name="Rectangle 20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39" name="Rectangle 20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540" name="Rectangle 20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41" name="Rectangle 20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542" name="Group 20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543" name="Rectangle 20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44" name="Rectangle 20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545" name="Group 20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69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546" name="Group 21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547" name="Group 21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548" name="Rectangle 21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49" name="Rectangle 21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50" name="Rectangle 21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51" name="Rectangle 21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552" name="Rectangle 21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53" name="Rectangle 21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554" name="Group 21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555" name="Rectangle 21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56" name="Rectangle 2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557" name="Group 22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99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558" name="Group 2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559" name="Group 22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560" name="Rectangle 22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61" name="Rectangle 22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62" name="Rectangle 22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63" name="Rectangle 22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564" name="Rectangle 22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65" name="Rectangle 22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566" name="Group 23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567" name="Rectangle 23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68" name="Rectangle 2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569" name="Group 23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28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570" name="Group 2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571" name="Group 23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572" name="Rectangle 23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73" name="Rectangle 23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74" name="Rectangle 23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75" name="Rectangle 23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576" name="Rectangle 24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77" name="Rectangle 24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578" name="Group 24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579" name="Rectangle 24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80" name="Rectangle 2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581" name="Group 24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58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582" name="Group 2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583" name="Group 24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584" name="Rectangle 2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85" name="Rectangle 24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86" name="Rectangle 25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87" name="Rectangle 25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588" name="Rectangle 25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89" name="Rectangle 25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590" name="Group 25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591" name="Rectangle 25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592" name="Rectangle 2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593" name="Group 25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87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594" name="Group 2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595" name="Group 25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596" name="Rectangle 26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97" name="Rectangle 2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98" name="Rectangle 26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599" name="Rectangle 26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600" name="Rectangle 26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601" name="Rectangle 26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602" name="Group 26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603" name="Rectangle 26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604" name="Rectangle 2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605" name="Group 26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4606" name="Group 2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4607" name="Group 27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4608" name="Rectangle 27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609" name="Rectangle 27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610" name="Rectangle 27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4611" name="Rectangle 27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612" name="Rectangle 27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613" name="Rectangle 27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4614" name="Group 27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4615" name="Rectangle 27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4616" name="Rectangle 2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4617" name="Group 28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392"/>
                                  <a:ext cx="295" cy="1179"/>
                                  <a:chOff x="2653" y="300"/>
                                  <a:chExt cx="295" cy="1179"/>
                                </a:xfrm>
                              </p:grpSpPr>
                              <p:sp>
                                <p:nvSpPr>
                                  <p:cNvPr id="14618" name="Rectangle 28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889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619" name="Rectangle 28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1184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620" name="Rectangle 28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300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4621" name="Rectangle 28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595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  <p:sp>
                      <p:nvSpPr>
                        <p:cNvPr id="14622" name="Rectangle 2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2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4623" name="Rectangle 2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4624" name="Group 2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3" y="395"/>
                          <a:ext cx="295" cy="887"/>
                          <a:chOff x="453" y="389"/>
                          <a:chExt cx="295" cy="887"/>
                        </a:xfrm>
                      </p:grpSpPr>
                      <p:sp>
                        <p:nvSpPr>
                          <p:cNvPr id="14625" name="Rectangle 2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3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4626" name="Group 2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53" y="389"/>
                            <a:ext cx="295" cy="590"/>
                            <a:chOff x="453" y="392"/>
                            <a:chExt cx="295" cy="590"/>
                          </a:xfrm>
                        </p:grpSpPr>
                        <p:sp>
                          <p:nvSpPr>
                            <p:cNvPr id="14627" name="Rectangle 2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392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628" name="Rectangle 2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687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4629" name="Group 2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987"/>
                          <a:ext cx="295" cy="2949"/>
                          <a:chOff x="158" y="981"/>
                          <a:chExt cx="295" cy="2949"/>
                        </a:xfrm>
                      </p:grpSpPr>
                      <p:grpSp>
                        <p:nvGrpSpPr>
                          <p:cNvPr id="14630" name="Group 2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8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14631" name="Group 2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14632" name="Group 29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14633" name="Rectangle 29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634" name="Rectangle 29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635" name="Rectangle 29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636" name="Rectangle 30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4637" name="Rectangle 3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638" name="Rectangle 3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4639" name="Group 3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14640" name="Rectangle 3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641" name="Rectangle 3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4642" name="Rectangl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643" name="Rectangl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644" name="Group 3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395"/>
                          <a:ext cx="295" cy="590"/>
                          <a:chOff x="158" y="392"/>
                          <a:chExt cx="295" cy="590"/>
                        </a:xfrm>
                      </p:grpSpPr>
                      <p:sp>
                        <p:nvSpPr>
                          <p:cNvPr id="14645" name="Rectangl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392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646" name="Rectangl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687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4647" name="Rectangle 311"/>
                <p:cNvSpPr>
                  <a:spLocks noChangeArrowheads="1"/>
                </p:cNvSpPr>
                <p:nvPr/>
              </p:nvSpPr>
              <p:spPr bwMode="auto">
                <a:xfrm>
                  <a:off x="1065" y="1576"/>
                  <a:ext cx="295" cy="295"/>
                </a:xfrm>
                <a:prstGeom prst="rect">
                  <a:avLst/>
                </a:prstGeom>
                <a:noFill/>
                <a:ln w="9525">
                  <a:solidFill>
                    <a:srgbClr val="FF99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648" name="Rectangle 312"/>
            <p:cNvSpPr>
              <a:spLocks noChangeArrowheads="1"/>
            </p:cNvSpPr>
            <p:nvPr/>
          </p:nvSpPr>
          <p:spPr bwMode="auto">
            <a:xfrm>
              <a:off x="1042" y="687"/>
              <a:ext cx="295" cy="295"/>
            </a:xfrm>
            <a:prstGeom prst="rect">
              <a:avLst/>
            </a:prstGeom>
            <a:noFill/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4649" name="Group 313"/>
          <p:cNvGrpSpPr>
            <a:grpSpLocks/>
          </p:cNvGrpSpPr>
          <p:nvPr/>
        </p:nvGrpSpPr>
        <p:grpSpPr bwMode="auto">
          <a:xfrm>
            <a:off x="755650" y="1989138"/>
            <a:ext cx="7272338" cy="3240087"/>
            <a:chOff x="476" y="1253"/>
            <a:chExt cx="4581" cy="2041"/>
          </a:xfrm>
        </p:grpSpPr>
        <p:sp>
          <p:nvSpPr>
            <p:cNvPr id="14650" name="Line 314"/>
            <p:cNvSpPr>
              <a:spLocks noChangeShapeType="1"/>
            </p:cNvSpPr>
            <p:nvPr/>
          </p:nvSpPr>
          <p:spPr bwMode="auto">
            <a:xfrm>
              <a:off x="476" y="1253"/>
              <a:ext cx="4264" cy="1905"/>
            </a:xfrm>
            <a:prstGeom prst="line">
              <a:avLst/>
            </a:prstGeom>
            <a:noFill/>
            <a:ln w="38100">
              <a:solidFill>
                <a:srgbClr val="EA1A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651" name="Line 315"/>
            <p:cNvSpPr>
              <a:spLocks noChangeShapeType="1"/>
            </p:cNvSpPr>
            <p:nvPr/>
          </p:nvSpPr>
          <p:spPr bwMode="auto">
            <a:xfrm flipV="1">
              <a:off x="748" y="1389"/>
              <a:ext cx="4309" cy="1905"/>
            </a:xfrm>
            <a:prstGeom prst="line">
              <a:avLst/>
            </a:prstGeom>
            <a:noFill/>
            <a:ln w="38100">
              <a:solidFill>
                <a:srgbClr val="EA1A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4652" name="Text Box 316"/>
          <p:cNvSpPr txBox="1">
            <a:spLocks noChangeArrowheads="1"/>
          </p:cNvSpPr>
          <p:nvPr/>
        </p:nvSpPr>
        <p:spPr bwMode="auto">
          <a:xfrm>
            <a:off x="2627313" y="549275"/>
            <a:ext cx="3671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FF0000"/>
                </a:solidFill>
                <a:latin typeface="Zurich Ex BT" pitchFamily="34" charset="0"/>
              </a:rPr>
              <a:t>ЗАДАЧА</a:t>
            </a:r>
            <a:endParaRPr lang="ru-RU" altLang="ru-RU" sz="4000" i="1">
              <a:solidFill>
                <a:srgbClr val="FF0000"/>
              </a:solidFill>
              <a:latin typeface="Zurich Ex BT" pitchFamily="34" charset="0"/>
            </a:endParaRPr>
          </a:p>
        </p:txBody>
      </p:sp>
      <p:grpSp>
        <p:nvGrpSpPr>
          <p:cNvPr id="14653" name="Group 317"/>
          <p:cNvGrpSpPr>
            <a:grpSpLocks/>
          </p:cNvGrpSpPr>
          <p:nvPr/>
        </p:nvGrpSpPr>
        <p:grpSpPr bwMode="auto">
          <a:xfrm>
            <a:off x="1116013" y="1628775"/>
            <a:ext cx="6265862" cy="3365500"/>
            <a:chOff x="657" y="981"/>
            <a:chExt cx="3947" cy="2120"/>
          </a:xfrm>
        </p:grpSpPr>
        <p:sp>
          <p:nvSpPr>
            <p:cNvPr id="14654" name="Text Box 318"/>
            <p:cNvSpPr txBox="1">
              <a:spLocks noChangeArrowheads="1"/>
            </p:cNvSpPr>
            <p:nvPr/>
          </p:nvSpPr>
          <p:spPr bwMode="auto">
            <a:xfrm>
              <a:off x="703" y="981"/>
              <a:ext cx="49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4000" i="1">
                  <a:solidFill>
                    <a:srgbClr val="333399"/>
                  </a:solidFill>
                  <a:latin typeface="Times New Roman" pitchFamily="18" charset="0"/>
                </a:rPr>
                <a:t>А</a:t>
              </a:r>
              <a:endParaRPr lang="ru-RU" altLang="ru-RU" sz="4000" i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14655" name="Text Box 319"/>
            <p:cNvSpPr txBox="1">
              <a:spLocks noChangeArrowheads="1"/>
            </p:cNvSpPr>
            <p:nvPr/>
          </p:nvSpPr>
          <p:spPr bwMode="auto">
            <a:xfrm>
              <a:off x="4150" y="2523"/>
              <a:ext cx="4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ru-RU" sz="4000" i="1">
                  <a:solidFill>
                    <a:srgbClr val="333399"/>
                  </a:solidFill>
                  <a:latin typeface="Times New Roman" pitchFamily="18" charset="0"/>
                </a:rPr>
                <a:t>B</a:t>
              </a:r>
              <a:endParaRPr lang="ru-RU" altLang="ru-RU" sz="4000" i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14656" name="Text Box 320"/>
            <p:cNvSpPr txBox="1">
              <a:spLocks noChangeArrowheads="1"/>
            </p:cNvSpPr>
            <p:nvPr/>
          </p:nvSpPr>
          <p:spPr bwMode="auto">
            <a:xfrm>
              <a:off x="657" y="2659"/>
              <a:ext cx="49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ru-RU" sz="4000" i="1">
                  <a:solidFill>
                    <a:srgbClr val="333399"/>
                  </a:solidFill>
                  <a:latin typeface="Times New Roman" pitchFamily="18" charset="0"/>
                </a:rPr>
                <a:t>C</a:t>
              </a:r>
              <a:endParaRPr lang="ru-RU" altLang="ru-RU" sz="4000" i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sp>
          <p:nvSpPr>
            <p:cNvPr id="14657" name="Text Box 321"/>
            <p:cNvSpPr txBox="1">
              <a:spLocks noChangeArrowheads="1"/>
            </p:cNvSpPr>
            <p:nvPr/>
          </p:nvSpPr>
          <p:spPr bwMode="auto">
            <a:xfrm>
              <a:off x="4105" y="1117"/>
              <a:ext cx="49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ru-RU" sz="4000" i="1">
                  <a:solidFill>
                    <a:srgbClr val="333399"/>
                  </a:solidFill>
                  <a:latin typeface="Times New Roman" pitchFamily="18" charset="0"/>
                </a:rPr>
                <a:t>D</a:t>
              </a:r>
              <a:endParaRPr lang="ru-RU" altLang="ru-RU" sz="4000" i="1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</p:grpSp>
      <p:sp>
        <p:nvSpPr>
          <p:cNvPr id="14658" name="Oval 322"/>
          <p:cNvSpPr>
            <a:spLocks noChangeArrowheads="1"/>
          </p:cNvSpPr>
          <p:nvPr/>
        </p:nvSpPr>
        <p:spPr bwMode="auto">
          <a:xfrm>
            <a:off x="2124075" y="4724400"/>
            <a:ext cx="144463" cy="144463"/>
          </a:xfrm>
          <a:prstGeom prst="ellipse">
            <a:avLst/>
          </a:prstGeom>
          <a:solidFill>
            <a:srgbClr val="EA1A1A"/>
          </a:solidFill>
          <a:ln w="9525">
            <a:solidFill>
              <a:srgbClr val="EA1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659" name="Text Box 323"/>
          <p:cNvSpPr txBox="1">
            <a:spLocks noChangeArrowheads="1"/>
          </p:cNvSpPr>
          <p:nvPr/>
        </p:nvSpPr>
        <p:spPr bwMode="auto">
          <a:xfrm>
            <a:off x="2195513" y="4797425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4000" i="1">
                <a:solidFill>
                  <a:srgbClr val="333399"/>
                </a:solidFill>
                <a:latin typeface="Times New Roman" pitchFamily="18" charset="0"/>
              </a:rPr>
              <a:t>X</a:t>
            </a:r>
            <a:endParaRPr lang="ru-RU" altLang="ru-RU" sz="4000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4660" name="Oval 324"/>
          <p:cNvSpPr>
            <a:spLocks noChangeArrowheads="1"/>
          </p:cNvSpPr>
          <p:nvPr/>
        </p:nvSpPr>
        <p:spPr bwMode="auto">
          <a:xfrm>
            <a:off x="4572000" y="3644900"/>
            <a:ext cx="144463" cy="144463"/>
          </a:xfrm>
          <a:prstGeom prst="ellipse">
            <a:avLst/>
          </a:prstGeom>
          <a:solidFill>
            <a:srgbClr val="EA1A1A"/>
          </a:solidFill>
          <a:ln w="9525">
            <a:solidFill>
              <a:srgbClr val="EA1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661" name="Text Box 325"/>
          <p:cNvSpPr txBox="1">
            <a:spLocks noChangeArrowheads="1"/>
          </p:cNvSpPr>
          <p:nvPr/>
        </p:nvSpPr>
        <p:spPr bwMode="auto">
          <a:xfrm>
            <a:off x="4356100" y="2997200"/>
            <a:ext cx="57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333399"/>
                </a:solidFill>
                <a:latin typeface="Times New Roman" pitchFamily="18" charset="0"/>
              </a:rPr>
              <a:t>М</a:t>
            </a:r>
            <a:endParaRPr lang="ru-RU" altLang="ru-RU" sz="4000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4662" name="Oval 326"/>
          <p:cNvSpPr>
            <a:spLocks noChangeArrowheads="1"/>
          </p:cNvSpPr>
          <p:nvPr/>
        </p:nvSpPr>
        <p:spPr bwMode="auto">
          <a:xfrm>
            <a:off x="7019925" y="3429000"/>
            <a:ext cx="144463" cy="144463"/>
          </a:xfrm>
          <a:prstGeom prst="ellipse">
            <a:avLst/>
          </a:prstGeom>
          <a:solidFill>
            <a:srgbClr val="EA1A1A"/>
          </a:solidFill>
          <a:ln w="9525">
            <a:solidFill>
              <a:srgbClr val="EA1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663" name="Text Box 327"/>
          <p:cNvSpPr txBox="1">
            <a:spLocks noChangeArrowheads="1"/>
          </p:cNvSpPr>
          <p:nvPr/>
        </p:nvSpPr>
        <p:spPr bwMode="auto">
          <a:xfrm>
            <a:off x="7164388" y="3213100"/>
            <a:ext cx="647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333399"/>
                </a:solidFill>
                <a:latin typeface="Times New Roman" pitchFamily="18" charset="0"/>
              </a:rPr>
              <a:t>К</a:t>
            </a:r>
            <a:endParaRPr lang="ru-RU" altLang="ru-RU" sz="4000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4664" name="Oval 328"/>
          <p:cNvSpPr>
            <a:spLocks noChangeArrowheads="1"/>
          </p:cNvSpPr>
          <p:nvPr/>
        </p:nvSpPr>
        <p:spPr bwMode="auto">
          <a:xfrm>
            <a:off x="3708400" y="1989138"/>
            <a:ext cx="144463" cy="144462"/>
          </a:xfrm>
          <a:prstGeom prst="ellipse">
            <a:avLst/>
          </a:prstGeom>
          <a:solidFill>
            <a:srgbClr val="EA1A1A"/>
          </a:solidFill>
          <a:ln w="9525">
            <a:solidFill>
              <a:srgbClr val="EA1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665" name="Text Box 329"/>
          <p:cNvSpPr txBox="1">
            <a:spLocks noChangeArrowheads="1"/>
          </p:cNvSpPr>
          <p:nvPr/>
        </p:nvSpPr>
        <p:spPr bwMode="auto">
          <a:xfrm>
            <a:off x="3995738" y="1773238"/>
            <a:ext cx="576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4000" i="1">
                <a:solidFill>
                  <a:srgbClr val="333399"/>
                </a:solidFill>
                <a:latin typeface="Times New Roman" pitchFamily="18" charset="0"/>
              </a:rPr>
              <a:t>I</a:t>
            </a:r>
            <a:endParaRPr lang="ru-RU" altLang="ru-RU" sz="4000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4666" name="Oval 330"/>
          <p:cNvSpPr>
            <a:spLocks noChangeArrowheads="1"/>
          </p:cNvSpPr>
          <p:nvPr/>
        </p:nvSpPr>
        <p:spPr bwMode="auto">
          <a:xfrm>
            <a:off x="2771775" y="2852738"/>
            <a:ext cx="144463" cy="144462"/>
          </a:xfrm>
          <a:prstGeom prst="ellipse">
            <a:avLst/>
          </a:prstGeom>
          <a:solidFill>
            <a:srgbClr val="EA1A1A"/>
          </a:solidFill>
          <a:ln w="9525">
            <a:solidFill>
              <a:srgbClr val="EA1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667" name="Text Box 331"/>
          <p:cNvSpPr txBox="1">
            <a:spLocks noChangeArrowheads="1"/>
          </p:cNvSpPr>
          <p:nvPr/>
        </p:nvSpPr>
        <p:spPr bwMode="auto">
          <a:xfrm>
            <a:off x="2268538" y="2852738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4000" i="1">
                <a:solidFill>
                  <a:srgbClr val="333399"/>
                </a:solidFill>
                <a:latin typeface="Times New Roman" pitchFamily="18" charset="0"/>
              </a:rPr>
              <a:t>E</a:t>
            </a:r>
            <a:endParaRPr lang="ru-RU" altLang="ru-RU" sz="4000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4668" name="Text Box 332"/>
          <p:cNvSpPr txBox="1">
            <a:spLocks noChangeArrowheads="1"/>
          </p:cNvSpPr>
          <p:nvPr/>
        </p:nvSpPr>
        <p:spPr bwMode="auto">
          <a:xfrm>
            <a:off x="1619250" y="5445125"/>
            <a:ext cx="5832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3600" i="1" dirty="0">
                <a:solidFill>
                  <a:srgbClr val="000000"/>
                </a:solidFill>
                <a:latin typeface="Zurich Ex BT" pitchFamily="34" charset="0"/>
              </a:rPr>
              <a:t>Якій прямій належить точка ?</a:t>
            </a:r>
            <a:endParaRPr lang="ru-RU" altLang="ru-RU" sz="3600" i="1" dirty="0">
              <a:solidFill>
                <a:srgbClr val="000000"/>
              </a:solidFill>
              <a:latin typeface="Zurich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2" grpId="0"/>
      <p:bldP spid="14658" grpId="0" animBg="1"/>
      <p:bldP spid="14659" grpId="0"/>
      <p:bldP spid="14659" grpId="1"/>
      <p:bldP spid="14660" grpId="0" animBg="1"/>
      <p:bldP spid="14661" grpId="0"/>
      <p:bldP spid="14662" grpId="0" animBg="1"/>
      <p:bldP spid="14663" grpId="0"/>
      <p:bldP spid="14664" grpId="0" animBg="1"/>
      <p:bldP spid="14665" grpId="0"/>
      <p:bldP spid="14666" grpId="0" animBg="1"/>
      <p:bldP spid="14667" grpId="0"/>
      <p:bldP spid="146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23850" y="620713"/>
            <a:ext cx="8426450" cy="5626100"/>
            <a:chOff x="158" y="391"/>
            <a:chExt cx="5308" cy="3544"/>
          </a:xfrm>
        </p:grpSpPr>
        <p:grpSp>
          <p:nvGrpSpPr>
            <p:cNvPr id="16387" name="Group 3"/>
            <p:cNvGrpSpPr>
              <a:grpSpLocks/>
            </p:cNvGrpSpPr>
            <p:nvPr/>
          </p:nvGrpSpPr>
          <p:grpSpPr bwMode="auto">
            <a:xfrm>
              <a:off x="158" y="391"/>
              <a:ext cx="5308" cy="3544"/>
              <a:chOff x="158" y="392"/>
              <a:chExt cx="5308" cy="3544"/>
            </a:xfrm>
          </p:grpSpPr>
          <p:sp>
            <p:nvSpPr>
              <p:cNvPr id="16388" name="Rectangle 4"/>
              <p:cNvSpPr>
                <a:spLocks noChangeArrowheads="1"/>
              </p:cNvSpPr>
              <p:nvPr/>
            </p:nvSpPr>
            <p:spPr bwMode="auto">
              <a:xfrm>
                <a:off x="748" y="687"/>
                <a:ext cx="295" cy="295"/>
              </a:xfrm>
              <a:prstGeom prst="rect">
                <a:avLst/>
              </a:prstGeom>
              <a:noFill/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389" name="Group 5"/>
              <p:cNvGrpSpPr>
                <a:grpSpLocks/>
              </p:cNvGrpSpPr>
              <p:nvPr/>
            </p:nvGrpSpPr>
            <p:grpSpPr bwMode="auto">
              <a:xfrm>
                <a:off x="158" y="392"/>
                <a:ext cx="5308" cy="3544"/>
                <a:chOff x="158" y="392"/>
                <a:chExt cx="5308" cy="3544"/>
              </a:xfrm>
            </p:grpSpPr>
            <p:grpSp>
              <p:nvGrpSpPr>
                <p:cNvPr id="16390" name="Group 6"/>
                <p:cNvGrpSpPr>
                  <a:grpSpLocks/>
                </p:cNvGrpSpPr>
                <p:nvPr/>
              </p:nvGrpSpPr>
              <p:grpSpPr bwMode="auto">
                <a:xfrm>
                  <a:off x="158" y="392"/>
                  <a:ext cx="5308" cy="3544"/>
                  <a:chOff x="158" y="392"/>
                  <a:chExt cx="5308" cy="3544"/>
                </a:xfrm>
              </p:grpSpPr>
              <p:grpSp>
                <p:nvGrpSpPr>
                  <p:cNvPr id="16391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748" y="3346"/>
                    <a:ext cx="295" cy="590"/>
                    <a:chOff x="2653" y="3249"/>
                    <a:chExt cx="295" cy="590"/>
                  </a:xfrm>
                </p:grpSpPr>
                <p:sp>
                  <p:nvSpPr>
                    <p:cNvPr id="16392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249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393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544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639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58" y="392"/>
                    <a:ext cx="5308" cy="3544"/>
                    <a:chOff x="158" y="392"/>
                    <a:chExt cx="5308" cy="3544"/>
                  </a:xfrm>
                </p:grpSpPr>
                <p:grpSp>
                  <p:nvGrpSpPr>
                    <p:cNvPr id="16395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" y="1282"/>
                      <a:ext cx="295" cy="2654"/>
                      <a:chOff x="453" y="1276"/>
                      <a:chExt cx="295" cy="2654"/>
                    </a:xfrm>
                  </p:grpSpPr>
                  <p:grpSp>
                    <p:nvGrpSpPr>
                      <p:cNvPr id="16396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3" y="1570"/>
                        <a:ext cx="295" cy="2360"/>
                        <a:chOff x="2653" y="1480"/>
                        <a:chExt cx="295" cy="2360"/>
                      </a:xfrm>
                    </p:grpSpPr>
                    <p:grpSp>
                      <p:nvGrpSpPr>
                        <p:cNvPr id="16397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1480"/>
                          <a:ext cx="295" cy="1770"/>
                          <a:chOff x="2653" y="1480"/>
                          <a:chExt cx="295" cy="1770"/>
                        </a:xfrm>
                      </p:grpSpPr>
                      <p:grpSp>
                        <p:nvGrpSpPr>
                          <p:cNvPr id="16398" name="Group 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3" y="1480"/>
                            <a:ext cx="295" cy="1180"/>
                            <a:chOff x="2653" y="1480"/>
                            <a:chExt cx="295" cy="1180"/>
                          </a:xfrm>
                        </p:grpSpPr>
                        <p:sp>
                          <p:nvSpPr>
                            <p:cNvPr id="16399" name="Rectangle 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48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400" name="Rectangl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77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401" name="Rectangl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07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402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36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6403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660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404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955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405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3250"/>
                          <a:ext cx="295" cy="590"/>
                          <a:chOff x="2653" y="3249"/>
                          <a:chExt cx="295" cy="590"/>
                        </a:xfrm>
                      </p:grpSpPr>
                      <p:sp>
                        <p:nvSpPr>
                          <p:cNvPr id="16406" name="Rectangl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249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407" name="Rectangl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544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6408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3" y="1276"/>
                        <a:ext cx="295" cy="2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99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6409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" y="392"/>
                      <a:ext cx="5308" cy="3544"/>
                      <a:chOff x="158" y="392"/>
                      <a:chExt cx="5308" cy="3544"/>
                    </a:xfrm>
                  </p:grpSpPr>
                  <p:grpSp>
                    <p:nvGrpSpPr>
                      <p:cNvPr id="16410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8" y="987"/>
                        <a:ext cx="589" cy="2949"/>
                        <a:chOff x="748" y="981"/>
                        <a:chExt cx="589" cy="2949"/>
                      </a:xfrm>
                    </p:grpSpPr>
                    <p:grpSp>
                      <p:nvGrpSpPr>
                        <p:cNvPr id="16411" name="Group 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1570"/>
                          <a:ext cx="589" cy="2360"/>
                          <a:chOff x="748" y="1570"/>
                          <a:chExt cx="589" cy="2360"/>
                        </a:xfrm>
                      </p:grpSpPr>
                      <p:grpSp>
                        <p:nvGrpSpPr>
                          <p:cNvPr id="16412" name="Group 2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42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16413" name="Group 2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16414" name="Group 3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16415" name="Rectangle 3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16" name="Rectangle 3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17" name="Rectangle 3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18" name="Rectangle 3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6419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20" name="Rectangl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6421" name="Group 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16422" name="Rectangl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23" name="Rectangl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6424" name="Group 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48" y="1570"/>
                            <a:ext cx="295" cy="1770"/>
                            <a:chOff x="2653" y="1480"/>
                            <a:chExt cx="295" cy="1770"/>
                          </a:xfrm>
                        </p:grpSpPr>
                        <p:grpSp>
                          <p:nvGrpSpPr>
                            <p:cNvPr id="16425" name="Group 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180"/>
                              <a:chOff x="2653" y="1480"/>
                              <a:chExt cx="295" cy="1180"/>
                            </a:xfrm>
                          </p:grpSpPr>
                          <p:sp>
                            <p:nvSpPr>
                              <p:cNvPr id="16426" name="Rectangle 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48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27" name="Rectangl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77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28" name="Rectangl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07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29" name="Rectangl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36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6430" name="Rectangl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66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431" name="Rectangle 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95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6432" name="Group 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981"/>
                          <a:ext cx="589" cy="590"/>
                          <a:chOff x="748" y="981"/>
                          <a:chExt cx="589" cy="590"/>
                        </a:xfrm>
                      </p:grpSpPr>
                      <p:sp>
                        <p:nvSpPr>
                          <p:cNvPr id="16433" name="Rectangl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434" name="Rectangl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435" name="Rectangl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436" name="Rectangl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6437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" y="392"/>
                        <a:ext cx="5308" cy="3544"/>
                        <a:chOff x="158" y="392"/>
                        <a:chExt cx="5308" cy="3544"/>
                      </a:xfrm>
                    </p:grpSpPr>
                    <p:grpSp>
                      <p:nvGrpSpPr>
                        <p:cNvPr id="16438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38" y="393"/>
                          <a:ext cx="4128" cy="3543"/>
                          <a:chOff x="1338" y="387"/>
                          <a:chExt cx="4128" cy="3543"/>
                        </a:xfrm>
                      </p:grpSpPr>
                      <p:grpSp>
                        <p:nvGrpSpPr>
                          <p:cNvPr id="16439" name="Group 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87"/>
                            <a:ext cx="3833" cy="1182"/>
                            <a:chOff x="1338" y="389"/>
                            <a:chExt cx="3833" cy="1182"/>
                          </a:xfrm>
                        </p:grpSpPr>
                        <p:sp>
                          <p:nvSpPr>
                            <p:cNvPr id="16440" name="Rectangle 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1276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6441" name="Group 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89"/>
                              <a:ext cx="3833" cy="887"/>
                              <a:chOff x="1338" y="389"/>
                              <a:chExt cx="3833" cy="887"/>
                            </a:xfrm>
                          </p:grpSpPr>
                          <p:sp>
                            <p:nvSpPr>
                              <p:cNvPr id="16442" name="Rectangle 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43" name="Rectangl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44" name="Rectangl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45" name="Rectangle 6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46" name="Rectangle 6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47" name="Rectangle 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6448" name="Group 6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89"/>
                                <a:ext cx="3833" cy="590"/>
                                <a:chOff x="1338" y="392"/>
                                <a:chExt cx="3833" cy="590"/>
                              </a:xfrm>
                            </p:grpSpPr>
                            <p:sp>
                              <p:nvSpPr>
                                <p:cNvPr id="16449" name="Rectangle 6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50" name="Rectangle 6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51" name="Rectangle 6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52" name="Rectangle 6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53" name="Rectangle 6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54" name="Rectangle 7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55" name="Rectangle 7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56" name="Rectangle 7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57" name="Rectangle 7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58" name="Rectangle 7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59" name="Rectangle 7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60" name="Rectangle 7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61" name="Rectangle 7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62" name="Rectangle 7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63" name="Rectangle 7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64" name="Rectangle 8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65" name="Rectangle 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66" name="Rectangle 8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67" name="Rectangle 8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68" name="Rectangle 8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69" name="Rectangle 8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70" name="Rectangle 8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71" name="Rectangle 8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72" name="Rectangle 8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73" name="Rectangle 8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474" name="Rectangle 9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6475" name="Group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92"/>
                            <a:ext cx="4128" cy="3538"/>
                            <a:chOff x="1338" y="392"/>
                            <a:chExt cx="4128" cy="3538"/>
                          </a:xfrm>
                        </p:grpSpPr>
                        <p:sp>
                          <p:nvSpPr>
                            <p:cNvPr id="16476" name="Rectangle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38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477" name="Rectangle 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2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478" name="Rectangle 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479" name="Rectangle 9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0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480" name="Rectangle 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9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481" name="Rectangle 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8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482" name="Rectangle 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6483" name="Group 9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92"/>
                              <a:ext cx="4128" cy="3538"/>
                              <a:chOff x="1338" y="392"/>
                              <a:chExt cx="4128" cy="3538"/>
                            </a:xfrm>
                          </p:grpSpPr>
                          <p:sp>
                            <p:nvSpPr>
                              <p:cNvPr id="16484" name="Rectangle 1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338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85" name="Rectangle 1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86" name="Rectangle 1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2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87" name="Rectangle 10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88" name="Rectangle 1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1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89" name="Rectangle 1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90" name="Rectangle 10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0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91" name="Rectangle 10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92" name="Rectangle 10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69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93" name="Rectangle 10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94" name="Rectangle 1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8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95" name="Rectangle 1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6496" name="Group 1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92"/>
                                <a:ext cx="4128" cy="3538"/>
                                <a:chOff x="1338" y="392"/>
                                <a:chExt cx="4128" cy="3538"/>
                              </a:xfrm>
                            </p:grpSpPr>
                            <p:grpSp>
                              <p:nvGrpSpPr>
                                <p:cNvPr id="16497" name="Group 1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338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498" name="Group 11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499" name="Group 11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500" name="Rectangle 11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01" name="Rectangle 11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02" name="Rectangle 11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03" name="Rectangle 11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504" name="Rectangle 1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05" name="Rectangle 12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506" name="Group 1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507" name="Rectangle 12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08" name="Rectangle 12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509" name="Group 12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3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510" name="Group 1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511" name="Group 12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512" name="Rectangle 12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13" name="Rectangle 12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14" name="Rectangle 13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15" name="Rectangle 13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516" name="Rectangle 1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17" name="Rectangle 13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518" name="Group 1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519" name="Rectangle 13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20" name="Rectangle 13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521" name="Group 13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92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522" name="Group 13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523" name="Group 13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524" name="Rectangle 14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25" name="Rectangle 14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26" name="Rectangle 14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27" name="Rectangle 14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528" name="Rectangle 1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29" name="Rectangle 14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530" name="Group 1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531" name="Rectangle 14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32" name="Rectangle 14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533" name="Group 14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22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534" name="Group 15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535" name="Group 15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536" name="Rectangle 15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37" name="Rectangle 15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38" name="Rectangle 15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39" name="Rectangle 15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540" name="Rectangle 1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41" name="Rectangle 15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542" name="Group 1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543" name="Rectangle 15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44" name="Rectangle 16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545" name="Group 16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51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546" name="Group 16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547" name="Group 16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548" name="Rectangle 16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49" name="Rectangle 16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50" name="Rectangle 16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51" name="Rectangle 16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552" name="Rectangle 1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53" name="Rectangle 16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554" name="Group 1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555" name="Rectangle 17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56" name="Rectangle 17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557" name="Group 17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81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558" name="Group 17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559" name="Group 17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560" name="Rectangle 17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61" name="Rectangle 17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62" name="Rectangle 17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63" name="Rectangle 17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564" name="Rectangle 1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65" name="Rectangle 18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566" name="Group 18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567" name="Rectangle 18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68" name="Rectangle 18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569" name="Group 18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10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570" name="Group 18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571" name="Group 18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572" name="Rectangle 18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73" name="Rectangle 18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74" name="Rectangle 19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75" name="Rectangle 19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576" name="Rectangle 19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77" name="Rectangle 19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578" name="Group 19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579" name="Rectangle 19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80" name="Rectangle 19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581" name="Group 19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400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582" name="Group 19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583" name="Group 19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584" name="Rectangle 20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85" name="Rectangle 20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86" name="Rectangle 20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87" name="Rectangle 20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588" name="Rectangle 20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89" name="Rectangle 20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590" name="Group 20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591" name="Rectangle 20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592" name="Rectangle 20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593" name="Group 20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69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594" name="Group 21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595" name="Group 21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596" name="Rectangle 21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97" name="Rectangle 21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98" name="Rectangle 21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599" name="Rectangle 21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600" name="Rectangle 21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601" name="Rectangle 21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602" name="Group 21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603" name="Rectangle 21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604" name="Rectangle 2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605" name="Group 22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99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606" name="Group 2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607" name="Group 22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608" name="Rectangle 22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09" name="Rectangle 22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10" name="Rectangle 22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11" name="Rectangle 22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612" name="Rectangle 22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613" name="Rectangle 22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614" name="Group 23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615" name="Rectangle 23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616" name="Rectangle 2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617" name="Group 23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28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618" name="Group 2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619" name="Group 23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620" name="Rectangle 23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21" name="Rectangle 23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22" name="Rectangle 23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23" name="Rectangle 23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624" name="Rectangle 24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625" name="Rectangle 24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626" name="Group 24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627" name="Rectangle 24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628" name="Rectangle 2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629" name="Group 24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58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630" name="Group 2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631" name="Group 24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632" name="Rectangle 2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33" name="Rectangle 24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34" name="Rectangle 25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35" name="Rectangle 25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636" name="Rectangle 25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637" name="Rectangle 25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638" name="Group 25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639" name="Rectangle 25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640" name="Rectangle 2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641" name="Group 25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87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642" name="Group 2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643" name="Group 25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644" name="Rectangle 26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45" name="Rectangle 2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46" name="Rectangle 26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47" name="Rectangle 26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648" name="Rectangle 26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649" name="Rectangle 26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650" name="Group 26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651" name="Rectangle 26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652" name="Rectangle 2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653" name="Group 26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6654" name="Group 2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6655" name="Group 27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6656" name="Rectangle 27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57" name="Rectangle 27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58" name="Rectangle 27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6659" name="Rectangle 27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6660" name="Rectangle 27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661" name="Rectangle 27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6662" name="Group 27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6663" name="Rectangle 27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6664" name="Rectangle 2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6665" name="Group 28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392"/>
                                  <a:ext cx="295" cy="1179"/>
                                  <a:chOff x="2653" y="300"/>
                                  <a:chExt cx="295" cy="1179"/>
                                </a:xfrm>
                              </p:grpSpPr>
                              <p:sp>
                                <p:nvSpPr>
                                  <p:cNvPr id="16666" name="Rectangle 28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889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667" name="Rectangle 28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1184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668" name="Rectangle 28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300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6669" name="Rectangle 28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595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  <p:sp>
                      <p:nvSpPr>
                        <p:cNvPr id="16670" name="Rectangle 2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2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671" name="Rectangle 2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6672" name="Group 2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3" y="395"/>
                          <a:ext cx="295" cy="887"/>
                          <a:chOff x="453" y="389"/>
                          <a:chExt cx="295" cy="887"/>
                        </a:xfrm>
                      </p:grpSpPr>
                      <p:sp>
                        <p:nvSpPr>
                          <p:cNvPr id="16673" name="Rectangle 2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3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6674" name="Group 2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53" y="389"/>
                            <a:ext cx="295" cy="590"/>
                            <a:chOff x="453" y="392"/>
                            <a:chExt cx="295" cy="590"/>
                          </a:xfrm>
                        </p:grpSpPr>
                        <p:sp>
                          <p:nvSpPr>
                            <p:cNvPr id="16675" name="Rectangle 2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392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6676" name="Rectangle 2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687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6677" name="Group 2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987"/>
                          <a:ext cx="295" cy="2949"/>
                          <a:chOff x="158" y="981"/>
                          <a:chExt cx="295" cy="2949"/>
                        </a:xfrm>
                      </p:grpSpPr>
                      <p:grpSp>
                        <p:nvGrpSpPr>
                          <p:cNvPr id="16678" name="Group 2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8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16679" name="Group 2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16680" name="Group 29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16681" name="Rectangle 29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682" name="Rectangle 29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683" name="Rectangle 29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6684" name="Rectangle 30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6685" name="Rectangle 3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686" name="Rectangle 3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6687" name="Group 3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16688" name="Rectangle 3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689" name="Rectangle 3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6690" name="Rectangl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691" name="Rectangl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692" name="Group 3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395"/>
                          <a:ext cx="295" cy="590"/>
                          <a:chOff x="158" y="392"/>
                          <a:chExt cx="295" cy="590"/>
                        </a:xfrm>
                      </p:grpSpPr>
                      <p:sp>
                        <p:nvSpPr>
                          <p:cNvPr id="16693" name="Rectangl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392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694" name="Rectangl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687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6695" name="Rectangle 311"/>
                <p:cNvSpPr>
                  <a:spLocks noChangeArrowheads="1"/>
                </p:cNvSpPr>
                <p:nvPr/>
              </p:nvSpPr>
              <p:spPr bwMode="auto">
                <a:xfrm>
                  <a:off x="1065" y="1576"/>
                  <a:ext cx="295" cy="295"/>
                </a:xfrm>
                <a:prstGeom prst="rect">
                  <a:avLst/>
                </a:prstGeom>
                <a:noFill/>
                <a:ln w="9525">
                  <a:solidFill>
                    <a:srgbClr val="FF99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6696" name="Rectangle 312"/>
            <p:cNvSpPr>
              <a:spLocks noChangeArrowheads="1"/>
            </p:cNvSpPr>
            <p:nvPr/>
          </p:nvSpPr>
          <p:spPr bwMode="auto">
            <a:xfrm>
              <a:off x="1042" y="687"/>
              <a:ext cx="295" cy="295"/>
            </a:xfrm>
            <a:prstGeom prst="rect">
              <a:avLst/>
            </a:prstGeom>
            <a:noFill/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697" name="Line 313"/>
          <p:cNvSpPr>
            <a:spLocks noChangeShapeType="1"/>
          </p:cNvSpPr>
          <p:nvPr/>
        </p:nvSpPr>
        <p:spPr bwMode="auto">
          <a:xfrm flipV="1">
            <a:off x="3132138" y="1268413"/>
            <a:ext cx="4751387" cy="1655762"/>
          </a:xfrm>
          <a:prstGeom prst="line">
            <a:avLst/>
          </a:prstGeom>
          <a:noFill/>
          <a:ln w="38100">
            <a:solidFill>
              <a:srgbClr val="EA1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698" name="Text Box 314"/>
          <p:cNvSpPr txBox="1">
            <a:spLocks noChangeArrowheads="1"/>
          </p:cNvSpPr>
          <p:nvPr/>
        </p:nvSpPr>
        <p:spPr bwMode="auto">
          <a:xfrm>
            <a:off x="4716463" y="1557338"/>
            <a:ext cx="576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000000"/>
                </a:solidFill>
                <a:latin typeface="Times New Roman" pitchFamily="18" charset="0"/>
              </a:rPr>
              <a:t>а</a:t>
            </a:r>
            <a:endParaRPr lang="ru-RU" altLang="ru-RU" sz="4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699" name="Line 315"/>
          <p:cNvSpPr>
            <a:spLocks noChangeShapeType="1"/>
          </p:cNvSpPr>
          <p:nvPr/>
        </p:nvSpPr>
        <p:spPr bwMode="auto">
          <a:xfrm>
            <a:off x="1042988" y="2997200"/>
            <a:ext cx="2520950" cy="18002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6700" name="Group 316"/>
          <p:cNvGrpSpPr>
            <a:grpSpLocks/>
          </p:cNvGrpSpPr>
          <p:nvPr/>
        </p:nvGrpSpPr>
        <p:grpSpPr bwMode="auto">
          <a:xfrm>
            <a:off x="971550" y="2349500"/>
            <a:ext cx="3313113" cy="2860675"/>
            <a:chOff x="612" y="1480"/>
            <a:chExt cx="2087" cy="1802"/>
          </a:xfrm>
        </p:grpSpPr>
        <p:sp>
          <p:nvSpPr>
            <p:cNvPr id="16701" name="Text Box 317"/>
            <p:cNvSpPr txBox="1">
              <a:spLocks noChangeArrowheads="1"/>
            </p:cNvSpPr>
            <p:nvPr/>
          </p:nvSpPr>
          <p:spPr bwMode="auto">
            <a:xfrm>
              <a:off x="612" y="1480"/>
              <a:ext cx="3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ru-RU" sz="4000" i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ru-RU" altLang="ru-RU" sz="40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02" name="Text Box 318"/>
            <p:cNvSpPr txBox="1">
              <a:spLocks noChangeArrowheads="1"/>
            </p:cNvSpPr>
            <p:nvPr/>
          </p:nvSpPr>
          <p:spPr bwMode="auto">
            <a:xfrm>
              <a:off x="2290" y="2840"/>
              <a:ext cx="40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ru-RU" sz="4000" i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ru-RU" altLang="ru-RU" sz="40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703" name="Line 319"/>
          <p:cNvSpPr>
            <a:spLocks noChangeShapeType="1"/>
          </p:cNvSpPr>
          <p:nvPr/>
        </p:nvSpPr>
        <p:spPr bwMode="auto">
          <a:xfrm flipH="1">
            <a:off x="6804025" y="1989138"/>
            <a:ext cx="431800" cy="187166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6704" name="Group 320"/>
          <p:cNvGrpSpPr>
            <a:grpSpLocks/>
          </p:cNvGrpSpPr>
          <p:nvPr/>
        </p:nvGrpSpPr>
        <p:grpSpPr bwMode="auto">
          <a:xfrm>
            <a:off x="6804025" y="1557338"/>
            <a:ext cx="863600" cy="2860675"/>
            <a:chOff x="4286" y="981"/>
            <a:chExt cx="544" cy="1802"/>
          </a:xfrm>
        </p:grpSpPr>
        <p:sp>
          <p:nvSpPr>
            <p:cNvPr id="16705" name="Text Box 321"/>
            <p:cNvSpPr txBox="1">
              <a:spLocks noChangeArrowheads="1"/>
            </p:cNvSpPr>
            <p:nvPr/>
          </p:nvSpPr>
          <p:spPr bwMode="auto">
            <a:xfrm>
              <a:off x="4558" y="981"/>
              <a:ext cx="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4000" i="1">
                  <a:solidFill>
                    <a:srgbClr val="000000"/>
                  </a:solidFill>
                  <a:latin typeface="Times New Roman" pitchFamily="18" charset="0"/>
                </a:rPr>
                <a:t>К</a:t>
              </a:r>
              <a:endParaRPr lang="ru-RU" altLang="ru-RU" sz="40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06" name="Text Box 322"/>
            <p:cNvSpPr txBox="1">
              <a:spLocks noChangeArrowheads="1"/>
            </p:cNvSpPr>
            <p:nvPr/>
          </p:nvSpPr>
          <p:spPr bwMode="auto">
            <a:xfrm>
              <a:off x="4286" y="2341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ru-RU" sz="4000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ru-RU" altLang="ru-RU" sz="40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707" name="Text Box 323"/>
          <p:cNvSpPr txBox="1">
            <a:spLocks noChangeArrowheads="1"/>
          </p:cNvSpPr>
          <p:nvPr/>
        </p:nvSpPr>
        <p:spPr bwMode="auto">
          <a:xfrm>
            <a:off x="3203575" y="549275"/>
            <a:ext cx="2808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FF0000"/>
                </a:solidFill>
                <a:latin typeface="Zurich Ex BT" pitchFamily="34" charset="0"/>
              </a:rPr>
              <a:t>ЗАДАЧА</a:t>
            </a:r>
            <a:endParaRPr lang="ru-RU" altLang="ru-RU" sz="4000" i="1">
              <a:solidFill>
                <a:srgbClr val="FF0000"/>
              </a:solidFill>
              <a:latin typeface="Zurich Ex BT" pitchFamily="34" charset="0"/>
            </a:endParaRPr>
          </a:p>
        </p:txBody>
      </p:sp>
      <p:sp>
        <p:nvSpPr>
          <p:cNvPr id="16708" name="Text Box 324"/>
          <p:cNvSpPr txBox="1">
            <a:spLocks noChangeArrowheads="1"/>
          </p:cNvSpPr>
          <p:nvPr/>
        </p:nvSpPr>
        <p:spPr bwMode="auto">
          <a:xfrm>
            <a:off x="684213" y="5373688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000000"/>
                </a:solidFill>
                <a:latin typeface="Zurich Ex BT" pitchFamily="34" charset="0"/>
              </a:rPr>
              <a:t>Чи перетинає пряма відрізок ?</a:t>
            </a:r>
            <a:endParaRPr lang="ru-RU" altLang="ru-RU" sz="4000" i="1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16709" name="Line 325"/>
          <p:cNvSpPr>
            <a:spLocks noChangeShapeType="1"/>
          </p:cNvSpPr>
          <p:nvPr/>
        </p:nvSpPr>
        <p:spPr bwMode="auto">
          <a:xfrm>
            <a:off x="3419475" y="2349500"/>
            <a:ext cx="2447925" cy="3587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6710" name="Group 326"/>
          <p:cNvGrpSpPr>
            <a:grpSpLocks/>
          </p:cNvGrpSpPr>
          <p:nvPr/>
        </p:nvGrpSpPr>
        <p:grpSpPr bwMode="auto">
          <a:xfrm>
            <a:off x="3059113" y="1700213"/>
            <a:ext cx="3529012" cy="1422400"/>
            <a:chOff x="1927" y="1071"/>
            <a:chExt cx="2223" cy="896"/>
          </a:xfrm>
        </p:grpSpPr>
        <p:sp>
          <p:nvSpPr>
            <p:cNvPr id="16711" name="Text Box 327"/>
            <p:cNvSpPr txBox="1">
              <a:spLocks noChangeArrowheads="1"/>
            </p:cNvSpPr>
            <p:nvPr/>
          </p:nvSpPr>
          <p:spPr bwMode="auto">
            <a:xfrm>
              <a:off x="1927" y="1071"/>
              <a:ext cx="27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ru-RU" sz="40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 altLang="ru-RU" sz="40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12" name="Text Box 328"/>
            <p:cNvSpPr txBox="1">
              <a:spLocks noChangeArrowheads="1"/>
            </p:cNvSpPr>
            <p:nvPr/>
          </p:nvSpPr>
          <p:spPr bwMode="auto">
            <a:xfrm>
              <a:off x="3742" y="1525"/>
              <a:ext cx="4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4000" i="1">
                  <a:solidFill>
                    <a:srgbClr val="000000"/>
                  </a:solidFill>
                  <a:latin typeface="Times New Roman" pitchFamily="18" charset="0"/>
                </a:rPr>
                <a:t>О</a:t>
              </a:r>
              <a:endParaRPr lang="ru-RU" altLang="ru-RU" sz="40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713" name="Oval 329"/>
          <p:cNvSpPr>
            <a:spLocks noChangeArrowheads="1"/>
          </p:cNvSpPr>
          <p:nvPr/>
        </p:nvSpPr>
        <p:spPr bwMode="auto">
          <a:xfrm>
            <a:off x="4284663" y="2420938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714" name="Text Box 330"/>
          <p:cNvSpPr txBox="1">
            <a:spLocks noChangeArrowheads="1"/>
          </p:cNvSpPr>
          <p:nvPr/>
        </p:nvSpPr>
        <p:spPr bwMode="auto">
          <a:xfrm>
            <a:off x="4067175" y="2565400"/>
            <a:ext cx="649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000000"/>
                </a:solidFill>
                <a:latin typeface="Times New Roman" pitchFamily="18" charset="0"/>
              </a:rPr>
              <a:t>М</a:t>
            </a:r>
            <a:endParaRPr lang="ru-RU" altLang="ru-RU" sz="4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15" name="Line 331"/>
          <p:cNvSpPr>
            <a:spLocks noChangeShapeType="1"/>
          </p:cNvSpPr>
          <p:nvPr/>
        </p:nvSpPr>
        <p:spPr bwMode="auto">
          <a:xfrm flipH="1">
            <a:off x="-107950" y="2852738"/>
            <a:ext cx="3455988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716" name="Oval 332"/>
          <p:cNvSpPr>
            <a:spLocks noChangeArrowheads="1"/>
          </p:cNvSpPr>
          <p:nvPr/>
        </p:nvSpPr>
        <p:spPr bwMode="auto">
          <a:xfrm>
            <a:off x="1619250" y="3429000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3200" i="1">
              <a:solidFill>
                <a:srgbClr val="000000"/>
              </a:solidFill>
              <a:latin typeface="Zurich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2000" fill="hold"/>
                                        <p:tgtEl>
                                          <p:spTgt spid="1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1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2000" fill="hold"/>
                                        <p:tgtEl>
                                          <p:spTgt spid="1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6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7" grpId="0" animBg="1"/>
      <p:bldP spid="16698" grpId="0"/>
      <p:bldP spid="16699" grpId="0" animBg="1"/>
      <p:bldP spid="16703" grpId="0" animBg="1"/>
      <p:bldP spid="16707" grpId="0"/>
      <p:bldP spid="16708" grpId="0"/>
      <p:bldP spid="16709" grpId="0" animBg="1"/>
      <p:bldP spid="16713" grpId="0" animBg="1"/>
      <p:bldP spid="16713" grpId="1" animBg="1"/>
      <p:bldP spid="16714" grpId="0"/>
      <p:bldP spid="16715" grpId="0" animBg="1"/>
      <p:bldP spid="16715" grpId="1" animBg="1"/>
      <p:bldP spid="16716" grpId="0" animBg="1"/>
      <p:bldP spid="16716" grpId="1" animBg="1"/>
      <p:bldP spid="167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rina\Desktop\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71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43808" y="0"/>
            <a:ext cx="6300192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Дванадцяте </a:t>
            </a:r>
            <a:r>
              <a:rPr lang="uk-UA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листопада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Класна робота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Пряма. 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Промінь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uk-UA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1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Спочатку перегляньте матеріал по підручнику (сторінка 101-102)</a:t>
            </a:r>
          </a:p>
          <a:p>
            <a:endParaRPr lang="uk-UA" dirty="0" smtClean="0"/>
          </a:p>
          <a:p>
            <a:r>
              <a:rPr lang="uk-UA" dirty="0" smtClean="0"/>
              <a:t>По презентації закріпіть </a:t>
            </a:r>
            <a:r>
              <a:rPr lang="uk-UA" smtClean="0"/>
              <a:t>новий матеріал</a:t>
            </a:r>
          </a:p>
          <a:p>
            <a:endParaRPr lang="uk-UA" dirty="0" smtClean="0"/>
          </a:p>
          <a:p>
            <a:r>
              <a:rPr lang="uk-UA" dirty="0" smtClean="0"/>
              <a:t>Виконайте запропоновані завдання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126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04800" y="609600"/>
            <a:ext cx="8426450" cy="5626100"/>
            <a:chOff x="158" y="391"/>
            <a:chExt cx="5308" cy="3544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158" y="391"/>
              <a:ext cx="5308" cy="3544"/>
              <a:chOff x="158" y="392"/>
              <a:chExt cx="5308" cy="3544"/>
            </a:xfrm>
          </p:grpSpPr>
          <p:sp>
            <p:nvSpPr>
              <p:cNvPr id="8196" name="Rectangle 4"/>
              <p:cNvSpPr>
                <a:spLocks noChangeArrowheads="1"/>
              </p:cNvSpPr>
              <p:nvPr/>
            </p:nvSpPr>
            <p:spPr bwMode="auto">
              <a:xfrm>
                <a:off x="748" y="687"/>
                <a:ext cx="295" cy="295"/>
              </a:xfrm>
              <a:prstGeom prst="rect">
                <a:avLst/>
              </a:prstGeom>
              <a:noFill/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197" name="Group 5"/>
              <p:cNvGrpSpPr>
                <a:grpSpLocks/>
              </p:cNvGrpSpPr>
              <p:nvPr/>
            </p:nvGrpSpPr>
            <p:grpSpPr bwMode="auto">
              <a:xfrm>
                <a:off x="158" y="392"/>
                <a:ext cx="5308" cy="3544"/>
                <a:chOff x="158" y="392"/>
                <a:chExt cx="5308" cy="3544"/>
              </a:xfrm>
            </p:grpSpPr>
            <p:grpSp>
              <p:nvGrpSpPr>
                <p:cNvPr id="8198" name="Group 6"/>
                <p:cNvGrpSpPr>
                  <a:grpSpLocks/>
                </p:cNvGrpSpPr>
                <p:nvPr/>
              </p:nvGrpSpPr>
              <p:grpSpPr bwMode="auto">
                <a:xfrm>
                  <a:off x="158" y="392"/>
                  <a:ext cx="5308" cy="3544"/>
                  <a:chOff x="158" y="392"/>
                  <a:chExt cx="5308" cy="3544"/>
                </a:xfrm>
              </p:grpSpPr>
              <p:grpSp>
                <p:nvGrpSpPr>
                  <p:cNvPr id="8199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748" y="3346"/>
                    <a:ext cx="295" cy="590"/>
                    <a:chOff x="2653" y="3249"/>
                    <a:chExt cx="295" cy="590"/>
                  </a:xfrm>
                </p:grpSpPr>
                <p:sp>
                  <p:nvSpPr>
                    <p:cNvPr id="820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249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201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544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202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58" y="392"/>
                    <a:ext cx="5308" cy="3544"/>
                    <a:chOff x="158" y="392"/>
                    <a:chExt cx="5308" cy="3544"/>
                  </a:xfrm>
                </p:grpSpPr>
                <p:grpSp>
                  <p:nvGrpSpPr>
                    <p:cNvPr id="8203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" y="1282"/>
                      <a:ext cx="295" cy="2654"/>
                      <a:chOff x="453" y="1276"/>
                      <a:chExt cx="295" cy="2654"/>
                    </a:xfrm>
                  </p:grpSpPr>
                  <p:grpSp>
                    <p:nvGrpSpPr>
                      <p:cNvPr id="8204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3" y="1570"/>
                        <a:ext cx="295" cy="2360"/>
                        <a:chOff x="2653" y="1480"/>
                        <a:chExt cx="295" cy="2360"/>
                      </a:xfrm>
                    </p:grpSpPr>
                    <p:grpSp>
                      <p:nvGrpSpPr>
                        <p:cNvPr id="8205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1480"/>
                          <a:ext cx="295" cy="1770"/>
                          <a:chOff x="2653" y="1480"/>
                          <a:chExt cx="295" cy="1770"/>
                        </a:xfrm>
                      </p:grpSpPr>
                      <p:grpSp>
                        <p:nvGrpSpPr>
                          <p:cNvPr id="8206" name="Group 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3" y="1480"/>
                            <a:ext cx="295" cy="1180"/>
                            <a:chOff x="2653" y="1480"/>
                            <a:chExt cx="295" cy="1180"/>
                          </a:xfrm>
                        </p:grpSpPr>
                        <p:sp>
                          <p:nvSpPr>
                            <p:cNvPr id="8207" name="Rectangle 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48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208" name="Rectangl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77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209" name="Rectangl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07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210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36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211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660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21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955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213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3250"/>
                          <a:ext cx="295" cy="590"/>
                          <a:chOff x="2653" y="3249"/>
                          <a:chExt cx="295" cy="590"/>
                        </a:xfrm>
                      </p:grpSpPr>
                      <p:sp>
                        <p:nvSpPr>
                          <p:cNvPr id="8214" name="Rectangl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249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215" name="Rectangl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544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216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3" y="1276"/>
                        <a:ext cx="295" cy="2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99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821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" y="392"/>
                      <a:ext cx="5308" cy="3544"/>
                      <a:chOff x="158" y="392"/>
                      <a:chExt cx="5308" cy="3544"/>
                    </a:xfrm>
                  </p:grpSpPr>
                  <p:grpSp>
                    <p:nvGrpSpPr>
                      <p:cNvPr id="8218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8" y="987"/>
                        <a:ext cx="589" cy="2949"/>
                        <a:chOff x="748" y="981"/>
                        <a:chExt cx="589" cy="2949"/>
                      </a:xfrm>
                    </p:grpSpPr>
                    <p:grpSp>
                      <p:nvGrpSpPr>
                        <p:cNvPr id="8219" name="Group 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1570"/>
                          <a:ext cx="589" cy="2360"/>
                          <a:chOff x="748" y="1570"/>
                          <a:chExt cx="589" cy="2360"/>
                        </a:xfrm>
                      </p:grpSpPr>
                      <p:grpSp>
                        <p:nvGrpSpPr>
                          <p:cNvPr id="8220" name="Group 2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42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8221" name="Group 2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8222" name="Group 3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8223" name="Rectangle 3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24" name="Rectangle 3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25" name="Rectangle 3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26" name="Rectangle 3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8227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28" name="Rectangl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8229" name="Group 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8230" name="Rectangl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31" name="Rectangl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8232" name="Group 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48" y="1570"/>
                            <a:ext cx="295" cy="1770"/>
                            <a:chOff x="2653" y="1480"/>
                            <a:chExt cx="295" cy="1770"/>
                          </a:xfrm>
                        </p:grpSpPr>
                        <p:grpSp>
                          <p:nvGrpSpPr>
                            <p:cNvPr id="8233" name="Group 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180"/>
                              <a:chOff x="2653" y="1480"/>
                              <a:chExt cx="295" cy="1180"/>
                            </a:xfrm>
                          </p:grpSpPr>
                          <p:sp>
                            <p:nvSpPr>
                              <p:cNvPr id="8234" name="Rectangle 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48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35" name="Rectangl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77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36" name="Rectangl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07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37" name="Rectangl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36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8238" name="Rectangl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66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239" name="Rectangle 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95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8240" name="Group 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981"/>
                          <a:ext cx="589" cy="590"/>
                          <a:chOff x="748" y="981"/>
                          <a:chExt cx="589" cy="590"/>
                        </a:xfrm>
                      </p:grpSpPr>
                      <p:sp>
                        <p:nvSpPr>
                          <p:cNvPr id="8241" name="Rectangl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242" name="Rectangl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243" name="Rectangl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244" name="Rectangl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245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" y="392"/>
                        <a:ext cx="5308" cy="3544"/>
                        <a:chOff x="158" y="392"/>
                        <a:chExt cx="5308" cy="3544"/>
                      </a:xfrm>
                    </p:grpSpPr>
                    <p:grpSp>
                      <p:nvGrpSpPr>
                        <p:cNvPr id="8246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38" y="393"/>
                          <a:ext cx="4128" cy="3543"/>
                          <a:chOff x="1338" y="387"/>
                          <a:chExt cx="4128" cy="3543"/>
                        </a:xfrm>
                      </p:grpSpPr>
                      <p:grpSp>
                        <p:nvGrpSpPr>
                          <p:cNvPr id="8247" name="Group 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87"/>
                            <a:ext cx="3833" cy="1182"/>
                            <a:chOff x="1338" y="389"/>
                            <a:chExt cx="3833" cy="1182"/>
                          </a:xfrm>
                        </p:grpSpPr>
                        <p:sp>
                          <p:nvSpPr>
                            <p:cNvPr id="8248" name="Rectangle 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1276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8249" name="Group 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89"/>
                              <a:ext cx="3833" cy="887"/>
                              <a:chOff x="1338" y="389"/>
                              <a:chExt cx="3833" cy="887"/>
                            </a:xfrm>
                          </p:grpSpPr>
                          <p:sp>
                            <p:nvSpPr>
                              <p:cNvPr id="8250" name="Rectangle 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51" name="Rectangl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52" name="Rectangl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53" name="Rectangle 6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54" name="Rectangle 6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55" name="Rectangle 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8256" name="Group 6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89"/>
                                <a:ext cx="3833" cy="590"/>
                                <a:chOff x="1338" y="392"/>
                                <a:chExt cx="3833" cy="590"/>
                              </a:xfrm>
                            </p:grpSpPr>
                            <p:sp>
                              <p:nvSpPr>
                                <p:cNvPr id="8257" name="Rectangle 6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58" name="Rectangle 6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59" name="Rectangle 6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60" name="Rectangle 6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61" name="Rectangle 6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62" name="Rectangle 7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63" name="Rectangle 7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64" name="Rectangle 7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65" name="Rectangle 7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66" name="Rectangle 7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67" name="Rectangle 7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68" name="Rectangle 7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69" name="Rectangle 7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70" name="Rectangle 7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71" name="Rectangle 7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72" name="Rectangle 8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73" name="Rectangle 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74" name="Rectangle 8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75" name="Rectangle 8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76" name="Rectangle 8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77" name="Rectangle 8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78" name="Rectangle 8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79" name="Rectangle 8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80" name="Rectangle 8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81" name="Rectangle 8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282" name="Rectangle 9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8283" name="Group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92"/>
                            <a:ext cx="4128" cy="3538"/>
                            <a:chOff x="1338" y="392"/>
                            <a:chExt cx="4128" cy="3538"/>
                          </a:xfrm>
                        </p:grpSpPr>
                        <p:sp>
                          <p:nvSpPr>
                            <p:cNvPr id="8284" name="Rectangle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38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285" name="Rectangle 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2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286" name="Rectangle 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287" name="Rectangle 9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0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288" name="Rectangle 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9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289" name="Rectangle 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8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290" name="Rectangle 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8291" name="Group 9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92"/>
                              <a:ext cx="4128" cy="3538"/>
                              <a:chOff x="1338" y="392"/>
                              <a:chExt cx="4128" cy="3538"/>
                            </a:xfrm>
                          </p:grpSpPr>
                          <p:sp>
                            <p:nvSpPr>
                              <p:cNvPr id="8292" name="Rectangle 1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338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93" name="Rectangle 1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94" name="Rectangle 1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2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95" name="Rectangle 10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96" name="Rectangle 1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1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97" name="Rectangle 1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98" name="Rectangle 10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0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99" name="Rectangle 10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300" name="Rectangle 10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69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301" name="Rectangle 10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302" name="Rectangle 1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8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303" name="Rectangle 1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8304" name="Group 1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92"/>
                                <a:ext cx="4128" cy="3538"/>
                                <a:chOff x="1338" y="392"/>
                                <a:chExt cx="4128" cy="3538"/>
                              </a:xfrm>
                            </p:grpSpPr>
                            <p:grpSp>
                              <p:nvGrpSpPr>
                                <p:cNvPr id="8305" name="Group 1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338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306" name="Group 11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307" name="Group 11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308" name="Rectangle 11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09" name="Rectangle 11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10" name="Rectangle 11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11" name="Rectangle 11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312" name="Rectangle 1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13" name="Rectangle 12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314" name="Group 1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315" name="Rectangle 12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16" name="Rectangle 12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317" name="Group 12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3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318" name="Group 1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319" name="Group 12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320" name="Rectangle 12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21" name="Rectangle 12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22" name="Rectangle 13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23" name="Rectangle 13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324" name="Rectangle 1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25" name="Rectangle 13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326" name="Group 1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327" name="Rectangle 13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28" name="Rectangle 13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329" name="Group 13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92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330" name="Group 13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331" name="Group 13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332" name="Rectangle 14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33" name="Rectangle 14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34" name="Rectangle 14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35" name="Rectangle 14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336" name="Rectangle 1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37" name="Rectangle 14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338" name="Group 1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339" name="Rectangle 14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40" name="Rectangle 14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341" name="Group 14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22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342" name="Group 15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343" name="Group 15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344" name="Rectangle 15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45" name="Rectangle 15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46" name="Rectangle 15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47" name="Rectangle 15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348" name="Rectangle 1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49" name="Rectangle 15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350" name="Group 1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351" name="Rectangle 15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52" name="Rectangle 16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353" name="Group 16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51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354" name="Group 16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355" name="Group 16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356" name="Rectangle 16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57" name="Rectangle 16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58" name="Rectangle 16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59" name="Rectangle 16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360" name="Rectangle 1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61" name="Rectangle 16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362" name="Group 1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363" name="Rectangle 17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64" name="Rectangle 17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365" name="Group 17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81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366" name="Group 17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367" name="Group 17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368" name="Rectangle 17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69" name="Rectangle 17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70" name="Rectangle 17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71" name="Rectangle 17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372" name="Rectangle 1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73" name="Rectangle 18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374" name="Group 18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375" name="Rectangle 18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76" name="Rectangle 18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377" name="Group 18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10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378" name="Group 18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379" name="Group 18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380" name="Rectangle 18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81" name="Rectangle 18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82" name="Rectangle 19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83" name="Rectangle 19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384" name="Rectangle 19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85" name="Rectangle 19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386" name="Group 19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387" name="Rectangle 19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88" name="Rectangle 19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389" name="Group 19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400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390" name="Group 19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391" name="Group 19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392" name="Rectangle 20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93" name="Rectangle 20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94" name="Rectangle 20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395" name="Rectangle 20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396" name="Rectangle 20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397" name="Rectangle 20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398" name="Group 20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399" name="Rectangle 20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400" name="Rectangle 20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401" name="Group 20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69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402" name="Group 21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403" name="Group 21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404" name="Rectangle 21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05" name="Rectangle 21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06" name="Rectangle 21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07" name="Rectangle 21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408" name="Rectangle 21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409" name="Rectangle 21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410" name="Group 21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411" name="Rectangle 21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412" name="Rectangle 2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413" name="Group 22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99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414" name="Group 2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415" name="Group 22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416" name="Rectangle 22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17" name="Rectangle 22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18" name="Rectangle 22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19" name="Rectangle 22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420" name="Rectangle 22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421" name="Rectangle 22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422" name="Group 23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423" name="Rectangle 23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424" name="Rectangle 2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425" name="Group 23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28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426" name="Group 2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427" name="Group 23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428" name="Rectangle 23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29" name="Rectangle 23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30" name="Rectangle 23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31" name="Rectangle 23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432" name="Rectangle 24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433" name="Rectangle 24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434" name="Group 24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435" name="Rectangle 24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436" name="Rectangle 2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437" name="Group 24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58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438" name="Group 2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439" name="Group 24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440" name="Rectangle 2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41" name="Rectangle 24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42" name="Rectangle 25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43" name="Rectangle 25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444" name="Rectangle 25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445" name="Rectangle 25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446" name="Group 25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447" name="Rectangle 25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448" name="Rectangle 2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449" name="Group 25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87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450" name="Group 2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451" name="Group 25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452" name="Rectangle 26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53" name="Rectangle 2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54" name="Rectangle 26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55" name="Rectangle 26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456" name="Rectangle 26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457" name="Rectangle 26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458" name="Group 26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459" name="Rectangle 26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460" name="Rectangle 2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461" name="Group 26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8462" name="Group 2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8463" name="Group 27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8464" name="Rectangle 27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65" name="Rectangle 27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66" name="Rectangle 27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67" name="Rectangle 27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468" name="Rectangle 27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469" name="Rectangle 27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8470" name="Group 27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8471" name="Rectangle 27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8472" name="Rectangle 2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8473" name="Group 28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392"/>
                                  <a:ext cx="295" cy="1179"/>
                                  <a:chOff x="2653" y="300"/>
                                  <a:chExt cx="295" cy="1179"/>
                                </a:xfrm>
                              </p:grpSpPr>
                              <p:sp>
                                <p:nvSpPr>
                                  <p:cNvPr id="8474" name="Rectangle 28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889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475" name="Rectangle 28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1184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476" name="Rectangle 28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300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477" name="Rectangle 28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595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  <p:sp>
                      <p:nvSpPr>
                        <p:cNvPr id="8478" name="Rectangle 2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2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79" name="Rectangle 2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8480" name="Group 2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3" y="395"/>
                          <a:ext cx="295" cy="887"/>
                          <a:chOff x="453" y="389"/>
                          <a:chExt cx="295" cy="887"/>
                        </a:xfrm>
                      </p:grpSpPr>
                      <p:sp>
                        <p:nvSpPr>
                          <p:cNvPr id="8481" name="Rectangle 2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3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8482" name="Group 2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53" y="389"/>
                            <a:ext cx="295" cy="590"/>
                            <a:chOff x="453" y="392"/>
                            <a:chExt cx="295" cy="590"/>
                          </a:xfrm>
                        </p:grpSpPr>
                        <p:sp>
                          <p:nvSpPr>
                            <p:cNvPr id="8483" name="Rectangle 2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392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484" name="Rectangle 2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687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8485" name="Group 2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987"/>
                          <a:ext cx="295" cy="2949"/>
                          <a:chOff x="158" y="981"/>
                          <a:chExt cx="295" cy="2949"/>
                        </a:xfrm>
                      </p:grpSpPr>
                      <p:grpSp>
                        <p:nvGrpSpPr>
                          <p:cNvPr id="8486" name="Group 2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8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8487" name="Group 2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8488" name="Group 29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8489" name="Rectangle 29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490" name="Rectangle 29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491" name="Rectangle 29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492" name="Rectangle 30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8493" name="Rectangle 3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494" name="Rectangle 3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8495" name="Group 3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8496" name="Rectangle 3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497" name="Rectangle 3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8498" name="Rectangl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499" name="Rectangl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500" name="Group 3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395"/>
                          <a:ext cx="295" cy="590"/>
                          <a:chOff x="158" y="392"/>
                          <a:chExt cx="295" cy="590"/>
                        </a:xfrm>
                      </p:grpSpPr>
                      <p:sp>
                        <p:nvSpPr>
                          <p:cNvPr id="8501" name="Rectangl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392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502" name="Rectangl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687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8503" name="Rectangle 311"/>
                <p:cNvSpPr>
                  <a:spLocks noChangeArrowheads="1"/>
                </p:cNvSpPr>
                <p:nvPr/>
              </p:nvSpPr>
              <p:spPr bwMode="auto">
                <a:xfrm>
                  <a:off x="1065" y="1576"/>
                  <a:ext cx="295" cy="295"/>
                </a:xfrm>
                <a:prstGeom prst="rect">
                  <a:avLst/>
                </a:prstGeom>
                <a:noFill/>
                <a:ln w="9525">
                  <a:solidFill>
                    <a:srgbClr val="FF99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504" name="Rectangle 312"/>
            <p:cNvSpPr>
              <a:spLocks noChangeArrowheads="1"/>
            </p:cNvSpPr>
            <p:nvPr/>
          </p:nvSpPr>
          <p:spPr bwMode="auto">
            <a:xfrm>
              <a:off x="1042" y="687"/>
              <a:ext cx="295" cy="295"/>
            </a:xfrm>
            <a:prstGeom prst="rect">
              <a:avLst/>
            </a:prstGeom>
            <a:noFill/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505" name="Line 313"/>
          <p:cNvSpPr>
            <a:spLocks noChangeShapeType="1"/>
          </p:cNvSpPr>
          <p:nvPr/>
        </p:nvSpPr>
        <p:spPr bwMode="auto">
          <a:xfrm rot="12111192" flipV="1">
            <a:off x="2843213" y="3429000"/>
            <a:ext cx="2952750" cy="0"/>
          </a:xfrm>
          <a:prstGeom prst="line">
            <a:avLst/>
          </a:prstGeom>
          <a:noFill/>
          <a:ln w="57150">
            <a:solidFill>
              <a:srgbClr val="EA1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506" name="Line 314"/>
          <p:cNvSpPr>
            <a:spLocks noChangeShapeType="1"/>
          </p:cNvSpPr>
          <p:nvPr/>
        </p:nvSpPr>
        <p:spPr bwMode="auto">
          <a:xfrm rot="12111192" flipV="1">
            <a:off x="-196850" y="2270125"/>
            <a:ext cx="3240088" cy="0"/>
          </a:xfrm>
          <a:prstGeom prst="line">
            <a:avLst/>
          </a:prstGeom>
          <a:noFill/>
          <a:ln w="57150">
            <a:solidFill>
              <a:srgbClr val="EA1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507" name="Line 315"/>
          <p:cNvSpPr>
            <a:spLocks noChangeShapeType="1"/>
          </p:cNvSpPr>
          <p:nvPr/>
        </p:nvSpPr>
        <p:spPr bwMode="auto">
          <a:xfrm rot="-9488808" flipH="1" flipV="1">
            <a:off x="5435600" y="4652963"/>
            <a:ext cx="3887788" cy="0"/>
          </a:xfrm>
          <a:prstGeom prst="line">
            <a:avLst/>
          </a:prstGeom>
          <a:noFill/>
          <a:ln w="57150">
            <a:solidFill>
              <a:srgbClr val="EA1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508" name="Oval 316"/>
          <p:cNvSpPr>
            <a:spLocks noChangeArrowheads="1"/>
          </p:cNvSpPr>
          <p:nvPr/>
        </p:nvSpPr>
        <p:spPr bwMode="auto">
          <a:xfrm>
            <a:off x="2843213" y="2763043"/>
            <a:ext cx="144462" cy="144463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509" name="Oval 317"/>
          <p:cNvSpPr>
            <a:spLocks noChangeArrowheads="1"/>
          </p:cNvSpPr>
          <p:nvPr/>
        </p:nvSpPr>
        <p:spPr bwMode="auto">
          <a:xfrm>
            <a:off x="5580063" y="3860800"/>
            <a:ext cx="144462" cy="144463"/>
          </a:xfrm>
          <a:prstGeom prst="ellipse">
            <a:avLst/>
          </a:pr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510" name="Text Box 318"/>
          <p:cNvSpPr txBox="1">
            <a:spLocks noChangeArrowheads="1"/>
          </p:cNvSpPr>
          <p:nvPr/>
        </p:nvSpPr>
        <p:spPr bwMode="auto">
          <a:xfrm>
            <a:off x="1979613" y="1844675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 dirty="0">
                <a:solidFill>
                  <a:srgbClr val="000000"/>
                </a:solidFill>
                <a:latin typeface="Times New Roman" pitchFamily="18" charset="0"/>
              </a:rPr>
              <a:t>а</a:t>
            </a:r>
            <a:endParaRPr lang="ru-RU" altLang="ru-RU" sz="40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511" name="Text Box 319"/>
          <p:cNvSpPr txBox="1">
            <a:spLocks noChangeArrowheads="1"/>
          </p:cNvSpPr>
          <p:nvPr/>
        </p:nvSpPr>
        <p:spPr bwMode="auto">
          <a:xfrm>
            <a:off x="2771775" y="2133600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 dirty="0">
                <a:solidFill>
                  <a:srgbClr val="000000"/>
                </a:solidFill>
                <a:latin typeface="Times New Roman" pitchFamily="18" charset="0"/>
              </a:rPr>
              <a:t>А</a:t>
            </a:r>
            <a:endParaRPr lang="ru-RU" altLang="ru-RU" sz="40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512" name="Text Box 320"/>
          <p:cNvSpPr txBox="1">
            <a:spLocks noChangeArrowheads="1"/>
          </p:cNvSpPr>
          <p:nvPr/>
        </p:nvSpPr>
        <p:spPr bwMode="auto">
          <a:xfrm>
            <a:off x="5651500" y="3087688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4000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ru-RU" altLang="ru-RU" sz="40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513" name="Text Box 321"/>
          <p:cNvSpPr txBox="1">
            <a:spLocks noChangeArrowheads="1"/>
          </p:cNvSpPr>
          <p:nvPr/>
        </p:nvSpPr>
        <p:spPr bwMode="auto">
          <a:xfrm>
            <a:off x="2195513" y="404813"/>
            <a:ext cx="43211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800" i="1" dirty="0">
                <a:solidFill>
                  <a:srgbClr val="000000"/>
                </a:solidFill>
                <a:latin typeface="Zurich Ex BT" pitchFamily="34" charset="0"/>
              </a:rPr>
              <a:t>ПРЯМА</a:t>
            </a:r>
            <a:endParaRPr lang="ru-RU" altLang="ru-RU" sz="4800" i="1" dirty="0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8514" name="Line 322"/>
          <p:cNvSpPr>
            <a:spLocks noChangeShapeType="1"/>
          </p:cNvSpPr>
          <p:nvPr/>
        </p:nvSpPr>
        <p:spPr bwMode="auto">
          <a:xfrm>
            <a:off x="538163" y="4654550"/>
            <a:ext cx="5832475" cy="0"/>
          </a:xfrm>
          <a:prstGeom prst="line">
            <a:avLst/>
          </a:prstGeom>
          <a:noFill/>
          <a:ln w="38100">
            <a:solidFill>
              <a:srgbClr val="EA1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515" name="Text Box 323"/>
          <p:cNvSpPr txBox="1">
            <a:spLocks noChangeArrowheads="1"/>
          </p:cNvSpPr>
          <p:nvPr/>
        </p:nvSpPr>
        <p:spPr bwMode="auto">
          <a:xfrm>
            <a:off x="2266950" y="4078288"/>
            <a:ext cx="576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4000" b="1" i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ru-RU" altLang="ru-RU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516" name="Line 324"/>
          <p:cNvSpPr>
            <a:spLocks noChangeShapeType="1"/>
          </p:cNvSpPr>
          <p:nvPr/>
        </p:nvSpPr>
        <p:spPr bwMode="auto">
          <a:xfrm>
            <a:off x="827088" y="5805488"/>
            <a:ext cx="5543550" cy="0"/>
          </a:xfrm>
          <a:prstGeom prst="line">
            <a:avLst/>
          </a:prstGeom>
          <a:noFill/>
          <a:ln w="57150">
            <a:solidFill>
              <a:srgbClr val="EA1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517" name="Text Box 325"/>
          <p:cNvSpPr txBox="1">
            <a:spLocks noChangeArrowheads="1"/>
          </p:cNvSpPr>
          <p:nvPr/>
        </p:nvSpPr>
        <p:spPr bwMode="auto">
          <a:xfrm>
            <a:off x="1258888" y="5157788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ru-RU" altLang="ru-RU" sz="3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518" name="Text Box 326"/>
          <p:cNvSpPr txBox="1">
            <a:spLocks noChangeArrowheads="1"/>
          </p:cNvSpPr>
          <p:nvPr/>
        </p:nvSpPr>
        <p:spPr bwMode="auto">
          <a:xfrm>
            <a:off x="5507038" y="5230813"/>
            <a:ext cx="576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i="1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ru-RU" altLang="ru-RU" sz="3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5" grpId="0" animBg="1"/>
      <p:bldP spid="8506" grpId="0" animBg="1"/>
      <p:bldP spid="8507" grpId="0" animBg="1"/>
      <p:bldP spid="8508" grpId="0" animBg="1"/>
      <p:bldP spid="8509" grpId="0" animBg="1"/>
      <p:bldP spid="8510" grpId="0"/>
      <p:bldP spid="8511" grpId="0"/>
      <p:bldP spid="8512" grpId="0"/>
      <p:bldP spid="8513" grpId="0"/>
      <p:bldP spid="8514" grpId="0" animBg="1"/>
      <p:bldP spid="8515" grpId="0"/>
      <p:bldP spid="8516" grpId="0" animBg="1"/>
      <p:bldP spid="8517" grpId="0"/>
      <p:bldP spid="85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250825" y="620713"/>
            <a:ext cx="8426450" cy="5626100"/>
            <a:chOff x="158" y="391"/>
            <a:chExt cx="5308" cy="3544"/>
          </a:xfrm>
        </p:grpSpPr>
        <p:grpSp>
          <p:nvGrpSpPr>
            <p:cNvPr id="27651" name="Group 3"/>
            <p:cNvGrpSpPr>
              <a:grpSpLocks/>
            </p:cNvGrpSpPr>
            <p:nvPr/>
          </p:nvGrpSpPr>
          <p:grpSpPr bwMode="auto">
            <a:xfrm>
              <a:off x="158" y="391"/>
              <a:ext cx="5308" cy="3544"/>
              <a:chOff x="158" y="392"/>
              <a:chExt cx="5308" cy="3544"/>
            </a:xfrm>
          </p:grpSpPr>
          <p:sp>
            <p:nvSpPr>
              <p:cNvPr id="27652" name="Rectangle 4"/>
              <p:cNvSpPr>
                <a:spLocks noChangeArrowheads="1"/>
              </p:cNvSpPr>
              <p:nvPr/>
            </p:nvSpPr>
            <p:spPr bwMode="auto">
              <a:xfrm>
                <a:off x="748" y="687"/>
                <a:ext cx="295" cy="295"/>
              </a:xfrm>
              <a:prstGeom prst="rect">
                <a:avLst/>
              </a:prstGeom>
              <a:noFill/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7653" name="Group 5"/>
              <p:cNvGrpSpPr>
                <a:grpSpLocks/>
              </p:cNvGrpSpPr>
              <p:nvPr/>
            </p:nvGrpSpPr>
            <p:grpSpPr bwMode="auto">
              <a:xfrm>
                <a:off x="158" y="392"/>
                <a:ext cx="5308" cy="3544"/>
                <a:chOff x="158" y="392"/>
                <a:chExt cx="5308" cy="3544"/>
              </a:xfrm>
            </p:grpSpPr>
            <p:grpSp>
              <p:nvGrpSpPr>
                <p:cNvPr id="27654" name="Group 6"/>
                <p:cNvGrpSpPr>
                  <a:grpSpLocks/>
                </p:cNvGrpSpPr>
                <p:nvPr/>
              </p:nvGrpSpPr>
              <p:grpSpPr bwMode="auto">
                <a:xfrm>
                  <a:off x="158" y="392"/>
                  <a:ext cx="5308" cy="3544"/>
                  <a:chOff x="158" y="392"/>
                  <a:chExt cx="5308" cy="3544"/>
                </a:xfrm>
              </p:grpSpPr>
              <p:grpSp>
                <p:nvGrpSpPr>
                  <p:cNvPr id="2765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748" y="3346"/>
                    <a:ext cx="295" cy="590"/>
                    <a:chOff x="2653" y="3249"/>
                    <a:chExt cx="295" cy="590"/>
                  </a:xfrm>
                </p:grpSpPr>
                <p:sp>
                  <p:nvSpPr>
                    <p:cNvPr id="27656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249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657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544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7658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58" y="392"/>
                    <a:ext cx="5308" cy="3544"/>
                    <a:chOff x="158" y="392"/>
                    <a:chExt cx="5308" cy="3544"/>
                  </a:xfrm>
                </p:grpSpPr>
                <p:grpSp>
                  <p:nvGrpSpPr>
                    <p:cNvPr id="27659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" y="1282"/>
                      <a:ext cx="295" cy="2654"/>
                      <a:chOff x="453" y="1276"/>
                      <a:chExt cx="295" cy="2654"/>
                    </a:xfrm>
                  </p:grpSpPr>
                  <p:grpSp>
                    <p:nvGrpSpPr>
                      <p:cNvPr id="27660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3" y="1570"/>
                        <a:ext cx="295" cy="2360"/>
                        <a:chOff x="2653" y="1480"/>
                        <a:chExt cx="295" cy="2360"/>
                      </a:xfrm>
                    </p:grpSpPr>
                    <p:grpSp>
                      <p:nvGrpSpPr>
                        <p:cNvPr id="27661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1480"/>
                          <a:ext cx="295" cy="1770"/>
                          <a:chOff x="2653" y="1480"/>
                          <a:chExt cx="295" cy="1770"/>
                        </a:xfrm>
                      </p:grpSpPr>
                      <p:grpSp>
                        <p:nvGrpSpPr>
                          <p:cNvPr id="27662" name="Group 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3" y="1480"/>
                            <a:ext cx="295" cy="1180"/>
                            <a:chOff x="2653" y="1480"/>
                            <a:chExt cx="295" cy="1180"/>
                          </a:xfrm>
                        </p:grpSpPr>
                        <p:sp>
                          <p:nvSpPr>
                            <p:cNvPr id="27663" name="Rectangle 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48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7664" name="Rectangl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77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7665" name="Rectangl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07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7666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36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7667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660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668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955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7669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3250"/>
                          <a:ext cx="295" cy="590"/>
                          <a:chOff x="2653" y="3249"/>
                          <a:chExt cx="295" cy="590"/>
                        </a:xfrm>
                      </p:grpSpPr>
                      <p:sp>
                        <p:nvSpPr>
                          <p:cNvPr id="27670" name="Rectangl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249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671" name="Rectangl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544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7672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3" y="1276"/>
                        <a:ext cx="295" cy="2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99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767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" y="392"/>
                      <a:ext cx="5308" cy="3544"/>
                      <a:chOff x="158" y="392"/>
                      <a:chExt cx="5308" cy="3544"/>
                    </a:xfrm>
                  </p:grpSpPr>
                  <p:grpSp>
                    <p:nvGrpSpPr>
                      <p:cNvPr id="27674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8" y="987"/>
                        <a:ext cx="589" cy="2949"/>
                        <a:chOff x="748" y="981"/>
                        <a:chExt cx="589" cy="2949"/>
                      </a:xfrm>
                    </p:grpSpPr>
                    <p:grpSp>
                      <p:nvGrpSpPr>
                        <p:cNvPr id="27675" name="Group 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1570"/>
                          <a:ext cx="589" cy="2360"/>
                          <a:chOff x="748" y="1570"/>
                          <a:chExt cx="589" cy="2360"/>
                        </a:xfrm>
                      </p:grpSpPr>
                      <p:grpSp>
                        <p:nvGrpSpPr>
                          <p:cNvPr id="27676" name="Group 2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42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27677" name="Group 2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27678" name="Group 3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27679" name="Rectangle 3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680" name="Rectangle 3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681" name="Rectangle 3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682" name="Rectangle 3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7683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684" name="Rectangl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7685" name="Group 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27686" name="Rectangl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687" name="Rectangl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7688" name="Group 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48" y="1570"/>
                            <a:ext cx="295" cy="1770"/>
                            <a:chOff x="2653" y="1480"/>
                            <a:chExt cx="295" cy="1770"/>
                          </a:xfrm>
                        </p:grpSpPr>
                        <p:grpSp>
                          <p:nvGrpSpPr>
                            <p:cNvPr id="27689" name="Group 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180"/>
                              <a:chOff x="2653" y="1480"/>
                              <a:chExt cx="295" cy="1180"/>
                            </a:xfrm>
                          </p:grpSpPr>
                          <p:sp>
                            <p:nvSpPr>
                              <p:cNvPr id="27690" name="Rectangle 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48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691" name="Rectangl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77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692" name="Rectangl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07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693" name="Rectangl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36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7694" name="Rectangl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66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7695" name="Rectangle 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95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7696" name="Group 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981"/>
                          <a:ext cx="589" cy="590"/>
                          <a:chOff x="748" y="981"/>
                          <a:chExt cx="589" cy="590"/>
                        </a:xfrm>
                      </p:grpSpPr>
                      <p:sp>
                        <p:nvSpPr>
                          <p:cNvPr id="27697" name="Rectangl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698" name="Rectangl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699" name="Rectangl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700" name="Rectangl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7701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" y="392"/>
                        <a:ext cx="5308" cy="3544"/>
                        <a:chOff x="158" y="392"/>
                        <a:chExt cx="5308" cy="3544"/>
                      </a:xfrm>
                    </p:grpSpPr>
                    <p:grpSp>
                      <p:nvGrpSpPr>
                        <p:cNvPr id="27702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38" y="393"/>
                          <a:ext cx="4128" cy="3543"/>
                          <a:chOff x="1338" y="387"/>
                          <a:chExt cx="4128" cy="3543"/>
                        </a:xfrm>
                      </p:grpSpPr>
                      <p:grpSp>
                        <p:nvGrpSpPr>
                          <p:cNvPr id="27703" name="Group 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87"/>
                            <a:ext cx="3833" cy="1182"/>
                            <a:chOff x="1338" y="389"/>
                            <a:chExt cx="3833" cy="1182"/>
                          </a:xfrm>
                        </p:grpSpPr>
                        <p:sp>
                          <p:nvSpPr>
                            <p:cNvPr id="27704" name="Rectangle 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1276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27705" name="Group 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89"/>
                              <a:ext cx="3833" cy="887"/>
                              <a:chOff x="1338" y="389"/>
                              <a:chExt cx="3833" cy="887"/>
                            </a:xfrm>
                          </p:grpSpPr>
                          <p:sp>
                            <p:nvSpPr>
                              <p:cNvPr id="27706" name="Rectangle 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07" name="Rectangl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08" name="Rectangl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09" name="Rectangle 6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10" name="Rectangle 6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11" name="Rectangle 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7712" name="Group 6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89"/>
                                <a:ext cx="3833" cy="590"/>
                                <a:chOff x="1338" y="392"/>
                                <a:chExt cx="3833" cy="590"/>
                              </a:xfrm>
                            </p:grpSpPr>
                            <p:sp>
                              <p:nvSpPr>
                                <p:cNvPr id="27713" name="Rectangle 6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14" name="Rectangle 6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15" name="Rectangle 6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16" name="Rectangle 6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17" name="Rectangle 6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18" name="Rectangle 7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19" name="Rectangle 7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20" name="Rectangle 7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21" name="Rectangle 7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22" name="Rectangle 7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23" name="Rectangle 7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24" name="Rectangle 7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25" name="Rectangle 7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26" name="Rectangle 7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27" name="Rectangle 7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28" name="Rectangle 8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29" name="Rectangle 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30" name="Rectangle 8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31" name="Rectangle 8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32" name="Rectangle 8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33" name="Rectangle 8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34" name="Rectangle 8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35" name="Rectangle 8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36" name="Rectangle 8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37" name="Rectangle 8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738" name="Rectangle 9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27739" name="Group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92"/>
                            <a:ext cx="4128" cy="3538"/>
                            <a:chOff x="1338" y="392"/>
                            <a:chExt cx="4128" cy="3538"/>
                          </a:xfrm>
                        </p:grpSpPr>
                        <p:sp>
                          <p:nvSpPr>
                            <p:cNvPr id="27740" name="Rectangle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38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7741" name="Rectangle 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2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7742" name="Rectangle 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7743" name="Rectangle 9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0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7744" name="Rectangle 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9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7745" name="Rectangle 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8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7746" name="Rectangle 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27747" name="Group 9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92"/>
                              <a:ext cx="4128" cy="3538"/>
                              <a:chOff x="1338" y="392"/>
                              <a:chExt cx="4128" cy="3538"/>
                            </a:xfrm>
                          </p:grpSpPr>
                          <p:sp>
                            <p:nvSpPr>
                              <p:cNvPr id="27748" name="Rectangle 1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338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49" name="Rectangle 1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50" name="Rectangle 1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2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51" name="Rectangle 10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52" name="Rectangle 1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1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53" name="Rectangle 1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54" name="Rectangle 10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0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55" name="Rectangle 10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56" name="Rectangle 10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69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57" name="Rectangle 10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58" name="Rectangle 1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8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759" name="Rectangle 1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7760" name="Group 1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92"/>
                                <a:ext cx="4128" cy="3538"/>
                                <a:chOff x="1338" y="392"/>
                                <a:chExt cx="4128" cy="3538"/>
                              </a:xfrm>
                            </p:grpSpPr>
                            <p:grpSp>
                              <p:nvGrpSpPr>
                                <p:cNvPr id="27761" name="Group 1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338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762" name="Group 11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763" name="Group 11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764" name="Rectangle 11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765" name="Rectangle 11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766" name="Rectangle 11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767" name="Rectangle 11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768" name="Rectangle 1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769" name="Rectangle 12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770" name="Group 1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771" name="Rectangle 12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772" name="Rectangle 12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773" name="Group 12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3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774" name="Group 1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775" name="Group 12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776" name="Rectangle 12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777" name="Rectangle 12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778" name="Rectangle 13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779" name="Rectangle 13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780" name="Rectangle 1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781" name="Rectangle 13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782" name="Group 1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783" name="Rectangle 13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784" name="Rectangle 13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785" name="Group 13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92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786" name="Group 13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787" name="Group 13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788" name="Rectangle 14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789" name="Rectangle 14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790" name="Rectangle 14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791" name="Rectangle 14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792" name="Rectangle 1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793" name="Rectangle 14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794" name="Group 1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795" name="Rectangle 14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796" name="Rectangle 14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797" name="Group 14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22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798" name="Group 15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799" name="Group 15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800" name="Rectangle 15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01" name="Rectangle 15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02" name="Rectangle 15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03" name="Rectangle 15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804" name="Rectangle 1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05" name="Rectangle 15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806" name="Group 1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807" name="Rectangle 15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08" name="Rectangle 16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809" name="Group 16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51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810" name="Group 16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811" name="Group 16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812" name="Rectangle 16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13" name="Rectangle 16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14" name="Rectangle 16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15" name="Rectangle 16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816" name="Rectangle 1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17" name="Rectangle 16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818" name="Group 1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819" name="Rectangle 17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20" name="Rectangle 17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821" name="Group 17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81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822" name="Group 17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823" name="Group 17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824" name="Rectangle 17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25" name="Rectangle 17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26" name="Rectangle 17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27" name="Rectangle 17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828" name="Rectangle 1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29" name="Rectangle 18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830" name="Group 18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831" name="Rectangle 18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32" name="Rectangle 18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833" name="Group 18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10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834" name="Group 18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835" name="Group 18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836" name="Rectangle 18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37" name="Rectangle 18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38" name="Rectangle 19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39" name="Rectangle 19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840" name="Rectangle 19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41" name="Rectangle 19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842" name="Group 19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843" name="Rectangle 19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44" name="Rectangle 19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845" name="Group 19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400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846" name="Group 19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847" name="Group 19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848" name="Rectangle 20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49" name="Rectangle 20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50" name="Rectangle 20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51" name="Rectangle 20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852" name="Rectangle 20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53" name="Rectangle 20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854" name="Group 20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855" name="Rectangle 20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56" name="Rectangle 20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857" name="Group 20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69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858" name="Group 21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859" name="Group 21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860" name="Rectangle 21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61" name="Rectangle 21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62" name="Rectangle 21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63" name="Rectangle 21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864" name="Rectangle 21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65" name="Rectangle 21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866" name="Group 21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867" name="Rectangle 21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68" name="Rectangle 2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869" name="Group 22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99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870" name="Group 2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871" name="Group 22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872" name="Rectangle 22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73" name="Rectangle 22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74" name="Rectangle 22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75" name="Rectangle 22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876" name="Rectangle 22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77" name="Rectangle 22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878" name="Group 23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879" name="Rectangle 23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80" name="Rectangle 2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881" name="Group 23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28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882" name="Group 2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883" name="Group 23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884" name="Rectangle 23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85" name="Rectangle 23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86" name="Rectangle 23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87" name="Rectangle 23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888" name="Rectangle 24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89" name="Rectangle 24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890" name="Group 24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891" name="Rectangle 24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892" name="Rectangle 2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893" name="Group 24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58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894" name="Group 2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895" name="Group 24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896" name="Rectangle 2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97" name="Rectangle 24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98" name="Rectangle 25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899" name="Rectangle 25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900" name="Rectangle 25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901" name="Rectangle 25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902" name="Group 25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903" name="Rectangle 25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904" name="Rectangle 2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905" name="Group 25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87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906" name="Group 2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907" name="Group 25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908" name="Rectangle 26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909" name="Rectangle 2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910" name="Rectangle 26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911" name="Rectangle 26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912" name="Rectangle 26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913" name="Rectangle 26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914" name="Group 26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915" name="Rectangle 26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916" name="Rectangle 2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917" name="Group 26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7918" name="Group 2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7919" name="Group 27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7920" name="Rectangle 27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921" name="Rectangle 27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922" name="Rectangle 27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7923" name="Rectangle 27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7924" name="Rectangle 27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925" name="Rectangle 27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7926" name="Group 27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7927" name="Rectangle 27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7928" name="Rectangle 2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7929" name="Group 28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392"/>
                                  <a:ext cx="295" cy="1179"/>
                                  <a:chOff x="2653" y="300"/>
                                  <a:chExt cx="295" cy="1179"/>
                                </a:xfrm>
                              </p:grpSpPr>
                              <p:sp>
                                <p:nvSpPr>
                                  <p:cNvPr id="27930" name="Rectangle 28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889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7931" name="Rectangle 28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1184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7932" name="Rectangle 28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300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7933" name="Rectangle 28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595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  <p:sp>
                      <p:nvSpPr>
                        <p:cNvPr id="27934" name="Rectangle 2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2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935" name="Rectangle 2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7936" name="Group 2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3" y="395"/>
                          <a:ext cx="295" cy="887"/>
                          <a:chOff x="453" y="389"/>
                          <a:chExt cx="295" cy="887"/>
                        </a:xfrm>
                      </p:grpSpPr>
                      <p:sp>
                        <p:nvSpPr>
                          <p:cNvPr id="27937" name="Rectangle 2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3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27938" name="Group 2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53" y="389"/>
                            <a:ext cx="295" cy="590"/>
                            <a:chOff x="453" y="392"/>
                            <a:chExt cx="295" cy="590"/>
                          </a:xfrm>
                        </p:grpSpPr>
                        <p:sp>
                          <p:nvSpPr>
                            <p:cNvPr id="27939" name="Rectangle 2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392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7940" name="Rectangle 2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687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7941" name="Group 2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987"/>
                          <a:ext cx="295" cy="2949"/>
                          <a:chOff x="158" y="981"/>
                          <a:chExt cx="295" cy="2949"/>
                        </a:xfrm>
                      </p:grpSpPr>
                      <p:grpSp>
                        <p:nvGrpSpPr>
                          <p:cNvPr id="27942" name="Group 2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8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27943" name="Group 2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27944" name="Group 29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27945" name="Rectangle 29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946" name="Rectangle 29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947" name="Rectangle 29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7948" name="Rectangle 30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7949" name="Rectangle 3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950" name="Rectangle 3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7951" name="Group 3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27952" name="Rectangle 3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7953" name="Rectangle 3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27954" name="Rectangl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955" name="Rectangl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7956" name="Group 3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395"/>
                          <a:ext cx="295" cy="590"/>
                          <a:chOff x="158" y="392"/>
                          <a:chExt cx="295" cy="590"/>
                        </a:xfrm>
                      </p:grpSpPr>
                      <p:sp>
                        <p:nvSpPr>
                          <p:cNvPr id="27957" name="Rectangl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392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958" name="Rectangl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687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27959" name="Rectangle 311"/>
                <p:cNvSpPr>
                  <a:spLocks noChangeArrowheads="1"/>
                </p:cNvSpPr>
                <p:nvPr/>
              </p:nvSpPr>
              <p:spPr bwMode="auto">
                <a:xfrm>
                  <a:off x="1065" y="1576"/>
                  <a:ext cx="295" cy="295"/>
                </a:xfrm>
                <a:prstGeom prst="rect">
                  <a:avLst/>
                </a:prstGeom>
                <a:noFill/>
                <a:ln w="9525">
                  <a:solidFill>
                    <a:srgbClr val="FF99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7960" name="Rectangle 312"/>
            <p:cNvSpPr>
              <a:spLocks noChangeArrowheads="1"/>
            </p:cNvSpPr>
            <p:nvPr/>
          </p:nvSpPr>
          <p:spPr bwMode="auto">
            <a:xfrm>
              <a:off x="1042" y="687"/>
              <a:ext cx="295" cy="295"/>
            </a:xfrm>
            <a:prstGeom prst="rect">
              <a:avLst/>
            </a:prstGeom>
            <a:noFill/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7961" name="Text Box 313"/>
          <p:cNvSpPr txBox="1">
            <a:spLocks noChangeArrowheads="1"/>
          </p:cNvSpPr>
          <p:nvPr/>
        </p:nvSpPr>
        <p:spPr bwMode="auto">
          <a:xfrm>
            <a:off x="971550" y="3141663"/>
            <a:ext cx="7561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 dirty="0" err="1">
                <a:solidFill>
                  <a:srgbClr val="000000"/>
                </a:solidFill>
                <a:latin typeface="Zurich Ex BT" pitchFamily="34" charset="0"/>
              </a:rPr>
              <a:t>Півпряма</a:t>
            </a:r>
            <a:r>
              <a:rPr lang="uk-UA" altLang="ru-RU" sz="4000" i="1" dirty="0">
                <a:solidFill>
                  <a:srgbClr val="000000"/>
                </a:solidFill>
                <a:latin typeface="Zurich Ex BT" pitchFamily="34" charset="0"/>
              </a:rPr>
              <a:t>. Промінь.</a:t>
            </a:r>
            <a:endParaRPr lang="ru-RU" altLang="ru-RU" sz="4000" i="1" dirty="0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27962" name="Line 314"/>
          <p:cNvSpPr>
            <a:spLocks noChangeShapeType="1"/>
          </p:cNvSpPr>
          <p:nvPr/>
        </p:nvSpPr>
        <p:spPr bwMode="auto">
          <a:xfrm>
            <a:off x="4643438" y="2060575"/>
            <a:ext cx="3960812" cy="0"/>
          </a:xfrm>
          <a:prstGeom prst="line">
            <a:avLst/>
          </a:prstGeom>
          <a:noFill/>
          <a:ln w="76200">
            <a:solidFill>
              <a:srgbClr val="EA1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963" name="Line 315"/>
          <p:cNvSpPr>
            <a:spLocks noChangeShapeType="1"/>
          </p:cNvSpPr>
          <p:nvPr/>
        </p:nvSpPr>
        <p:spPr bwMode="auto">
          <a:xfrm>
            <a:off x="684213" y="2060575"/>
            <a:ext cx="3960812" cy="0"/>
          </a:xfrm>
          <a:prstGeom prst="line">
            <a:avLst/>
          </a:prstGeom>
          <a:noFill/>
          <a:ln w="76200">
            <a:solidFill>
              <a:srgbClr val="EA1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964" name="Text Box 316"/>
          <p:cNvSpPr txBox="1">
            <a:spLocks noChangeArrowheads="1"/>
          </p:cNvSpPr>
          <p:nvPr/>
        </p:nvSpPr>
        <p:spPr bwMode="auto">
          <a:xfrm>
            <a:off x="1042988" y="1341438"/>
            <a:ext cx="93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b="1" i="1" dirty="0">
                <a:solidFill>
                  <a:srgbClr val="000000"/>
                </a:solidFill>
                <a:latin typeface="Times New Roman" pitchFamily="18" charset="0"/>
              </a:rPr>
              <a:t>а</a:t>
            </a:r>
            <a:endParaRPr lang="ru-RU" altLang="ru-RU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965" name="Oval 317"/>
          <p:cNvSpPr>
            <a:spLocks noChangeArrowheads="1"/>
          </p:cNvSpPr>
          <p:nvPr/>
        </p:nvSpPr>
        <p:spPr bwMode="auto">
          <a:xfrm>
            <a:off x="4572000" y="1989138"/>
            <a:ext cx="144463" cy="144462"/>
          </a:xfrm>
          <a:prstGeom prst="ellipse">
            <a:avLst/>
          </a:prstGeom>
          <a:solidFill>
            <a:srgbClr val="3366FF"/>
          </a:solidFill>
          <a:ln w="9525">
            <a:solidFill>
              <a:srgbClr val="EA1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966" name="Text Box 318"/>
          <p:cNvSpPr txBox="1">
            <a:spLocks noChangeArrowheads="1"/>
          </p:cNvSpPr>
          <p:nvPr/>
        </p:nvSpPr>
        <p:spPr bwMode="auto">
          <a:xfrm>
            <a:off x="4356100" y="1268413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b="1" i="1" dirty="0">
                <a:solidFill>
                  <a:srgbClr val="000000"/>
                </a:solidFill>
                <a:latin typeface="Zurich Ex BT" pitchFamily="34" charset="0"/>
              </a:rPr>
              <a:t>О</a:t>
            </a:r>
            <a:endParaRPr lang="ru-RU" altLang="ru-RU" sz="4000" b="1" i="1" dirty="0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27967" name="Text Box 319"/>
          <p:cNvSpPr txBox="1">
            <a:spLocks noChangeArrowheads="1"/>
          </p:cNvSpPr>
          <p:nvPr/>
        </p:nvSpPr>
        <p:spPr bwMode="auto">
          <a:xfrm>
            <a:off x="1403350" y="1341438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b="1" i="1" dirty="0">
                <a:solidFill>
                  <a:srgbClr val="000000"/>
                </a:solidFill>
                <a:latin typeface="Zurich Ex BT" pitchFamily="34" charset="0"/>
              </a:rPr>
              <a:t>А</a:t>
            </a:r>
            <a:endParaRPr lang="ru-RU" altLang="ru-RU" sz="4000" b="1" i="1" dirty="0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27968" name="Text Box 320"/>
          <p:cNvSpPr txBox="1">
            <a:spLocks noChangeArrowheads="1"/>
          </p:cNvSpPr>
          <p:nvPr/>
        </p:nvSpPr>
        <p:spPr bwMode="auto">
          <a:xfrm>
            <a:off x="7451725" y="1268413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b="1" i="1" dirty="0">
                <a:solidFill>
                  <a:srgbClr val="000000"/>
                </a:solidFill>
                <a:latin typeface="Zurich Ex BT" pitchFamily="34" charset="0"/>
              </a:rPr>
              <a:t>В</a:t>
            </a:r>
            <a:endParaRPr lang="ru-RU" altLang="ru-RU" sz="4000" b="1" i="1" dirty="0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27969" name="Line 321"/>
          <p:cNvSpPr>
            <a:spLocks noChangeShapeType="1"/>
          </p:cNvSpPr>
          <p:nvPr/>
        </p:nvSpPr>
        <p:spPr bwMode="auto">
          <a:xfrm>
            <a:off x="4716463" y="2060575"/>
            <a:ext cx="3887787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970" name="Line 322"/>
          <p:cNvSpPr>
            <a:spLocks noChangeShapeType="1"/>
          </p:cNvSpPr>
          <p:nvPr/>
        </p:nvSpPr>
        <p:spPr bwMode="auto">
          <a:xfrm>
            <a:off x="468313" y="2060575"/>
            <a:ext cx="4103687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65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2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0"/>
                                        <p:tgtEl>
                                          <p:spTgt spid="2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61" grpId="0"/>
      <p:bldP spid="27962" grpId="0" animBg="1"/>
      <p:bldP spid="27963" grpId="0" animBg="1"/>
      <p:bldP spid="27964" grpId="0"/>
      <p:bldP spid="27964" grpId="1"/>
      <p:bldP spid="27965" grpId="0" animBg="1"/>
      <p:bldP spid="27966" grpId="0"/>
      <p:bldP spid="27967" grpId="0"/>
      <p:bldP spid="27968" grpId="0"/>
      <p:bldP spid="27969" grpId="0" animBg="1"/>
      <p:bldP spid="279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Підручник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№ 48 стор.20</a:t>
            </a:r>
          </a:p>
          <a:p>
            <a:r>
              <a:rPr lang="uk-UA" dirty="0" smtClean="0"/>
              <a:t>№ 52 (усно)</a:t>
            </a:r>
          </a:p>
          <a:p>
            <a:r>
              <a:rPr lang="uk-UA" dirty="0" smtClean="0"/>
              <a:t>№ 60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5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250825" y="620713"/>
            <a:ext cx="8426450" cy="5626100"/>
            <a:chOff x="158" y="391"/>
            <a:chExt cx="5308" cy="3544"/>
          </a:xfrm>
        </p:grpSpPr>
        <p:grpSp>
          <p:nvGrpSpPr>
            <p:cNvPr id="28675" name="Group 3"/>
            <p:cNvGrpSpPr>
              <a:grpSpLocks/>
            </p:cNvGrpSpPr>
            <p:nvPr/>
          </p:nvGrpSpPr>
          <p:grpSpPr bwMode="auto">
            <a:xfrm>
              <a:off x="158" y="391"/>
              <a:ext cx="5308" cy="3544"/>
              <a:chOff x="158" y="392"/>
              <a:chExt cx="5308" cy="3544"/>
            </a:xfrm>
          </p:grpSpPr>
          <p:sp>
            <p:nvSpPr>
              <p:cNvPr id="28676" name="Rectangle 4"/>
              <p:cNvSpPr>
                <a:spLocks noChangeArrowheads="1"/>
              </p:cNvSpPr>
              <p:nvPr/>
            </p:nvSpPr>
            <p:spPr bwMode="auto">
              <a:xfrm>
                <a:off x="748" y="687"/>
                <a:ext cx="295" cy="295"/>
              </a:xfrm>
              <a:prstGeom prst="rect">
                <a:avLst/>
              </a:prstGeom>
              <a:noFill/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677" name="Group 5"/>
              <p:cNvGrpSpPr>
                <a:grpSpLocks/>
              </p:cNvGrpSpPr>
              <p:nvPr/>
            </p:nvGrpSpPr>
            <p:grpSpPr bwMode="auto">
              <a:xfrm>
                <a:off x="158" y="392"/>
                <a:ext cx="5308" cy="3544"/>
                <a:chOff x="158" y="392"/>
                <a:chExt cx="5308" cy="3544"/>
              </a:xfrm>
            </p:grpSpPr>
            <p:grpSp>
              <p:nvGrpSpPr>
                <p:cNvPr id="28678" name="Group 6"/>
                <p:cNvGrpSpPr>
                  <a:grpSpLocks/>
                </p:cNvGrpSpPr>
                <p:nvPr/>
              </p:nvGrpSpPr>
              <p:grpSpPr bwMode="auto">
                <a:xfrm>
                  <a:off x="158" y="392"/>
                  <a:ext cx="5308" cy="3544"/>
                  <a:chOff x="158" y="392"/>
                  <a:chExt cx="5308" cy="3544"/>
                </a:xfrm>
              </p:grpSpPr>
              <p:grpSp>
                <p:nvGrpSpPr>
                  <p:cNvPr id="28679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748" y="3346"/>
                    <a:ext cx="295" cy="590"/>
                    <a:chOff x="2653" y="3249"/>
                    <a:chExt cx="295" cy="590"/>
                  </a:xfrm>
                </p:grpSpPr>
                <p:sp>
                  <p:nvSpPr>
                    <p:cNvPr id="2868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249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8681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544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8682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58" y="392"/>
                    <a:ext cx="5308" cy="3544"/>
                    <a:chOff x="158" y="392"/>
                    <a:chExt cx="5308" cy="3544"/>
                  </a:xfrm>
                </p:grpSpPr>
                <p:grpSp>
                  <p:nvGrpSpPr>
                    <p:cNvPr id="28683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" y="1282"/>
                      <a:ext cx="295" cy="2654"/>
                      <a:chOff x="453" y="1276"/>
                      <a:chExt cx="295" cy="2654"/>
                    </a:xfrm>
                  </p:grpSpPr>
                  <p:grpSp>
                    <p:nvGrpSpPr>
                      <p:cNvPr id="28684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3" y="1570"/>
                        <a:ext cx="295" cy="2360"/>
                        <a:chOff x="2653" y="1480"/>
                        <a:chExt cx="295" cy="2360"/>
                      </a:xfrm>
                    </p:grpSpPr>
                    <p:grpSp>
                      <p:nvGrpSpPr>
                        <p:cNvPr id="28685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1480"/>
                          <a:ext cx="295" cy="1770"/>
                          <a:chOff x="2653" y="1480"/>
                          <a:chExt cx="295" cy="1770"/>
                        </a:xfrm>
                      </p:grpSpPr>
                      <p:grpSp>
                        <p:nvGrpSpPr>
                          <p:cNvPr id="28686" name="Group 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3" y="1480"/>
                            <a:ext cx="295" cy="1180"/>
                            <a:chOff x="2653" y="1480"/>
                            <a:chExt cx="295" cy="1180"/>
                          </a:xfrm>
                        </p:grpSpPr>
                        <p:sp>
                          <p:nvSpPr>
                            <p:cNvPr id="28687" name="Rectangle 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48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688" name="Rectangl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77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689" name="Rectangl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07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690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36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8691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660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69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955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8693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3250"/>
                          <a:ext cx="295" cy="590"/>
                          <a:chOff x="2653" y="3249"/>
                          <a:chExt cx="295" cy="590"/>
                        </a:xfrm>
                      </p:grpSpPr>
                      <p:sp>
                        <p:nvSpPr>
                          <p:cNvPr id="28694" name="Rectangl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249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695" name="Rectangl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544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8696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3" y="1276"/>
                        <a:ext cx="295" cy="2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99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869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" y="392"/>
                      <a:ext cx="5308" cy="3544"/>
                      <a:chOff x="158" y="392"/>
                      <a:chExt cx="5308" cy="3544"/>
                    </a:xfrm>
                  </p:grpSpPr>
                  <p:grpSp>
                    <p:nvGrpSpPr>
                      <p:cNvPr id="28698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8" y="987"/>
                        <a:ext cx="589" cy="2949"/>
                        <a:chOff x="748" y="981"/>
                        <a:chExt cx="589" cy="2949"/>
                      </a:xfrm>
                    </p:grpSpPr>
                    <p:grpSp>
                      <p:nvGrpSpPr>
                        <p:cNvPr id="28699" name="Group 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1570"/>
                          <a:ext cx="589" cy="2360"/>
                          <a:chOff x="748" y="1570"/>
                          <a:chExt cx="589" cy="2360"/>
                        </a:xfrm>
                      </p:grpSpPr>
                      <p:grpSp>
                        <p:nvGrpSpPr>
                          <p:cNvPr id="28700" name="Group 2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42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28701" name="Group 2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28702" name="Group 3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28703" name="Rectangle 3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04" name="Rectangle 3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05" name="Rectangle 3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06" name="Rectangle 3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8707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08" name="Rectangl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8709" name="Group 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28710" name="Rectangl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11" name="Rectangl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8712" name="Group 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48" y="1570"/>
                            <a:ext cx="295" cy="1770"/>
                            <a:chOff x="2653" y="1480"/>
                            <a:chExt cx="295" cy="1770"/>
                          </a:xfrm>
                        </p:grpSpPr>
                        <p:grpSp>
                          <p:nvGrpSpPr>
                            <p:cNvPr id="28713" name="Group 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180"/>
                              <a:chOff x="2653" y="1480"/>
                              <a:chExt cx="295" cy="1180"/>
                            </a:xfrm>
                          </p:grpSpPr>
                          <p:sp>
                            <p:nvSpPr>
                              <p:cNvPr id="28714" name="Rectangle 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48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15" name="Rectangl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77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16" name="Rectangl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07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17" name="Rectangl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36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8718" name="Rectangl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66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719" name="Rectangle 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95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8720" name="Group 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981"/>
                          <a:ext cx="589" cy="590"/>
                          <a:chOff x="748" y="981"/>
                          <a:chExt cx="589" cy="590"/>
                        </a:xfrm>
                      </p:grpSpPr>
                      <p:sp>
                        <p:nvSpPr>
                          <p:cNvPr id="28721" name="Rectangl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722" name="Rectangl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723" name="Rectangl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724" name="Rectangl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8725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" y="392"/>
                        <a:ext cx="5308" cy="3544"/>
                        <a:chOff x="158" y="392"/>
                        <a:chExt cx="5308" cy="3544"/>
                      </a:xfrm>
                    </p:grpSpPr>
                    <p:grpSp>
                      <p:nvGrpSpPr>
                        <p:cNvPr id="28726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38" y="393"/>
                          <a:ext cx="4128" cy="3543"/>
                          <a:chOff x="1338" y="387"/>
                          <a:chExt cx="4128" cy="3543"/>
                        </a:xfrm>
                      </p:grpSpPr>
                      <p:grpSp>
                        <p:nvGrpSpPr>
                          <p:cNvPr id="28727" name="Group 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87"/>
                            <a:ext cx="3833" cy="1182"/>
                            <a:chOff x="1338" y="389"/>
                            <a:chExt cx="3833" cy="1182"/>
                          </a:xfrm>
                        </p:grpSpPr>
                        <p:sp>
                          <p:nvSpPr>
                            <p:cNvPr id="28728" name="Rectangle 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1276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28729" name="Group 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89"/>
                              <a:ext cx="3833" cy="887"/>
                              <a:chOff x="1338" y="389"/>
                              <a:chExt cx="3833" cy="887"/>
                            </a:xfrm>
                          </p:grpSpPr>
                          <p:sp>
                            <p:nvSpPr>
                              <p:cNvPr id="28730" name="Rectangle 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31" name="Rectangl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32" name="Rectangl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33" name="Rectangle 6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34" name="Rectangle 6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35" name="Rectangle 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8736" name="Group 6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89"/>
                                <a:ext cx="3833" cy="590"/>
                                <a:chOff x="1338" y="392"/>
                                <a:chExt cx="3833" cy="590"/>
                              </a:xfrm>
                            </p:grpSpPr>
                            <p:sp>
                              <p:nvSpPr>
                                <p:cNvPr id="28737" name="Rectangle 6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38" name="Rectangle 6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39" name="Rectangle 6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40" name="Rectangle 6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41" name="Rectangle 6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42" name="Rectangle 7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43" name="Rectangle 7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44" name="Rectangle 7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45" name="Rectangle 7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46" name="Rectangle 7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47" name="Rectangle 7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48" name="Rectangle 7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49" name="Rectangle 7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50" name="Rectangle 7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51" name="Rectangle 7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52" name="Rectangle 8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53" name="Rectangle 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54" name="Rectangle 8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55" name="Rectangle 8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56" name="Rectangle 8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57" name="Rectangle 8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58" name="Rectangle 8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59" name="Rectangle 8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60" name="Rectangle 8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61" name="Rectangle 8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762" name="Rectangle 9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28763" name="Group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92"/>
                            <a:ext cx="4128" cy="3538"/>
                            <a:chOff x="1338" y="392"/>
                            <a:chExt cx="4128" cy="3538"/>
                          </a:xfrm>
                        </p:grpSpPr>
                        <p:sp>
                          <p:nvSpPr>
                            <p:cNvPr id="28764" name="Rectangle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38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765" name="Rectangle 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2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766" name="Rectangle 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767" name="Rectangle 9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0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768" name="Rectangle 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9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769" name="Rectangle 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8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770" name="Rectangle 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28771" name="Group 9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92"/>
                              <a:ext cx="4128" cy="3538"/>
                              <a:chOff x="1338" y="392"/>
                              <a:chExt cx="4128" cy="3538"/>
                            </a:xfrm>
                          </p:grpSpPr>
                          <p:sp>
                            <p:nvSpPr>
                              <p:cNvPr id="28772" name="Rectangle 1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338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73" name="Rectangle 1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74" name="Rectangle 1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2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75" name="Rectangle 10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76" name="Rectangle 1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1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77" name="Rectangle 1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78" name="Rectangle 10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0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79" name="Rectangle 10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80" name="Rectangle 10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69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81" name="Rectangle 10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82" name="Rectangle 1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8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783" name="Rectangle 1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8784" name="Group 1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92"/>
                                <a:ext cx="4128" cy="3538"/>
                                <a:chOff x="1338" y="392"/>
                                <a:chExt cx="4128" cy="3538"/>
                              </a:xfrm>
                            </p:grpSpPr>
                            <p:grpSp>
                              <p:nvGrpSpPr>
                                <p:cNvPr id="28785" name="Group 1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338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786" name="Group 11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787" name="Group 11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788" name="Rectangle 11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789" name="Rectangle 11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790" name="Rectangle 11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791" name="Rectangle 11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792" name="Rectangle 1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793" name="Rectangle 12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794" name="Group 1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795" name="Rectangle 12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796" name="Rectangle 12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797" name="Group 12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3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798" name="Group 1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799" name="Group 12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800" name="Rectangle 12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01" name="Rectangle 12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02" name="Rectangle 13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03" name="Rectangle 13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804" name="Rectangle 1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05" name="Rectangle 13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806" name="Group 1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807" name="Rectangle 13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08" name="Rectangle 13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809" name="Group 13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92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810" name="Group 13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811" name="Group 13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812" name="Rectangle 14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13" name="Rectangle 14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14" name="Rectangle 14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15" name="Rectangle 14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816" name="Rectangle 1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17" name="Rectangle 14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818" name="Group 1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819" name="Rectangle 14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20" name="Rectangle 14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821" name="Group 14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22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822" name="Group 15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823" name="Group 15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824" name="Rectangle 15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25" name="Rectangle 15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26" name="Rectangle 15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27" name="Rectangle 15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828" name="Rectangle 1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29" name="Rectangle 15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830" name="Group 1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831" name="Rectangle 15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32" name="Rectangle 16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833" name="Group 16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51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834" name="Group 16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835" name="Group 16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836" name="Rectangle 16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37" name="Rectangle 16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38" name="Rectangle 16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39" name="Rectangle 16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840" name="Rectangle 1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41" name="Rectangle 16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842" name="Group 1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843" name="Rectangle 17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44" name="Rectangle 17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845" name="Group 17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81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846" name="Group 17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847" name="Group 17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848" name="Rectangle 17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49" name="Rectangle 17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50" name="Rectangle 17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51" name="Rectangle 17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852" name="Rectangle 1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53" name="Rectangle 18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854" name="Group 18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855" name="Rectangle 18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56" name="Rectangle 18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857" name="Group 18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10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858" name="Group 18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859" name="Group 18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860" name="Rectangle 18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61" name="Rectangle 18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62" name="Rectangle 19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63" name="Rectangle 19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864" name="Rectangle 19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65" name="Rectangle 19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866" name="Group 19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867" name="Rectangle 19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68" name="Rectangle 19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869" name="Group 19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400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870" name="Group 19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871" name="Group 19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872" name="Rectangle 20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73" name="Rectangle 20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74" name="Rectangle 20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75" name="Rectangle 20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876" name="Rectangle 20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77" name="Rectangle 20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878" name="Group 20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879" name="Rectangle 20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80" name="Rectangle 20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881" name="Group 20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69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882" name="Group 21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883" name="Group 21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884" name="Rectangle 21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85" name="Rectangle 21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86" name="Rectangle 21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87" name="Rectangle 21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888" name="Rectangle 21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89" name="Rectangle 21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890" name="Group 21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891" name="Rectangle 21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892" name="Rectangle 2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893" name="Group 22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99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894" name="Group 2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895" name="Group 22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896" name="Rectangle 22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97" name="Rectangle 22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98" name="Rectangle 22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899" name="Rectangle 22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900" name="Rectangle 22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901" name="Rectangle 22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902" name="Group 23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903" name="Rectangle 23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904" name="Rectangle 2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905" name="Group 23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28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906" name="Group 2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907" name="Group 23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908" name="Rectangle 23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909" name="Rectangle 23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910" name="Rectangle 23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911" name="Rectangle 23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912" name="Rectangle 24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913" name="Rectangle 24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914" name="Group 24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915" name="Rectangle 24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916" name="Rectangle 2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917" name="Group 24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58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918" name="Group 2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919" name="Group 24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920" name="Rectangle 2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921" name="Rectangle 24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922" name="Rectangle 25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923" name="Rectangle 25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924" name="Rectangle 25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925" name="Rectangle 25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926" name="Group 25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927" name="Rectangle 25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928" name="Rectangle 2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929" name="Group 25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87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930" name="Group 2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931" name="Group 25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932" name="Rectangle 26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933" name="Rectangle 2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934" name="Rectangle 26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935" name="Rectangle 26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936" name="Rectangle 26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937" name="Rectangle 26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938" name="Group 26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939" name="Rectangle 26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940" name="Rectangle 2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941" name="Group 26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28942" name="Group 2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28943" name="Group 27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28944" name="Rectangle 27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945" name="Rectangle 27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946" name="Rectangle 27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28947" name="Rectangle 27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8948" name="Rectangle 27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949" name="Rectangle 27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8950" name="Group 27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28951" name="Rectangle 27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8952" name="Rectangle 2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28953" name="Group 28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392"/>
                                  <a:ext cx="295" cy="1179"/>
                                  <a:chOff x="2653" y="300"/>
                                  <a:chExt cx="295" cy="1179"/>
                                </a:xfrm>
                              </p:grpSpPr>
                              <p:sp>
                                <p:nvSpPr>
                                  <p:cNvPr id="28954" name="Rectangle 28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889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8955" name="Rectangle 28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1184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8956" name="Rectangle 28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300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8957" name="Rectangle 28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595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  <p:sp>
                      <p:nvSpPr>
                        <p:cNvPr id="28958" name="Rectangle 2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2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959" name="Rectangle 2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8960" name="Group 2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3" y="395"/>
                          <a:ext cx="295" cy="887"/>
                          <a:chOff x="453" y="389"/>
                          <a:chExt cx="295" cy="887"/>
                        </a:xfrm>
                      </p:grpSpPr>
                      <p:sp>
                        <p:nvSpPr>
                          <p:cNvPr id="28961" name="Rectangle 2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3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28962" name="Group 2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53" y="389"/>
                            <a:ext cx="295" cy="590"/>
                            <a:chOff x="453" y="392"/>
                            <a:chExt cx="295" cy="590"/>
                          </a:xfrm>
                        </p:grpSpPr>
                        <p:sp>
                          <p:nvSpPr>
                            <p:cNvPr id="28963" name="Rectangle 2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392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8964" name="Rectangle 2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687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8965" name="Group 2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987"/>
                          <a:ext cx="295" cy="2949"/>
                          <a:chOff x="158" y="981"/>
                          <a:chExt cx="295" cy="2949"/>
                        </a:xfrm>
                      </p:grpSpPr>
                      <p:grpSp>
                        <p:nvGrpSpPr>
                          <p:cNvPr id="28966" name="Group 2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8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28967" name="Group 2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28968" name="Group 29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28969" name="Rectangle 29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970" name="Rectangle 29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971" name="Rectangle 29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972" name="Rectangle 30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8973" name="Rectangle 3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974" name="Rectangle 3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8975" name="Group 3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28976" name="Rectangle 3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8977" name="Rectangle 3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28978" name="Rectangl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979" name="Rectangl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8980" name="Group 3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395"/>
                          <a:ext cx="295" cy="590"/>
                          <a:chOff x="158" y="392"/>
                          <a:chExt cx="295" cy="590"/>
                        </a:xfrm>
                      </p:grpSpPr>
                      <p:sp>
                        <p:nvSpPr>
                          <p:cNvPr id="28981" name="Rectangl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392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982" name="Rectangl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687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28983" name="Rectangle 311"/>
                <p:cNvSpPr>
                  <a:spLocks noChangeArrowheads="1"/>
                </p:cNvSpPr>
                <p:nvPr/>
              </p:nvSpPr>
              <p:spPr bwMode="auto">
                <a:xfrm>
                  <a:off x="1065" y="1576"/>
                  <a:ext cx="295" cy="295"/>
                </a:xfrm>
                <a:prstGeom prst="rect">
                  <a:avLst/>
                </a:prstGeom>
                <a:noFill/>
                <a:ln w="9525">
                  <a:solidFill>
                    <a:srgbClr val="FF99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8984" name="Rectangle 312"/>
            <p:cNvSpPr>
              <a:spLocks noChangeArrowheads="1"/>
            </p:cNvSpPr>
            <p:nvPr/>
          </p:nvSpPr>
          <p:spPr bwMode="auto">
            <a:xfrm>
              <a:off x="1042" y="687"/>
              <a:ext cx="295" cy="295"/>
            </a:xfrm>
            <a:prstGeom prst="rect">
              <a:avLst/>
            </a:prstGeom>
            <a:noFill/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8985" name="Text Box 313"/>
          <p:cNvSpPr txBox="1">
            <a:spLocks noChangeArrowheads="1"/>
          </p:cNvSpPr>
          <p:nvPr/>
        </p:nvSpPr>
        <p:spPr bwMode="auto">
          <a:xfrm>
            <a:off x="5075238" y="1701800"/>
            <a:ext cx="792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000000"/>
                </a:solidFill>
                <a:latin typeface="Zurich Ex BT" pitchFamily="34" charset="0"/>
              </a:rPr>
              <a:t>О</a:t>
            </a:r>
            <a:endParaRPr lang="ru-RU" altLang="ru-RU" sz="4000" i="1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28986" name="Text Box 314"/>
          <p:cNvSpPr txBox="1">
            <a:spLocks noChangeArrowheads="1"/>
          </p:cNvSpPr>
          <p:nvPr/>
        </p:nvSpPr>
        <p:spPr bwMode="auto">
          <a:xfrm>
            <a:off x="684213" y="5084763"/>
            <a:ext cx="7991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4000" i="1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28987" name="Line 315"/>
          <p:cNvSpPr>
            <a:spLocks noChangeShapeType="1"/>
          </p:cNvSpPr>
          <p:nvPr/>
        </p:nvSpPr>
        <p:spPr bwMode="auto">
          <a:xfrm>
            <a:off x="5435600" y="2565400"/>
            <a:ext cx="3708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8" name="Line 316"/>
          <p:cNvSpPr>
            <a:spLocks noChangeShapeType="1"/>
          </p:cNvSpPr>
          <p:nvPr/>
        </p:nvSpPr>
        <p:spPr bwMode="auto">
          <a:xfrm flipH="1">
            <a:off x="1619250" y="2565400"/>
            <a:ext cx="367188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89" name="Line 317"/>
          <p:cNvSpPr>
            <a:spLocks noChangeShapeType="1"/>
          </p:cNvSpPr>
          <p:nvPr/>
        </p:nvSpPr>
        <p:spPr bwMode="auto">
          <a:xfrm flipH="1">
            <a:off x="2916238" y="2565400"/>
            <a:ext cx="2447925" cy="6477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90" name="Line 318"/>
          <p:cNvSpPr>
            <a:spLocks noChangeShapeType="1"/>
          </p:cNvSpPr>
          <p:nvPr/>
        </p:nvSpPr>
        <p:spPr bwMode="auto">
          <a:xfrm>
            <a:off x="5362575" y="2636838"/>
            <a:ext cx="144463" cy="19446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91" name="Line 319"/>
          <p:cNvSpPr>
            <a:spLocks noChangeShapeType="1"/>
          </p:cNvSpPr>
          <p:nvPr/>
        </p:nvSpPr>
        <p:spPr bwMode="auto">
          <a:xfrm flipH="1" flipV="1">
            <a:off x="4643438" y="765175"/>
            <a:ext cx="719137" cy="17287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92" name="Line 320"/>
          <p:cNvSpPr>
            <a:spLocks noChangeShapeType="1"/>
          </p:cNvSpPr>
          <p:nvPr/>
        </p:nvSpPr>
        <p:spPr bwMode="auto">
          <a:xfrm flipV="1">
            <a:off x="5435600" y="188913"/>
            <a:ext cx="3708400" cy="23050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993" name="Text Box 321"/>
          <p:cNvSpPr txBox="1">
            <a:spLocks noChangeArrowheads="1"/>
          </p:cNvSpPr>
          <p:nvPr/>
        </p:nvSpPr>
        <p:spPr bwMode="auto">
          <a:xfrm>
            <a:off x="8170863" y="1773238"/>
            <a:ext cx="86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000000"/>
                </a:solidFill>
                <a:latin typeface="Zurich Ex BT" pitchFamily="34" charset="0"/>
              </a:rPr>
              <a:t>А</a:t>
            </a:r>
            <a:endParaRPr lang="ru-RU" altLang="ru-RU" sz="4000" i="1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28994" name="Text Box 322"/>
          <p:cNvSpPr txBox="1">
            <a:spLocks noChangeArrowheads="1"/>
          </p:cNvSpPr>
          <p:nvPr/>
        </p:nvSpPr>
        <p:spPr bwMode="auto">
          <a:xfrm>
            <a:off x="7810500" y="117475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000000"/>
                </a:solidFill>
                <a:latin typeface="Zurich Ex BT" pitchFamily="34" charset="0"/>
              </a:rPr>
              <a:t>В</a:t>
            </a:r>
            <a:endParaRPr lang="ru-RU" altLang="ru-RU" sz="4000" i="1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28995" name="Text Box 323"/>
          <p:cNvSpPr txBox="1">
            <a:spLocks noChangeArrowheads="1"/>
          </p:cNvSpPr>
          <p:nvPr/>
        </p:nvSpPr>
        <p:spPr bwMode="auto">
          <a:xfrm>
            <a:off x="4786313" y="620713"/>
            <a:ext cx="86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4000" i="1">
                <a:solidFill>
                  <a:srgbClr val="000000"/>
                </a:solidFill>
                <a:latin typeface="Zurich Ex BT" pitchFamily="34" charset="0"/>
              </a:rPr>
              <a:t>M</a:t>
            </a:r>
            <a:endParaRPr lang="ru-RU" altLang="ru-RU" sz="4000" i="1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28996" name="Text Box 324"/>
          <p:cNvSpPr txBox="1">
            <a:spLocks noChangeArrowheads="1"/>
          </p:cNvSpPr>
          <p:nvPr/>
        </p:nvSpPr>
        <p:spPr bwMode="auto">
          <a:xfrm>
            <a:off x="1978025" y="1844675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000000"/>
                </a:solidFill>
                <a:latin typeface="Zurich Ex BT" pitchFamily="34" charset="0"/>
              </a:rPr>
              <a:t>С</a:t>
            </a:r>
            <a:endParaRPr lang="ru-RU" altLang="ru-RU" sz="4000" i="1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28997" name="Text Box 325"/>
          <p:cNvSpPr txBox="1">
            <a:spLocks noChangeArrowheads="1"/>
          </p:cNvSpPr>
          <p:nvPr/>
        </p:nvSpPr>
        <p:spPr bwMode="auto">
          <a:xfrm>
            <a:off x="2268538" y="2636838"/>
            <a:ext cx="719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4000" i="1">
                <a:solidFill>
                  <a:srgbClr val="000000"/>
                </a:solidFill>
                <a:latin typeface="Zurich Ex BT" pitchFamily="34" charset="0"/>
              </a:rPr>
              <a:t>D</a:t>
            </a:r>
            <a:endParaRPr lang="ru-RU" altLang="ru-RU" sz="4000" i="1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28998" name="Text Box 326"/>
          <p:cNvSpPr txBox="1">
            <a:spLocks noChangeArrowheads="1"/>
          </p:cNvSpPr>
          <p:nvPr/>
        </p:nvSpPr>
        <p:spPr bwMode="auto">
          <a:xfrm>
            <a:off x="5327650" y="4194175"/>
            <a:ext cx="776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000000"/>
                </a:solidFill>
                <a:latin typeface="Zurich Ex BT" pitchFamily="34" charset="0"/>
              </a:rPr>
              <a:t>К</a:t>
            </a:r>
            <a:endParaRPr lang="ru-RU" altLang="ru-RU" sz="4000" i="1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28999" name="AutoShape 327"/>
          <p:cNvSpPr>
            <a:spLocks noChangeArrowheads="1"/>
          </p:cNvSpPr>
          <p:nvPr/>
        </p:nvSpPr>
        <p:spPr bwMode="auto">
          <a:xfrm>
            <a:off x="1908175" y="3284538"/>
            <a:ext cx="3168650" cy="1943100"/>
          </a:xfrm>
          <a:prstGeom prst="wedgeRoundRectCallout">
            <a:avLst>
              <a:gd name="adj1" fmla="val -52403"/>
              <a:gd name="adj2" fmla="val 7835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800" i="1">
                <a:solidFill>
                  <a:srgbClr val="000000"/>
                </a:solidFill>
              </a:rPr>
              <a:t>Скільки променів може мати початок в точці  О ?</a:t>
            </a:r>
            <a:endParaRPr lang="ru-RU" altLang="ru-RU" sz="2800" i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29001" name="Oval 329"/>
          <p:cNvSpPr>
            <a:spLocks noChangeArrowheads="1"/>
          </p:cNvSpPr>
          <p:nvPr/>
        </p:nvSpPr>
        <p:spPr bwMode="auto">
          <a:xfrm>
            <a:off x="5291138" y="2493963"/>
            <a:ext cx="144462" cy="144462"/>
          </a:xfrm>
          <a:prstGeom prst="ellipse">
            <a:avLst/>
          </a:prstGeom>
          <a:solidFill>
            <a:srgbClr val="EA1A1A"/>
          </a:solidFill>
          <a:ln w="9525">
            <a:solidFill>
              <a:srgbClr val="EA1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08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5" grpId="0"/>
      <p:bldP spid="28987" grpId="0" animBg="1"/>
      <p:bldP spid="28988" grpId="0" animBg="1"/>
      <p:bldP spid="28989" grpId="0" animBg="1"/>
      <p:bldP spid="28990" grpId="0" animBg="1"/>
      <p:bldP spid="28991" grpId="0" animBg="1"/>
      <p:bldP spid="28992" grpId="0" animBg="1"/>
      <p:bldP spid="28993" grpId="0"/>
      <p:bldP spid="28994" grpId="0"/>
      <p:bldP spid="28995" grpId="0"/>
      <p:bldP spid="28996" grpId="0"/>
      <p:bldP spid="28997" grpId="0"/>
      <p:bldP spid="28998" grpId="0"/>
      <p:bldP spid="28999" grpId="0" animBg="1"/>
      <p:bldP spid="290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23850" y="620713"/>
            <a:ext cx="8426450" cy="5626100"/>
            <a:chOff x="158" y="391"/>
            <a:chExt cx="5308" cy="3544"/>
          </a:xfrm>
        </p:grpSpPr>
        <p:grpSp>
          <p:nvGrpSpPr>
            <p:cNvPr id="10243" name="Group 3"/>
            <p:cNvGrpSpPr>
              <a:grpSpLocks/>
            </p:cNvGrpSpPr>
            <p:nvPr/>
          </p:nvGrpSpPr>
          <p:grpSpPr bwMode="auto">
            <a:xfrm>
              <a:off x="158" y="391"/>
              <a:ext cx="5308" cy="3544"/>
              <a:chOff x="158" y="392"/>
              <a:chExt cx="5308" cy="3544"/>
            </a:xfrm>
          </p:grpSpPr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748" y="687"/>
                <a:ext cx="295" cy="295"/>
              </a:xfrm>
              <a:prstGeom prst="rect">
                <a:avLst/>
              </a:prstGeom>
              <a:noFill/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245" name="Group 5"/>
              <p:cNvGrpSpPr>
                <a:grpSpLocks/>
              </p:cNvGrpSpPr>
              <p:nvPr/>
            </p:nvGrpSpPr>
            <p:grpSpPr bwMode="auto">
              <a:xfrm>
                <a:off x="158" y="392"/>
                <a:ext cx="5308" cy="3544"/>
                <a:chOff x="158" y="392"/>
                <a:chExt cx="5308" cy="3544"/>
              </a:xfrm>
            </p:grpSpPr>
            <p:grpSp>
              <p:nvGrpSpPr>
                <p:cNvPr id="10246" name="Group 6"/>
                <p:cNvGrpSpPr>
                  <a:grpSpLocks/>
                </p:cNvGrpSpPr>
                <p:nvPr/>
              </p:nvGrpSpPr>
              <p:grpSpPr bwMode="auto">
                <a:xfrm>
                  <a:off x="158" y="392"/>
                  <a:ext cx="5308" cy="3544"/>
                  <a:chOff x="158" y="392"/>
                  <a:chExt cx="5308" cy="3544"/>
                </a:xfrm>
              </p:grpSpPr>
              <p:grpSp>
                <p:nvGrpSpPr>
                  <p:cNvPr id="1024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748" y="3346"/>
                    <a:ext cx="295" cy="590"/>
                    <a:chOff x="2653" y="3249"/>
                    <a:chExt cx="295" cy="590"/>
                  </a:xfrm>
                </p:grpSpPr>
                <p:sp>
                  <p:nvSpPr>
                    <p:cNvPr id="10248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249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49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544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0250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58" y="392"/>
                    <a:ext cx="5308" cy="3544"/>
                    <a:chOff x="158" y="392"/>
                    <a:chExt cx="5308" cy="3544"/>
                  </a:xfrm>
                </p:grpSpPr>
                <p:grpSp>
                  <p:nvGrpSpPr>
                    <p:cNvPr id="10251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" y="1282"/>
                      <a:ext cx="295" cy="2654"/>
                      <a:chOff x="453" y="1276"/>
                      <a:chExt cx="295" cy="2654"/>
                    </a:xfrm>
                  </p:grpSpPr>
                  <p:grpSp>
                    <p:nvGrpSpPr>
                      <p:cNvPr id="10252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3" y="1570"/>
                        <a:ext cx="295" cy="2360"/>
                        <a:chOff x="2653" y="1480"/>
                        <a:chExt cx="295" cy="2360"/>
                      </a:xfrm>
                    </p:grpSpPr>
                    <p:grpSp>
                      <p:nvGrpSpPr>
                        <p:cNvPr id="10253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1480"/>
                          <a:ext cx="295" cy="1770"/>
                          <a:chOff x="2653" y="1480"/>
                          <a:chExt cx="295" cy="1770"/>
                        </a:xfrm>
                      </p:grpSpPr>
                      <p:grpSp>
                        <p:nvGrpSpPr>
                          <p:cNvPr id="10254" name="Group 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3" y="1480"/>
                            <a:ext cx="295" cy="1180"/>
                            <a:chOff x="2653" y="1480"/>
                            <a:chExt cx="295" cy="1180"/>
                          </a:xfrm>
                        </p:grpSpPr>
                        <p:sp>
                          <p:nvSpPr>
                            <p:cNvPr id="10255" name="Rectangle 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48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56" name="Rectangl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77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57" name="Rectangl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07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58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36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25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660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6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955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261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3250"/>
                          <a:ext cx="295" cy="590"/>
                          <a:chOff x="2653" y="3249"/>
                          <a:chExt cx="295" cy="590"/>
                        </a:xfrm>
                      </p:grpSpPr>
                      <p:sp>
                        <p:nvSpPr>
                          <p:cNvPr id="10262" name="Rectangl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249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63" name="Rectangl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544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264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3" y="1276"/>
                        <a:ext cx="295" cy="2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99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0265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" y="392"/>
                      <a:ext cx="5308" cy="3544"/>
                      <a:chOff x="158" y="392"/>
                      <a:chExt cx="5308" cy="3544"/>
                    </a:xfrm>
                  </p:grpSpPr>
                  <p:grpSp>
                    <p:nvGrpSpPr>
                      <p:cNvPr id="10266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8" y="987"/>
                        <a:ext cx="589" cy="2949"/>
                        <a:chOff x="748" y="981"/>
                        <a:chExt cx="589" cy="2949"/>
                      </a:xfrm>
                    </p:grpSpPr>
                    <p:grpSp>
                      <p:nvGrpSpPr>
                        <p:cNvPr id="10267" name="Group 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1570"/>
                          <a:ext cx="589" cy="2360"/>
                          <a:chOff x="748" y="1570"/>
                          <a:chExt cx="589" cy="2360"/>
                        </a:xfrm>
                      </p:grpSpPr>
                      <p:grpSp>
                        <p:nvGrpSpPr>
                          <p:cNvPr id="10268" name="Group 2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42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10269" name="Group 2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10270" name="Group 3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10271" name="Rectangle 3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272" name="Rectangle 3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273" name="Rectangle 3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274" name="Rectangle 3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0275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276" name="Rectangl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0277" name="Group 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10278" name="Rectangl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279" name="Rectangl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280" name="Group 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48" y="1570"/>
                            <a:ext cx="295" cy="1770"/>
                            <a:chOff x="2653" y="1480"/>
                            <a:chExt cx="295" cy="1770"/>
                          </a:xfrm>
                        </p:grpSpPr>
                        <p:grpSp>
                          <p:nvGrpSpPr>
                            <p:cNvPr id="10281" name="Group 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180"/>
                              <a:chOff x="2653" y="1480"/>
                              <a:chExt cx="295" cy="1180"/>
                            </a:xfrm>
                          </p:grpSpPr>
                          <p:sp>
                            <p:nvSpPr>
                              <p:cNvPr id="10282" name="Rectangle 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48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283" name="Rectangl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77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284" name="Rectangl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07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285" name="Rectangl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36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0286" name="Rectangl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66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287" name="Rectangle 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95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0288" name="Group 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981"/>
                          <a:ext cx="589" cy="590"/>
                          <a:chOff x="748" y="981"/>
                          <a:chExt cx="589" cy="590"/>
                        </a:xfrm>
                      </p:grpSpPr>
                      <p:sp>
                        <p:nvSpPr>
                          <p:cNvPr id="10289" name="Rectangl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90" name="Rectangl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91" name="Rectangl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92" name="Rectangl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293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" y="392"/>
                        <a:ext cx="5308" cy="3544"/>
                        <a:chOff x="158" y="392"/>
                        <a:chExt cx="5308" cy="3544"/>
                      </a:xfrm>
                    </p:grpSpPr>
                    <p:grpSp>
                      <p:nvGrpSpPr>
                        <p:cNvPr id="10294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38" y="393"/>
                          <a:ext cx="4128" cy="3543"/>
                          <a:chOff x="1338" y="387"/>
                          <a:chExt cx="4128" cy="3543"/>
                        </a:xfrm>
                      </p:grpSpPr>
                      <p:grpSp>
                        <p:nvGrpSpPr>
                          <p:cNvPr id="10295" name="Group 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87"/>
                            <a:ext cx="3833" cy="1182"/>
                            <a:chOff x="1338" y="389"/>
                            <a:chExt cx="3833" cy="1182"/>
                          </a:xfrm>
                        </p:grpSpPr>
                        <p:sp>
                          <p:nvSpPr>
                            <p:cNvPr id="10296" name="Rectangle 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1276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0297" name="Group 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89"/>
                              <a:ext cx="3833" cy="887"/>
                              <a:chOff x="1338" y="389"/>
                              <a:chExt cx="3833" cy="887"/>
                            </a:xfrm>
                          </p:grpSpPr>
                          <p:sp>
                            <p:nvSpPr>
                              <p:cNvPr id="10298" name="Rectangle 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299" name="Rectangl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00" name="Rectangl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01" name="Rectangle 6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02" name="Rectangle 6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03" name="Rectangle 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0304" name="Group 6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89"/>
                                <a:ext cx="3833" cy="590"/>
                                <a:chOff x="1338" y="392"/>
                                <a:chExt cx="3833" cy="590"/>
                              </a:xfrm>
                            </p:grpSpPr>
                            <p:sp>
                              <p:nvSpPr>
                                <p:cNvPr id="10305" name="Rectangle 6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06" name="Rectangle 6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07" name="Rectangle 6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08" name="Rectangle 6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09" name="Rectangle 6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0" name="Rectangle 7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1" name="Rectangle 7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2" name="Rectangle 7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3" name="Rectangle 7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4" name="Rectangle 7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5" name="Rectangle 7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6" name="Rectangle 7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7" name="Rectangle 7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8" name="Rectangle 7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19" name="Rectangle 7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0" name="Rectangle 8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1" name="Rectangle 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2" name="Rectangle 8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3" name="Rectangle 8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4" name="Rectangle 8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5" name="Rectangle 8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6" name="Rectangle 8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7" name="Rectangle 8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8" name="Rectangle 8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29" name="Rectangle 8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330" name="Rectangle 9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0331" name="Group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92"/>
                            <a:ext cx="4128" cy="3538"/>
                            <a:chOff x="1338" y="392"/>
                            <a:chExt cx="4128" cy="3538"/>
                          </a:xfrm>
                        </p:grpSpPr>
                        <p:sp>
                          <p:nvSpPr>
                            <p:cNvPr id="10332" name="Rectangle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38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333" name="Rectangle 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2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334" name="Rectangle 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335" name="Rectangle 9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0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336" name="Rectangle 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9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337" name="Rectangle 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8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338" name="Rectangle 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0339" name="Group 9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92"/>
                              <a:ext cx="4128" cy="3538"/>
                              <a:chOff x="1338" y="392"/>
                              <a:chExt cx="4128" cy="3538"/>
                            </a:xfrm>
                          </p:grpSpPr>
                          <p:sp>
                            <p:nvSpPr>
                              <p:cNvPr id="10340" name="Rectangle 1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338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41" name="Rectangle 1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42" name="Rectangle 1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2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43" name="Rectangle 10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44" name="Rectangle 1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1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45" name="Rectangle 1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46" name="Rectangle 10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0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47" name="Rectangle 10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48" name="Rectangle 10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69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49" name="Rectangle 10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50" name="Rectangle 1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8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51" name="Rectangle 1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0352" name="Group 1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92"/>
                                <a:ext cx="4128" cy="3538"/>
                                <a:chOff x="1338" y="392"/>
                                <a:chExt cx="4128" cy="3538"/>
                              </a:xfrm>
                            </p:grpSpPr>
                            <p:grpSp>
                              <p:nvGrpSpPr>
                                <p:cNvPr id="10353" name="Group 1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338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354" name="Group 11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355" name="Group 11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356" name="Rectangle 11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357" name="Rectangle 11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358" name="Rectangle 11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359" name="Rectangle 11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360" name="Rectangle 1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361" name="Rectangle 12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362" name="Group 1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363" name="Rectangle 12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364" name="Rectangle 12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365" name="Group 12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3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366" name="Group 1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367" name="Group 12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368" name="Rectangle 12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369" name="Rectangle 12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370" name="Rectangle 13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371" name="Rectangle 13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372" name="Rectangle 1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373" name="Rectangle 13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374" name="Group 1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375" name="Rectangle 13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376" name="Rectangle 13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377" name="Group 13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92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378" name="Group 13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379" name="Group 13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380" name="Rectangle 14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381" name="Rectangle 14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382" name="Rectangle 14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383" name="Rectangle 14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384" name="Rectangle 1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385" name="Rectangle 14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386" name="Group 1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387" name="Rectangle 14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388" name="Rectangle 14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389" name="Group 14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22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390" name="Group 15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391" name="Group 15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392" name="Rectangle 15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393" name="Rectangle 15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394" name="Rectangle 15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395" name="Rectangle 15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396" name="Rectangle 1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397" name="Rectangle 15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398" name="Group 1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399" name="Rectangle 15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00" name="Rectangle 16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401" name="Group 16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51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402" name="Group 16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403" name="Group 16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404" name="Rectangle 16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05" name="Rectangle 16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06" name="Rectangle 16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07" name="Rectangle 16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408" name="Rectangle 1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09" name="Rectangle 16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410" name="Group 1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411" name="Rectangle 17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12" name="Rectangle 17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413" name="Group 17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81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414" name="Group 17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415" name="Group 17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416" name="Rectangle 17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17" name="Rectangle 17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18" name="Rectangle 17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19" name="Rectangle 17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420" name="Rectangle 1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21" name="Rectangle 18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422" name="Group 18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423" name="Rectangle 18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24" name="Rectangle 18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425" name="Group 18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10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426" name="Group 18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427" name="Group 18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428" name="Rectangle 18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29" name="Rectangle 18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30" name="Rectangle 19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31" name="Rectangle 19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432" name="Rectangle 19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33" name="Rectangle 19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434" name="Group 19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435" name="Rectangle 19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36" name="Rectangle 19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437" name="Group 19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400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438" name="Group 19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439" name="Group 19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440" name="Rectangle 20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41" name="Rectangle 20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42" name="Rectangle 20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43" name="Rectangle 20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444" name="Rectangle 20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45" name="Rectangle 20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446" name="Group 20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447" name="Rectangle 20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48" name="Rectangle 20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449" name="Group 20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69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450" name="Group 21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451" name="Group 21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452" name="Rectangle 21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53" name="Rectangle 21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54" name="Rectangle 21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55" name="Rectangle 21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456" name="Rectangle 21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57" name="Rectangle 21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458" name="Group 21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459" name="Rectangle 21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60" name="Rectangle 2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461" name="Group 22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99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462" name="Group 2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463" name="Group 22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464" name="Rectangle 22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65" name="Rectangle 22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66" name="Rectangle 22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67" name="Rectangle 22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468" name="Rectangle 22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69" name="Rectangle 22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470" name="Group 23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471" name="Rectangle 23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72" name="Rectangle 2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473" name="Group 23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28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474" name="Group 2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475" name="Group 23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476" name="Rectangle 23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77" name="Rectangle 23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78" name="Rectangle 23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79" name="Rectangle 23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480" name="Rectangle 24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81" name="Rectangle 24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482" name="Group 24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483" name="Rectangle 24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84" name="Rectangle 2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485" name="Group 24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58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486" name="Group 2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487" name="Group 24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488" name="Rectangle 2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89" name="Rectangle 24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90" name="Rectangle 25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491" name="Rectangle 25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492" name="Rectangle 25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93" name="Rectangle 25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494" name="Group 25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495" name="Rectangle 25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496" name="Rectangle 2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497" name="Group 25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87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498" name="Group 2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499" name="Group 25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500" name="Rectangle 26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501" name="Rectangle 2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502" name="Rectangle 26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503" name="Rectangle 26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504" name="Rectangle 26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505" name="Rectangle 26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506" name="Group 26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507" name="Rectangle 26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508" name="Rectangle 2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509" name="Group 26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0510" name="Group 2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0511" name="Group 27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0512" name="Rectangle 27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513" name="Rectangle 27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514" name="Rectangle 27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0515" name="Rectangle 27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0516" name="Rectangle 27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517" name="Rectangle 27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518" name="Group 27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0519" name="Rectangle 27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0520" name="Rectangle 2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0521" name="Group 28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392"/>
                                  <a:ext cx="295" cy="1179"/>
                                  <a:chOff x="2653" y="300"/>
                                  <a:chExt cx="295" cy="1179"/>
                                </a:xfrm>
                              </p:grpSpPr>
                              <p:sp>
                                <p:nvSpPr>
                                  <p:cNvPr id="10522" name="Rectangle 28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889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523" name="Rectangle 28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1184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524" name="Rectangle 28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300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525" name="Rectangle 28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595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  <p:sp>
                      <p:nvSpPr>
                        <p:cNvPr id="10526" name="Rectangle 2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2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527" name="Rectangle 2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528" name="Group 2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3" y="395"/>
                          <a:ext cx="295" cy="887"/>
                          <a:chOff x="453" y="389"/>
                          <a:chExt cx="295" cy="887"/>
                        </a:xfrm>
                      </p:grpSpPr>
                      <p:sp>
                        <p:nvSpPr>
                          <p:cNvPr id="10529" name="Rectangle 2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3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0530" name="Group 2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53" y="389"/>
                            <a:ext cx="295" cy="590"/>
                            <a:chOff x="453" y="392"/>
                            <a:chExt cx="295" cy="590"/>
                          </a:xfrm>
                        </p:grpSpPr>
                        <p:sp>
                          <p:nvSpPr>
                            <p:cNvPr id="10531" name="Rectangle 2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392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532" name="Rectangle 2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687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0533" name="Group 2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987"/>
                          <a:ext cx="295" cy="2949"/>
                          <a:chOff x="158" y="981"/>
                          <a:chExt cx="295" cy="2949"/>
                        </a:xfrm>
                      </p:grpSpPr>
                      <p:grpSp>
                        <p:nvGrpSpPr>
                          <p:cNvPr id="10534" name="Group 2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8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10535" name="Group 2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10536" name="Group 29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10537" name="Rectangle 29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538" name="Rectangle 29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539" name="Rectangle 29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0540" name="Rectangle 30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0541" name="Rectangle 3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542" name="Rectangle 3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0543" name="Group 3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10544" name="Rectangle 3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545" name="Rectangle 3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0546" name="Rectangl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547" name="Rectangl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548" name="Group 3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395"/>
                          <a:ext cx="295" cy="590"/>
                          <a:chOff x="158" y="392"/>
                          <a:chExt cx="295" cy="590"/>
                        </a:xfrm>
                      </p:grpSpPr>
                      <p:sp>
                        <p:nvSpPr>
                          <p:cNvPr id="10549" name="Rectangl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392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550" name="Rectangl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687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0551" name="Rectangle 311"/>
                <p:cNvSpPr>
                  <a:spLocks noChangeArrowheads="1"/>
                </p:cNvSpPr>
                <p:nvPr/>
              </p:nvSpPr>
              <p:spPr bwMode="auto">
                <a:xfrm>
                  <a:off x="1065" y="1576"/>
                  <a:ext cx="295" cy="295"/>
                </a:xfrm>
                <a:prstGeom prst="rect">
                  <a:avLst/>
                </a:prstGeom>
                <a:noFill/>
                <a:ln w="9525">
                  <a:solidFill>
                    <a:srgbClr val="FF99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552" name="Rectangle 312"/>
            <p:cNvSpPr>
              <a:spLocks noChangeArrowheads="1"/>
            </p:cNvSpPr>
            <p:nvPr/>
          </p:nvSpPr>
          <p:spPr bwMode="auto">
            <a:xfrm>
              <a:off x="1042" y="687"/>
              <a:ext cx="295" cy="295"/>
            </a:xfrm>
            <a:prstGeom prst="rect">
              <a:avLst/>
            </a:prstGeom>
            <a:noFill/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553" name="Line 313"/>
          <p:cNvSpPr>
            <a:spLocks noChangeShapeType="1"/>
          </p:cNvSpPr>
          <p:nvPr/>
        </p:nvSpPr>
        <p:spPr bwMode="auto">
          <a:xfrm>
            <a:off x="2627313" y="2133600"/>
            <a:ext cx="4932362" cy="2232025"/>
          </a:xfrm>
          <a:prstGeom prst="line">
            <a:avLst/>
          </a:prstGeom>
          <a:noFill/>
          <a:ln w="57150">
            <a:solidFill>
              <a:srgbClr val="EA1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554" name="Line 314"/>
          <p:cNvSpPr>
            <a:spLocks noChangeShapeType="1"/>
          </p:cNvSpPr>
          <p:nvPr/>
        </p:nvSpPr>
        <p:spPr bwMode="auto">
          <a:xfrm flipV="1">
            <a:off x="2700338" y="2276475"/>
            <a:ext cx="4608512" cy="1081088"/>
          </a:xfrm>
          <a:prstGeom prst="line">
            <a:avLst/>
          </a:prstGeom>
          <a:noFill/>
          <a:ln w="57150">
            <a:solidFill>
              <a:srgbClr val="EA1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555" name="Line 315"/>
          <p:cNvSpPr>
            <a:spLocks noChangeShapeType="1"/>
          </p:cNvSpPr>
          <p:nvPr/>
        </p:nvSpPr>
        <p:spPr bwMode="auto">
          <a:xfrm>
            <a:off x="4427538" y="1484313"/>
            <a:ext cx="0" cy="3241675"/>
          </a:xfrm>
          <a:prstGeom prst="line">
            <a:avLst/>
          </a:prstGeom>
          <a:noFill/>
          <a:ln w="57150">
            <a:solidFill>
              <a:srgbClr val="EA1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556" name="Text Box 316"/>
          <p:cNvSpPr txBox="1">
            <a:spLocks noChangeArrowheads="1"/>
          </p:cNvSpPr>
          <p:nvPr/>
        </p:nvSpPr>
        <p:spPr bwMode="auto">
          <a:xfrm>
            <a:off x="4356100" y="2276475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3600" b="1" i="1">
                <a:solidFill>
                  <a:srgbClr val="000000"/>
                </a:solidFill>
                <a:latin typeface="Zurich Ex BT" pitchFamily="34" charset="0"/>
              </a:rPr>
              <a:t>O</a:t>
            </a:r>
            <a:endParaRPr lang="ru-RU" altLang="ru-RU" sz="3600" b="1" i="1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10557" name="Oval 317"/>
          <p:cNvSpPr>
            <a:spLocks noChangeArrowheads="1"/>
          </p:cNvSpPr>
          <p:nvPr/>
        </p:nvSpPr>
        <p:spPr bwMode="auto">
          <a:xfrm>
            <a:off x="4356100" y="2868613"/>
            <a:ext cx="144463" cy="144462"/>
          </a:xfrm>
          <a:prstGeom prst="ellipse">
            <a:avLst/>
          </a:prstGeom>
          <a:solidFill>
            <a:srgbClr val="EA1A1A"/>
          </a:solidFill>
          <a:ln w="9525">
            <a:solidFill>
              <a:srgbClr val="EA1A1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558" name="Text Box 318"/>
          <p:cNvSpPr txBox="1">
            <a:spLocks noChangeArrowheads="1"/>
          </p:cNvSpPr>
          <p:nvPr/>
        </p:nvSpPr>
        <p:spPr bwMode="auto">
          <a:xfrm>
            <a:off x="2124075" y="476250"/>
            <a:ext cx="5256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FF0000"/>
                </a:solidFill>
              </a:rPr>
              <a:t>ЗАДАЧА</a:t>
            </a:r>
            <a:endParaRPr lang="ru-RU" altLang="ru-RU" sz="4000" i="1">
              <a:solidFill>
                <a:srgbClr val="FF0000"/>
              </a:solidFill>
            </a:endParaRPr>
          </a:p>
        </p:txBody>
      </p:sp>
      <p:sp>
        <p:nvSpPr>
          <p:cNvPr id="10559" name="Text Box 319"/>
          <p:cNvSpPr txBox="1">
            <a:spLocks noChangeArrowheads="1"/>
          </p:cNvSpPr>
          <p:nvPr/>
        </p:nvSpPr>
        <p:spPr bwMode="auto">
          <a:xfrm>
            <a:off x="1042988" y="5084763"/>
            <a:ext cx="7273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3600" i="1">
                <a:solidFill>
                  <a:srgbClr val="000000"/>
                </a:solidFill>
                <a:latin typeface="Zurich Ex BT" pitchFamily="34" charset="0"/>
              </a:rPr>
              <a:t>Скільки прямих можна провести через одну точку?</a:t>
            </a:r>
            <a:endParaRPr lang="ru-RU" altLang="ru-RU" sz="3600" i="1">
              <a:solidFill>
                <a:srgbClr val="000000"/>
              </a:solidFill>
              <a:latin typeface="Zurich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3" grpId="0" animBg="1"/>
      <p:bldP spid="10554" grpId="0" animBg="1"/>
      <p:bldP spid="10555" grpId="0" animBg="1"/>
      <p:bldP spid="10556" grpId="0"/>
      <p:bldP spid="10557" grpId="0" animBg="1"/>
      <p:bldP spid="10558" grpId="0"/>
      <p:bldP spid="105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323850" y="620713"/>
            <a:ext cx="8426450" cy="5626100"/>
            <a:chOff x="158" y="391"/>
            <a:chExt cx="5308" cy="3544"/>
          </a:xfrm>
        </p:grpSpPr>
        <p:grpSp>
          <p:nvGrpSpPr>
            <p:cNvPr id="12291" name="Group 3"/>
            <p:cNvGrpSpPr>
              <a:grpSpLocks/>
            </p:cNvGrpSpPr>
            <p:nvPr/>
          </p:nvGrpSpPr>
          <p:grpSpPr bwMode="auto">
            <a:xfrm>
              <a:off x="158" y="391"/>
              <a:ext cx="5308" cy="3544"/>
              <a:chOff x="158" y="392"/>
              <a:chExt cx="5308" cy="3544"/>
            </a:xfrm>
          </p:grpSpPr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748" y="687"/>
                <a:ext cx="295" cy="295"/>
              </a:xfrm>
              <a:prstGeom prst="rect">
                <a:avLst/>
              </a:prstGeom>
              <a:noFill/>
              <a:ln w="9525">
                <a:solidFill>
                  <a:srgbClr val="FF99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293" name="Group 5"/>
              <p:cNvGrpSpPr>
                <a:grpSpLocks/>
              </p:cNvGrpSpPr>
              <p:nvPr/>
            </p:nvGrpSpPr>
            <p:grpSpPr bwMode="auto">
              <a:xfrm>
                <a:off x="158" y="392"/>
                <a:ext cx="5308" cy="3544"/>
                <a:chOff x="158" y="392"/>
                <a:chExt cx="5308" cy="3544"/>
              </a:xfrm>
            </p:grpSpPr>
            <p:grpSp>
              <p:nvGrpSpPr>
                <p:cNvPr id="12294" name="Group 6"/>
                <p:cNvGrpSpPr>
                  <a:grpSpLocks/>
                </p:cNvGrpSpPr>
                <p:nvPr/>
              </p:nvGrpSpPr>
              <p:grpSpPr bwMode="auto">
                <a:xfrm>
                  <a:off x="158" y="392"/>
                  <a:ext cx="5308" cy="3544"/>
                  <a:chOff x="158" y="392"/>
                  <a:chExt cx="5308" cy="3544"/>
                </a:xfrm>
              </p:grpSpPr>
              <p:grpSp>
                <p:nvGrpSpPr>
                  <p:cNvPr id="1229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748" y="3346"/>
                    <a:ext cx="295" cy="590"/>
                    <a:chOff x="2653" y="3249"/>
                    <a:chExt cx="295" cy="590"/>
                  </a:xfrm>
                </p:grpSpPr>
                <p:sp>
                  <p:nvSpPr>
                    <p:cNvPr id="12296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249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2297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3544"/>
                      <a:ext cx="295" cy="29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FF99CC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2298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58" y="392"/>
                    <a:ext cx="5308" cy="3544"/>
                    <a:chOff x="158" y="392"/>
                    <a:chExt cx="5308" cy="3544"/>
                  </a:xfrm>
                </p:grpSpPr>
                <p:grpSp>
                  <p:nvGrpSpPr>
                    <p:cNvPr id="12299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3" y="1282"/>
                      <a:ext cx="295" cy="2654"/>
                      <a:chOff x="453" y="1276"/>
                      <a:chExt cx="295" cy="2654"/>
                    </a:xfrm>
                  </p:grpSpPr>
                  <p:grpSp>
                    <p:nvGrpSpPr>
                      <p:cNvPr id="12300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3" y="1570"/>
                        <a:ext cx="295" cy="2360"/>
                        <a:chOff x="2653" y="1480"/>
                        <a:chExt cx="295" cy="2360"/>
                      </a:xfrm>
                    </p:grpSpPr>
                    <p:grpSp>
                      <p:nvGrpSpPr>
                        <p:cNvPr id="12301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1480"/>
                          <a:ext cx="295" cy="1770"/>
                          <a:chOff x="2653" y="1480"/>
                          <a:chExt cx="295" cy="1770"/>
                        </a:xfrm>
                      </p:grpSpPr>
                      <p:grpSp>
                        <p:nvGrpSpPr>
                          <p:cNvPr id="12302" name="Group 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653" y="1480"/>
                            <a:ext cx="295" cy="1180"/>
                            <a:chOff x="2653" y="1480"/>
                            <a:chExt cx="295" cy="1180"/>
                          </a:xfrm>
                        </p:grpSpPr>
                        <p:sp>
                          <p:nvSpPr>
                            <p:cNvPr id="12303" name="Rectangle 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48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04" name="Rectangle 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177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05" name="Rectangle 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07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06" name="Rectangle 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36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2307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660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308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2955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309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53" y="3250"/>
                          <a:ext cx="295" cy="590"/>
                          <a:chOff x="2653" y="3249"/>
                          <a:chExt cx="295" cy="590"/>
                        </a:xfrm>
                      </p:grpSpPr>
                      <p:sp>
                        <p:nvSpPr>
                          <p:cNvPr id="12310" name="Rectangl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249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311" name="Rectangl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53" y="3544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2312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3" y="1276"/>
                        <a:ext cx="295" cy="29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99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231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" y="392"/>
                      <a:ext cx="5308" cy="3544"/>
                      <a:chOff x="158" y="392"/>
                      <a:chExt cx="5308" cy="3544"/>
                    </a:xfrm>
                  </p:grpSpPr>
                  <p:grpSp>
                    <p:nvGrpSpPr>
                      <p:cNvPr id="12314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8" y="987"/>
                        <a:ext cx="589" cy="2949"/>
                        <a:chOff x="748" y="981"/>
                        <a:chExt cx="589" cy="2949"/>
                      </a:xfrm>
                    </p:grpSpPr>
                    <p:grpSp>
                      <p:nvGrpSpPr>
                        <p:cNvPr id="12315" name="Group 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1570"/>
                          <a:ext cx="589" cy="2360"/>
                          <a:chOff x="748" y="1570"/>
                          <a:chExt cx="589" cy="2360"/>
                        </a:xfrm>
                      </p:grpSpPr>
                      <p:grpSp>
                        <p:nvGrpSpPr>
                          <p:cNvPr id="12316" name="Group 2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42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12317" name="Group 2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12318" name="Group 3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12319" name="Rectangle 3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20" name="Rectangle 3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21" name="Rectangle 3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22" name="Rectangle 3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2323" name="Rectangl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24" name="Rectangl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2325" name="Group 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12326" name="Rectangl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27" name="Rectangl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328" name="Group 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48" y="1570"/>
                            <a:ext cx="295" cy="1770"/>
                            <a:chOff x="2653" y="1480"/>
                            <a:chExt cx="295" cy="1770"/>
                          </a:xfrm>
                        </p:grpSpPr>
                        <p:grpSp>
                          <p:nvGrpSpPr>
                            <p:cNvPr id="12329" name="Group 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180"/>
                              <a:chOff x="2653" y="1480"/>
                              <a:chExt cx="295" cy="1180"/>
                            </a:xfrm>
                          </p:grpSpPr>
                          <p:sp>
                            <p:nvSpPr>
                              <p:cNvPr id="12330" name="Rectangle 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48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31" name="Rectangl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177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32" name="Rectangl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07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33" name="Rectangl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36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2334" name="Rectangl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660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35" name="Rectangle 4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53" y="2955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2336" name="Group 4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48" y="981"/>
                          <a:ext cx="589" cy="590"/>
                          <a:chOff x="748" y="981"/>
                          <a:chExt cx="589" cy="590"/>
                        </a:xfrm>
                      </p:grpSpPr>
                      <p:sp>
                        <p:nvSpPr>
                          <p:cNvPr id="12337" name="Rectangl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338" name="Rectangl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2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339" name="Rectangl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340" name="Rectangl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2341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" y="392"/>
                        <a:ext cx="5308" cy="3544"/>
                        <a:chOff x="158" y="392"/>
                        <a:chExt cx="5308" cy="3544"/>
                      </a:xfrm>
                    </p:grpSpPr>
                    <p:grpSp>
                      <p:nvGrpSpPr>
                        <p:cNvPr id="12342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38" y="393"/>
                          <a:ext cx="4128" cy="3543"/>
                          <a:chOff x="1338" y="387"/>
                          <a:chExt cx="4128" cy="3543"/>
                        </a:xfrm>
                      </p:grpSpPr>
                      <p:grpSp>
                        <p:nvGrpSpPr>
                          <p:cNvPr id="12343" name="Group 5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87"/>
                            <a:ext cx="3833" cy="1182"/>
                            <a:chOff x="1338" y="389"/>
                            <a:chExt cx="3833" cy="1182"/>
                          </a:xfrm>
                        </p:grpSpPr>
                        <p:sp>
                          <p:nvSpPr>
                            <p:cNvPr id="12344" name="Rectangle 5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1276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2345" name="Group 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89"/>
                              <a:ext cx="3833" cy="887"/>
                              <a:chOff x="1338" y="389"/>
                              <a:chExt cx="3833" cy="887"/>
                            </a:xfrm>
                          </p:grpSpPr>
                          <p:sp>
                            <p:nvSpPr>
                              <p:cNvPr id="12346" name="Rectangle 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47" name="Rectangle 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48" name="Rectangle 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49" name="Rectangle 6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50" name="Rectangle 6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51" name="Rectangle 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981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2352" name="Group 6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89"/>
                                <a:ext cx="3833" cy="590"/>
                                <a:chOff x="1338" y="392"/>
                                <a:chExt cx="3833" cy="590"/>
                              </a:xfrm>
                            </p:grpSpPr>
                            <p:sp>
                              <p:nvSpPr>
                                <p:cNvPr id="12353" name="Rectangle 6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54" name="Rectangle 6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338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55" name="Rectangle 6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56" name="Rectangle 6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57" name="Rectangle 6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58" name="Rectangle 7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2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59" name="Rectangle 7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60" name="Rectangle 7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61" name="Rectangle 7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62" name="Rectangle 7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63" name="Rectangle 7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64" name="Rectangle 7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81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65" name="Rectangle 7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66" name="Rectangle 7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07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67" name="Rectangle 7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68" name="Rectangle 8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400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69" name="Rectangle 8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70" name="Rectangle 8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69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71" name="Rectangle 8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72" name="Rectangle 8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992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73" name="Rectangle 8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74" name="Rectangle 8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8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75" name="Rectangle 8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76" name="Rectangle 8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581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77" name="Rectangle 8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392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78" name="Rectangle 9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76" y="687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2379" name="Group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38" y="392"/>
                            <a:ext cx="4128" cy="3538"/>
                            <a:chOff x="1338" y="392"/>
                            <a:chExt cx="4128" cy="3538"/>
                          </a:xfrm>
                        </p:grpSpPr>
                        <p:sp>
                          <p:nvSpPr>
                            <p:cNvPr id="12380" name="Rectangle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38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81" name="Rectangle 9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2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82" name="Rectangle 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83" name="Rectangle 9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07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84" name="Rectangle 9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9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85" name="Rectangle 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8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386" name="Rectangle 9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876" y="981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12387" name="Group 9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338" y="392"/>
                              <a:ext cx="4128" cy="3538"/>
                              <a:chOff x="1338" y="392"/>
                              <a:chExt cx="4128" cy="3538"/>
                            </a:xfrm>
                          </p:grpSpPr>
                          <p:sp>
                            <p:nvSpPr>
                              <p:cNvPr id="12388" name="Rectangle 10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338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89" name="Rectangle 1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90" name="Rectangle 1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2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91" name="Rectangle 10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2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92" name="Rectangle 1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1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93" name="Rectangle 1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81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94" name="Rectangle 10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07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95" name="Rectangle 10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00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96" name="Rectangle 10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69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97" name="Rectangle 10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92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98" name="Rectangle 11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86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99" name="Rectangle 1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81" y="1276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2400" name="Group 11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338" y="392"/>
                                <a:ext cx="4128" cy="3538"/>
                                <a:chOff x="1338" y="392"/>
                                <a:chExt cx="4128" cy="3538"/>
                              </a:xfrm>
                            </p:grpSpPr>
                            <p:grpSp>
                              <p:nvGrpSpPr>
                                <p:cNvPr id="12401" name="Group 11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338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402" name="Group 11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403" name="Group 11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404" name="Rectangle 11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05" name="Rectangle 11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06" name="Rectangle 11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07" name="Rectangle 11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408" name="Rectangle 1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09" name="Rectangle 12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410" name="Group 1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411" name="Rectangle 12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12" name="Rectangle 12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413" name="Group 12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3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414" name="Group 1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415" name="Group 12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416" name="Rectangle 12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17" name="Rectangle 12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18" name="Rectangle 13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19" name="Rectangle 13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420" name="Rectangle 1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21" name="Rectangle 13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422" name="Group 1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423" name="Rectangle 13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24" name="Rectangle 13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425" name="Group 13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92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426" name="Group 13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427" name="Group 13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428" name="Rectangle 14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29" name="Rectangle 14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30" name="Rectangle 14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31" name="Rectangle 14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432" name="Rectangle 1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33" name="Rectangle 14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434" name="Group 1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435" name="Rectangle 14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36" name="Rectangle 14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437" name="Group 14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22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438" name="Group 15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439" name="Group 15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440" name="Rectangle 15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41" name="Rectangle 15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42" name="Rectangle 15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43" name="Rectangle 15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444" name="Rectangle 1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45" name="Rectangle 15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446" name="Group 1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447" name="Rectangle 15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48" name="Rectangle 16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449" name="Group 16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51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450" name="Group 16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451" name="Group 16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452" name="Rectangle 16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53" name="Rectangle 16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54" name="Rectangle 16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55" name="Rectangle 16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456" name="Rectangle 1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57" name="Rectangle 16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458" name="Group 1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459" name="Rectangle 17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60" name="Rectangle 17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461" name="Group 17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81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462" name="Group 17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463" name="Group 17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464" name="Rectangle 17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65" name="Rectangle 17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66" name="Rectangle 17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67" name="Rectangle 17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468" name="Rectangle 1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69" name="Rectangle 18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470" name="Group 18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471" name="Rectangle 18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72" name="Rectangle 18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473" name="Group 18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107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474" name="Group 18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475" name="Group 18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476" name="Rectangle 18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77" name="Rectangle 18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78" name="Rectangle 19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79" name="Rectangle 19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480" name="Rectangle 19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81" name="Rectangle 19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482" name="Group 19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483" name="Rectangle 19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84" name="Rectangle 19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485" name="Group 19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400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486" name="Group 19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487" name="Group 19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488" name="Rectangle 20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89" name="Rectangle 20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90" name="Rectangle 20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491" name="Rectangle 20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492" name="Rectangle 20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93" name="Rectangle 20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494" name="Group 20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495" name="Rectangle 20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496" name="Rectangle 20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497" name="Group 20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69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498" name="Group 21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499" name="Group 21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500" name="Rectangle 21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01" name="Rectangle 21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02" name="Rectangle 21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03" name="Rectangle 21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504" name="Rectangle 21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505" name="Rectangle 21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506" name="Group 21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507" name="Rectangle 21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508" name="Rectangle 2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509" name="Group 22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992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510" name="Group 2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511" name="Group 22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512" name="Rectangle 22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13" name="Rectangle 22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14" name="Rectangle 22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15" name="Rectangle 22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516" name="Rectangle 22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517" name="Rectangle 22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518" name="Group 23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519" name="Rectangle 23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520" name="Rectangle 23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521" name="Group 23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28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522" name="Group 23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523" name="Group 23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524" name="Rectangle 23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25" name="Rectangle 23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26" name="Rectangle 23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27" name="Rectangle 23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528" name="Rectangle 24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529" name="Rectangle 24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530" name="Group 24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531" name="Rectangle 24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532" name="Rectangle 24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533" name="Group 24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58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534" name="Group 2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535" name="Group 24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536" name="Rectangle 24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37" name="Rectangle 24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38" name="Rectangle 25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39" name="Rectangle 25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540" name="Rectangle 25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541" name="Rectangle 25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542" name="Group 254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543" name="Rectangle 25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544" name="Rectangle 25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545" name="Group 25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876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546" name="Group 25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547" name="Group 25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548" name="Rectangle 26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49" name="Rectangle 26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50" name="Rectangle 26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51" name="Rectangle 26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552" name="Rectangle 26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553" name="Rectangle 26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554" name="Group 26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555" name="Rectangle 26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556" name="Rectangle 26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557" name="Group 26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1570"/>
                                  <a:ext cx="295" cy="2360"/>
                                  <a:chOff x="2653" y="1480"/>
                                  <a:chExt cx="295" cy="2360"/>
                                </a:xfrm>
                              </p:grpSpPr>
                              <p:grpSp>
                                <p:nvGrpSpPr>
                                  <p:cNvPr id="12558" name="Group 2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1480"/>
                                    <a:ext cx="295" cy="1770"/>
                                    <a:chOff x="2653" y="1480"/>
                                    <a:chExt cx="295" cy="1770"/>
                                  </a:xfrm>
                                </p:grpSpPr>
                                <p:grpSp>
                                  <p:nvGrpSpPr>
                                    <p:cNvPr id="12559" name="Group 27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653" y="1480"/>
                                      <a:ext cx="295" cy="1180"/>
                                      <a:chOff x="2653" y="1480"/>
                                      <a:chExt cx="295" cy="1180"/>
                                    </a:xfrm>
                                  </p:grpSpPr>
                                  <p:sp>
                                    <p:nvSpPr>
                                      <p:cNvPr id="12560" name="Rectangle 27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48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61" name="Rectangle 27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177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62" name="Rectangle 27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070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2563" name="Rectangle 27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653" y="2365"/>
                                        <a:ext cx="295" cy="29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rgbClr val="FF99CC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 fontAlgn="base"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</a:pPr>
                                        <a:endParaRPr lang="ru-RU">
                                          <a:solidFill>
                                            <a:srgbClr val="000000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2564" name="Rectangle 27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660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565" name="Rectangle 27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2955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566" name="Group 27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653" y="3250"/>
                                    <a:ext cx="295" cy="590"/>
                                    <a:chOff x="2653" y="3249"/>
                                    <a:chExt cx="295" cy="590"/>
                                  </a:xfrm>
                                </p:grpSpPr>
                                <p:sp>
                                  <p:nvSpPr>
                                    <p:cNvPr id="12567" name="Rectangle 27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249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12568" name="Rectangle 2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53" y="3544"/>
                                      <a:ext cx="295" cy="29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FF99CC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chemeClr val="accent1"/>
                                          </a:solidFill>
                                        </a14:hiddenFill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 fontAlgn="base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</a:pPr>
                                      <a:endParaRPr lang="ru-RU">
                                        <a:solidFill>
                                          <a:srgbClr val="000000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12569" name="Group 28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71" y="392"/>
                                  <a:ext cx="295" cy="1179"/>
                                  <a:chOff x="2653" y="300"/>
                                  <a:chExt cx="295" cy="1179"/>
                                </a:xfrm>
                              </p:grpSpPr>
                              <p:sp>
                                <p:nvSpPr>
                                  <p:cNvPr id="12570" name="Rectangle 28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889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2571" name="Rectangle 28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1184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2572" name="Rectangle 28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300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2573" name="Rectangle 28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53" y="595"/>
                                    <a:ext cx="295" cy="29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FF99CC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fontAlgn="base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</a:pPr>
                                    <a:endParaRPr lang="ru-RU">
                                      <a:solidFill>
                                        <a:srgbClr val="000000"/>
                                      </a:solidFill>
                                    </a:endParaRPr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  <p:sp>
                      <p:nvSpPr>
                        <p:cNvPr id="12574" name="Rectangle 2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42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2575" name="Rectangle 2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" y="392"/>
                          <a:ext cx="295" cy="29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99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2576" name="Group 2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3" y="395"/>
                          <a:ext cx="295" cy="887"/>
                          <a:chOff x="453" y="389"/>
                          <a:chExt cx="295" cy="887"/>
                        </a:xfrm>
                      </p:grpSpPr>
                      <p:sp>
                        <p:nvSpPr>
                          <p:cNvPr id="12577" name="Rectangle 2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3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2578" name="Group 2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53" y="389"/>
                            <a:ext cx="295" cy="590"/>
                            <a:chOff x="453" y="392"/>
                            <a:chExt cx="295" cy="590"/>
                          </a:xfrm>
                        </p:grpSpPr>
                        <p:sp>
                          <p:nvSpPr>
                            <p:cNvPr id="12579" name="Rectangle 29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392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580" name="Rectangle 2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3" y="687"/>
                              <a:ext cx="295" cy="29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FF99CC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endParaRPr lang="ru-RU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2581" name="Group 2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987"/>
                          <a:ext cx="295" cy="2949"/>
                          <a:chOff x="158" y="981"/>
                          <a:chExt cx="295" cy="2949"/>
                        </a:xfrm>
                      </p:grpSpPr>
                      <p:grpSp>
                        <p:nvGrpSpPr>
                          <p:cNvPr id="12582" name="Group 2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8" y="1570"/>
                            <a:ext cx="295" cy="2360"/>
                            <a:chOff x="2653" y="1480"/>
                            <a:chExt cx="295" cy="2360"/>
                          </a:xfrm>
                        </p:grpSpPr>
                        <p:grpSp>
                          <p:nvGrpSpPr>
                            <p:cNvPr id="12583" name="Group 2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1480"/>
                              <a:ext cx="295" cy="1770"/>
                              <a:chOff x="2653" y="1480"/>
                              <a:chExt cx="295" cy="1770"/>
                            </a:xfrm>
                          </p:grpSpPr>
                          <p:grpSp>
                            <p:nvGrpSpPr>
                              <p:cNvPr id="12584" name="Group 29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653" y="1480"/>
                                <a:ext cx="295" cy="1180"/>
                                <a:chOff x="2653" y="1480"/>
                                <a:chExt cx="295" cy="1180"/>
                              </a:xfrm>
                            </p:grpSpPr>
                            <p:sp>
                              <p:nvSpPr>
                                <p:cNvPr id="12585" name="Rectangle 29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48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586" name="Rectangle 29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177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587" name="Rectangle 29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070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588" name="Rectangle 30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653" y="2365"/>
                                  <a:ext cx="295" cy="29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FF99CC"/>
                                  </a:solidFill>
                                  <a:miter lim="800000"/>
                                  <a:headEnd/>
                                  <a:tailE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fontAlgn="base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endParaRPr lang="ru-RU">
                                    <a:solidFill>
                                      <a:srgbClr val="000000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2589" name="Rectangle 30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660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590" name="Rectangle 30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2955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2591" name="Group 3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653" y="3250"/>
                              <a:ext cx="295" cy="590"/>
                              <a:chOff x="2653" y="3249"/>
                              <a:chExt cx="295" cy="590"/>
                            </a:xfrm>
                          </p:grpSpPr>
                          <p:sp>
                            <p:nvSpPr>
                              <p:cNvPr id="12592" name="Rectangle 3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249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593" name="Rectangle 30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53" y="3544"/>
                                <a:ext cx="295" cy="29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99CC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endParaRPr lang="ru-RU">
                                  <a:solidFill>
                                    <a:srgbClr val="000000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2594" name="Rectangle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981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595" name="Rectangle 3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1276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596" name="Group 3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8" y="395"/>
                          <a:ext cx="295" cy="590"/>
                          <a:chOff x="158" y="392"/>
                          <a:chExt cx="295" cy="590"/>
                        </a:xfrm>
                      </p:grpSpPr>
                      <p:sp>
                        <p:nvSpPr>
                          <p:cNvPr id="12597" name="Rectangle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392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598" name="Rectangle 3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8" y="687"/>
                            <a:ext cx="295" cy="29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99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2599" name="Rectangle 311"/>
                <p:cNvSpPr>
                  <a:spLocks noChangeArrowheads="1"/>
                </p:cNvSpPr>
                <p:nvPr/>
              </p:nvSpPr>
              <p:spPr bwMode="auto">
                <a:xfrm>
                  <a:off x="1065" y="1576"/>
                  <a:ext cx="295" cy="295"/>
                </a:xfrm>
                <a:prstGeom prst="rect">
                  <a:avLst/>
                </a:prstGeom>
                <a:noFill/>
                <a:ln w="9525">
                  <a:solidFill>
                    <a:srgbClr val="FF99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600" name="Rectangle 312"/>
            <p:cNvSpPr>
              <a:spLocks noChangeArrowheads="1"/>
            </p:cNvSpPr>
            <p:nvPr/>
          </p:nvSpPr>
          <p:spPr bwMode="auto">
            <a:xfrm>
              <a:off x="1042" y="687"/>
              <a:ext cx="295" cy="295"/>
            </a:xfrm>
            <a:prstGeom prst="rect">
              <a:avLst/>
            </a:prstGeom>
            <a:noFill/>
            <a:ln w="9525">
              <a:solidFill>
                <a:srgbClr val="FF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2601" name="Rectangle 313"/>
          <p:cNvSpPr>
            <a:spLocks noChangeArrowheads="1"/>
          </p:cNvSpPr>
          <p:nvPr/>
        </p:nvSpPr>
        <p:spPr bwMode="auto">
          <a:xfrm>
            <a:off x="1979613" y="549275"/>
            <a:ext cx="496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4000" i="1">
                <a:solidFill>
                  <a:srgbClr val="FF0000"/>
                </a:solidFill>
                <a:latin typeface="Zurich Ex BT" pitchFamily="34" charset="0"/>
              </a:rPr>
              <a:t>ЗАДАЧА</a:t>
            </a:r>
            <a:endParaRPr lang="ru-RU" altLang="ru-RU" sz="4000" i="1">
              <a:solidFill>
                <a:srgbClr val="FF0000"/>
              </a:solidFill>
              <a:latin typeface="Zurich Ex BT" pitchFamily="34" charset="0"/>
            </a:endParaRPr>
          </a:p>
        </p:txBody>
      </p:sp>
      <p:grpSp>
        <p:nvGrpSpPr>
          <p:cNvPr id="12602" name="Group 314"/>
          <p:cNvGrpSpPr>
            <a:grpSpLocks/>
          </p:cNvGrpSpPr>
          <p:nvPr/>
        </p:nvGrpSpPr>
        <p:grpSpPr bwMode="auto">
          <a:xfrm>
            <a:off x="1908175" y="2565400"/>
            <a:ext cx="4391025" cy="142875"/>
            <a:chOff x="1202" y="1616"/>
            <a:chExt cx="2766" cy="90"/>
          </a:xfrm>
        </p:grpSpPr>
        <p:sp>
          <p:nvSpPr>
            <p:cNvPr id="12603" name="Oval 315"/>
            <p:cNvSpPr>
              <a:spLocks noChangeArrowheads="1"/>
            </p:cNvSpPr>
            <p:nvPr/>
          </p:nvSpPr>
          <p:spPr bwMode="auto">
            <a:xfrm>
              <a:off x="1202" y="1616"/>
              <a:ext cx="90" cy="90"/>
            </a:xfrm>
            <a:prstGeom prst="ellipse">
              <a:avLst/>
            </a:prstGeom>
            <a:solidFill>
              <a:srgbClr val="EA1A1A"/>
            </a:solidFill>
            <a:ln w="9525">
              <a:solidFill>
                <a:srgbClr val="EA1A1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04" name="Oval 316"/>
            <p:cNvSpPr>
              <a:spLocks noChangeArrowheads="1"/>
            </p:cNvSpPr>
            <p:nvPr/>
          </p:nvSpPr>
          <p:spPr bwMode="auto">
            <a:xfrm>
              <a:off x="3878" y="1616"/>
              <a:ext cx="90" cy="90"/>
            </a:xfrm>
            <a:prstGeom prst="ellipse">
              <a:avLst/>
            </a:prstGeom>
            <a:solidFill>
              <a:srgbClr val="EA1A1A"/>
            </a:solidFill>
            <a:ln w="9525">
              <a:solidFill>
                <a:srgbClr val="EA1A1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2605" name="Group 317"/>
          <p:cNvGrpSpPr>
            <a:grpSpLocks/>
          </p:cNvGrpSpPr>
          <p:nvPr/>
        </p:nvGrpSpPr>
        <p:grpSpPr bwMode="auto">
          <a:xfrm>
            <a:off x="1547813" y="1844675"/>
            <a:ext cx="5111750" cy="701675"/>
            <a:chOff x="975" y="1162"/>
            <a:chExt cx="3220" cy="442"/>
          </a:xfrm>
        </p:grpSpPr>
        <p:sp>
          <p:nvSpPr>
            <p:cNvPr id="12606" name="Text Box 318"/>
            <p:cNvSpPr txBox="1">
              <a:spLocks noChangeArrowheads="1"/>
            </p:cNvSpPr>
            <p:nvPr/>
          </p:nvSpPr>
          <p:spPr bwMode="auto">
            <a:xfrm>
              <a:off x="975" y="1162"/>
              <a:ext cx="4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ru-RU" sz="4000" b="1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ru-RU" altLang="ru-RU" sz="40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07" name="Text Box 319"/>
            <p:cNvSpPr txBox="1">
              <a:spLocks noChangeArrowheads="1"/>
            </p:cNvSpPr>
            <p:nvPr/>
          </p:nvSpPr>
          <p:spPr bwMode="auto">
            <a:xfrm>
              <a:off x="3696" y="1162"/>
              <a:ext cx="49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ru-RU" sz="4000" b="1" i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ru-RU" altLang="ru-RU" sz="40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608" name="Text Box 320"/>
          <p:cNvSpPr txBox="1">
            <a:spLocks noChangeArrowheads="1"/>
          </p:cNvSpPr>
          <p:nvPr/>
        </p:nvSpPr>
        <p:spPr bwMode="auto">
          <a:xfrm>
            <a:off x="1042988" y="4292600"/>
            <a:ext cx="66976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3600" i="1">
                <a:solidFill>
                  <a:srgbClr val="000000"/>
                </a:solidFill>
                <a:latin typeface="Zurich Ex BT" pitchFamily="34" charset="0"/>
              </a:rPr>
              <a:t>Скільки прямих можна провести через дві точки ?</a:t>
            </a:r>
            <a:endParaRPr lang="ru-RU" altLang="ru-RU" sz="3600" i="1">
              <a:solidFill>
                <a:srgbClr val="000000"/>
              </a:solidFill>
              <a:latin typeface="Zurich Ex BT" pitchFamily="34" charset="0"/>
            </a:endParaRPr>
          </a:p>
        </p:txBody>
      </p:sp>
      <p:sp>
        <p:nvSpPr>
          <p:cNvPr id="12609" name="Line 321"/>
          <p:cNvSpPr>
            <a:spLocks noChangeShapeType="1"/>
          </p:cNvSpPr>
          <p:nvPr/>
        </p:nvSpPr>
        <p:spPr bwMode="auto">
          <a:xfrm>
            <a:off x="539750" y="2636838"/>
            <a:ext cx="7993063" cy="0"/>
          </a:xfrm>
          <a:prstGeom prst="line">
            <a:avLst/>
          </a:prstGeom>
          <a:noFill/>
          <a:ln w="57150">
            <a:solidFill>
              <a:srgbClr val="EA1A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610" name="Freeform 322"/>
          <p:cNvSpPr>
            <a:spLocks/>
          </p:cNvSpPr>
          <p:nvPr/>
        </p:nvSpPr>
        <p:spPr bwMode="auto">
          <a:xfrm>
            <a:off x="539750" y="1773238"/>
            <a:ext cx="7200900" cy="1511300"/>
          </a:xfrm>
          <a:custGeom>
            <a:avLst/>
            <a:gdLst>
              <a:gd name="T0" fmla="*/ 0 w 4536"/>
              <a:gd name="T1" fmla="*/ 227 h 952"/>
              <a:gd name="T2" fmla="*/ 907 w 4536"/>
              <a:gd name="T3" fmla="*/ 544 h 952"/>
              <a:gd name="T4" fmla="*/ 2495 w 4536"/>
              <a:gd name="T5" fmla="*/ 952 h 952"/>
              <a:gd name="T6" fmla="*/ 3583 w 4536"/>
              <a:gd name="T7" fmla="*/ 544 h 952"/>
              <a:gd name="T8" fmla="*/ 4536 w 4536"/>
              <a:gd name="T9" fmla="*/ 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6" h="952">
                <a:moveTo>
                  <a:pt x="0" y="227"/>
                </a:moveTo>
                <a:cubicBezTo>
                  <a:pt x="245" y="325"/>
                  <a:pt x="491" y="423"/>
                  <a:pt x="907" y="544"/>
                </a:cubicBezTo>
                <a:cubicBezTo>
                  <a:pt x="1323" y="665"/>
                  <a:pt x="2049" y="952"/>
                  <a:pt x="2495" y="952"/>
                </a:cubicBezTo>
                <a:cubicBezTo>
                  <a:pt x="2941" y="952"/>
                  <a:pt x="3243" y="703"/>
                  <a:pt x="3583" y="544"/>
                </a:cubicBezTo>
                <a:cubicBezTo>
                  <a:pt x="3923" y="385"/>
                  <a:pt x="4229" y="192"/>
                  <a:pt x="4536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1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1" grpId="0"/>
      <p:bldP spid="12608" grpId="0"/>
      <p:bldP spid="12609" grpId="0" animBg="1"/>
      <p:bldP spid="12610" grpId="0" animBg="1"/>
      <p:bldP spid="126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161</Words>
  <Application>Microsoft Office PowerPoint</Application>
  <PresentationFormat>Екран (4:3)</PresentationFormat>
  <Paragraphs>76</Paragraphs>
  <Slides>11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слайдів</vt:lpstr>
      </vt:variant>
      <vt:variant>
        <vt:i4>11</vt:i4>
      </vt:variant>
    </vt:vector>
  </HeadingPairs>
  <TitlesOfParts>
    <vt:vector size="24" baseType="lpstr">
      <vt:lpstr>Arial</vt:lpstr>
      <vt:lpstr>Calibri</vt:lpstr>
      <vt:lpstr>Times New Roman</vt:lpstr>
      <vt:lpstr>Zurich Ex BT</vt:lpstr>
      <vt:lpstr>Тема Office</vt:lpstr>
      <vt:lpstr>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Презентація PowerPoint</vt:lpstr>
      <vt:lpstr>Презентація PowerPoint</vt:lpstr>
      <vt:lpstr>Завдання на урок</vt:lpstr>
      <vt:lpstr>Презентація PowerPoint</vt:lpstr>
      <vt:lpstr>Презентація PowerPoint</vt:lpstr>
      <vt:lpstr>Підручник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RePack by Diakov</cp:lastModifiedBy>
  <cp:revision>41</cp:revision>
  <dcterms:created xsi:type="dcterms:W3CDTF">2018-10-14T16:03:19Z</dcterms:created>
  <dcterms:modified xsi:type="dcterms:W3CDTF">2021-11-10T13:20:14Z</dcterms:modified>
</cp:coreProperties>
</file>