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4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73" r:id="rId16"/>
    <p:sldId id="274" r:id="rId17"/>
    <p:sldId id="28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CC00"/>
    <a:srgbClr val="FF99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4F102-8457-415E-97E0-9C4C9D04FE7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2AB54-90CB-4A2E-8A4A-321A75543605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45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Математика 5 клас 05.11.2021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Задачі та вправи на всі дії з натуральними числами</a:t>
            </a:r>
            <a:endParaRPr lang="uk-UA" sz="48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Логічні задачі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8429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1) Скільки днів має високосний рік?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Логічні задачі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8429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2) Скільки місяців року мають 30 днів?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Логічні задачі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842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3) На руках десять пальців. Скільки пальців на десяти руках?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Логічні задачі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142984"/>
            <a:ext cx="842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4) Пара коней подолала 10км. Скільки кілометрів пробіг кожен кінь?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Логічні задачі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62865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Заєць знайшов 8 морквин і з'їв усі, крім 5. Скільки морквин залишилося?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D:\1\з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285860"/>
            <a:ext cx="2928958" cy="40306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Логічні задачі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643050"/>
            <a:ext cx="64294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Лікар дав хворому три таблетки, вказавши, що приймати їх потрібно кожні 20хв. На який час вистачить таблеток?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Логічні задачі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85011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У якому місяці є число 28?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Опрацювати параграф 16</a:t>
            </a:r>
          </a:p>
          <a:p>
            <a:r>
              <a:rPr lang="uk-UA" smtClean="0"/>
              <a:t>№545,551,560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57662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Параграф 15 ми пропускаємо, його можете  опрацювати за бажанням</a:t>
            </a:r>
          </a:p>
          <a:p>
            <a:r>
              <a:rPr lang="uk-UA" dirty="0" smtClean="0"/>
              <a:t>На сторінці 92 підручника є дуже важливий матеріал про порядок виконання дій ,його треба </a:t>
            </a:r>
            <a:r>
              <a:rPr lang="uk-UA" dirty="0" err="1" smtClean="0"/>
              <a:t>запам</a:t>
            </a:r>
            <a:r>
              <a:rPr lang="en-US" dirty="0" smtClean="0"/>
              <a:t>’</a:t>
            </a:r>
            <a:r>
              <a:rPr lang="uk-UA" dirty="0" err="1" smtClean="0"/>
              <a:t>ятати</a:t>
            </a:r>
            <a:endParaRPr lang="uk-UA" dirty="0" smtClean="0"/>
          </a:p>
          <a:p>
            <a:r>
              <a:rPr lang="uk-UA" dirty="0" smtClean="0"/>
              <a:t>№544,546,552,556- виконувати</a:t>
            </a:r>
          </a:p>
          <a:p>
            <a:r>
              <a:rPr lang="uk-UA" dirty="0" smtClean="0"/>
              <a:t>Можна працювати по презентації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82796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Які числа називаються</a:t>
            </a:r>
          </a:p>
          <a:p>
            <a:pPr algn="ctr"/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натуральними?</a:t>
            </a:r>
            <a:endParaRPr lang="uk-UA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4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Як називаються </a:t>
            </a:r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числа</a:t>
            </a:r>
            <a:endParaRPr lang="uk-UA" sz="6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1, 10, 100, 1000…?</a:t>
            </a:r>
            <a:endParaRPr lang="uk-UA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4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Чиє 0 натуральним числом?</a:t>
            </a:r>
            <a:endParaRPr lang="uk-UA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4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Яке </a:t>
            </a:r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натуральне 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число найменше?</a:t>
            </a:r>
            <a:endParaRPr lang="uk-UA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 існує на</a:t>
            </a:r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більше натуральне число?</a:t>
            </a:r>
            <a:endParaRPr lang="uk-UA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Які дії можна виконувати з натуральними </a:t>
            </a:r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числа</a:t>
            </a:r>
            <a:r>
              <a:rPr lang="uk-U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ми?</a:t>
            </a:r>
            <a:endParaRPr lang="uk-UA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Усний рахунок</a:t>
            </a:r>
            <a:endParaRPr lang="uk-U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121442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Обчислити найзручнішим способом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071810"/>
            <a:ext cx="45720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1) 312 + 396 + 688;</a:t>
            </a:r>
          </a:p>
          <a:p>
            <a:r>
              <a:rPr lang="uk-UA" sz="3600" dirty="0" smtClean="0"/>
              <a:t>2) 25 · 35 · 4;</a:t>
            </a:r>
          </a:p>
          <a:p>
            <a:r>
              <a:rPr lang="uk-UA" sz="3600" dirty="0" smtClean="0"/>
              <a:t>3) 65 · 100;</a:t>
            </a:r>
          </a:p>
          <a:p>
            <a:r>
              <a:rPr lang="uk-UA" sz="3600" dirty="0" smtClean="0"/>
              <a:t>4) 24 · 18 : 9;</a:t>
            </a:r>
          </a:p>
          <a:p>
            <a:r>
              <a:rPr lang="uk-UA" sz="3600" dirty="0" smtClean="0"/>
              <a:t>5) 43 · 65 + 65 · 57;</a:t>
            </a:r>
          </a:p>
          <a:p>
            <a:r>
              <a:rPr lang="uk-UA" sz="3600" dirty="0" smtClean="0"/>
              <a:t>6) (564 + 677) – 364.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215074" y="3143248"/>
            <a:ext cx="23574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1) 1396;</a:t>
            </a:r>
          </a:p>
          <a:p>
            <a:r>
              <a:rPr lang="uk-UA" sz="3600" dirty="0" smtClean="0"/>
              <a:t>2) 3500;</a:t>
            </a:r>
          </a:p>
          <a:p>
            <a:r>
              <a:rPr lang="uk-UA" sz="3600" dirty="0" smtClean="0"/>
              <a:t>3) 6500;</a:t>
            </a:r>
          </a:p>
          <a:p>
            <a:r>
              <a:rPr lang="uk-UA" sz="3600" dirty="0" smtClean="0"/>
              <a:t>4) 48;</a:t>
            </a:r>
          </a:p>
          <a:p>
            <a:r>
              <a:rPr lang="uk-UA" sz="3600" dirty="0" smtClean="0"/>
              <a:t>5) 6500;</a:t>
            </a:r>
          </a:p>
          <a:p>
            <a:r>
              <a:rPr lang="uk-UA" sz="3600" dirty="0" smtClean="0"/>
              <a:t>6) 877.</a:t>
            </a:r>
            <a:endParaRPr lang="ru-RU" sz="36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296</Words>
  <Application>Microsoft Office PowerPoint</Application>
  <PresentationFormat>Екран (4:3)</PresentationFormat>
  <Paragraphs>46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Математика 5 клас 05.11.2021</vt:lpstr>
      <vt:lpstr>Завдання на урок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RePack by Diakov</cp:lastModifiedBy>
  <cp:revision>18</cp:revision>
  <dcterms:modified xsi:type="dcterms:W3CDTF">2021-11-03T11:42:08Z</dcterms:modified>
</cp:coreProperties>
</file>