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2" r:id="rId2"/>
    <p:sldId id="282" r:id="rId3"/>
    <p:sldId id="268" r:id="rId4"/>
    <p:sldId id="286" r:id="rId5"/>
    <p:sldId id="277" r:id="rId6"/>
    <p:sldId id="290" r:id="rId7"/>
    <p:sldId id="295" r:id="rId8"/>
    <p:sldId id="291" r:id="rId9"/>
    <p:sldId id="292" r:id="rId10"/>
    <p:sldId id="275" r:id="rId11"/>
    <p:sldId id="300" r:id="rId12"/>
    <p:sldId id="297" r:id="rId13"/>
    <p:sldId id="29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51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image" Target="../media/image19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12" Type="http://schemas.openxmlformats.org/officeDocument/2006/relationships/image" Target="../media/image18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11" Type="http://schemas.openxmlformats.org/officeDocument/2006/relationships/image" Target="../media/image17.wmf"/><Relationship Id="rId5" Type="http://schemas.openxmlformats.org/officeDocument/2006/relationships/image" Target="../media/image11.wmf"/><Relationship Id="rId15" Type="http://schemas.openxmlformats.org/officeDocument/2006/relationships/image" Target="../media/image21.wmf"/><Relationship Id="rId10" Type="http://schemas.openxmlformats.org/officeDocument/2006/relationships/image" Target="../media/image16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Relationship Id="rId14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image" Target="../media/image45.wmf"/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12" Type="http://schemas.openxmlformats.org/officeDocument/2006/relationships/image" Target="../media/image44.wmf"/><Relationship Id="rId2" Type="http://schemas.openxmlformats.org/officeDocument/2006/relationships/image" Target="../media/image26.wmf"/><Relationship Id="rId1" Type="http://schemas.openxmlformats.org/officeDocument/2006/relationships/image" Target="../media/image34.wmf"/><Relationship Id="rId6" Type="http://schemas.openxmlformats.org/officeDocument/2006/relationships/image" Target="../media/image38.wmf"/><Relationship Id="rId11" Type="http://schemas.openxmlformats.org/officeDocument/2006/relationships/image" Target="../media/image43.wmf"/><Relationship Id="rId5" Type="http://schemas.openxmlformats.org/officeDocument/2006/relationships/image" Target="../media/image37.wmf"/><Relationship Id="rId10" Type="http://schemas.openxmlformats.org/officeDocument/2006/relationships/image" Target="../media/image42.wmf"/><Relationship Id="rId4" Type="http://schemas.openxmlformats.org/officeDocument/2006/relationships/image" Target="../media/image36.wmf"/><Relationship Id="rId9" Type="http://schemas.openxmlformats.org/officeDocument/2006/relationships/image" Target="../media/image4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DFA76-6CCB-4AC0-BE2A-9017EE234899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E9525-BCA6-4D7F-B4DD-7B573F4D8E41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96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59B3-87C6-4006-B5F7-678C08459D99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1DE5-354A-462D-A7B9-D22C4AFBBF4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59B3-87C6-4006-B5F7-678C08459D99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1DE5-354A-462D-A7B9-D22C4AFBBF4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59B3-87C6-4006-B5F7-678C08459D99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1DE5-354A-462D-A7B9-D22C4AFBBF4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A0FEB-FE69-4C86-B2C4-02440C7DF606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59B3-87C6-4006-B5F7-678C08459D99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1DE5-354A-462D-A7B9-D22C4AFBBF4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59B3-87C6-4006-B5F7-678C08459D99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1DE5-354A-462D-A7B9-D22C4AFBBF4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59B3-87C6-4006-B5F7-678C08459D99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1DE5-354A-462D-A7B9-D22C4AFBBF4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59B3-87C6-4006-B5F7-678C08459D99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1DE5-354A-462D-A7B9-D22C4AFBBF4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59B3-87C6-4006-B5F7-678C08459D99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1DE5-354A-462D-A7B9-D22C4AFBBF4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59B3-87C6-4006-B5F7-678C08459D99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1DE5-354A-462D-A7B9-D22C4AFBBF4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59B3-87C6-4006-B5F7-678C08459D99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1DE5-354A-462D-A7B9-D22C4AFBBF4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59B3-87C6-4006-B5F7-678C08459D99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1DE5-354A-462D-A7B9-D22C4AFBBF4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559B3-87C6-4006-B5F7-678C08459D99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71DE5-354A-462D-A7B9-D22C4AFBBF4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oleObject" Target="../embeddings/oleObject38.bin"/><Relationship Id="rId18" Type="http://schemas.openxmlformats.org/officeDocument/2006/relationships/image" Target="../media/image40.wmf"/><Relationship Id="rId26" Type="http://schemas.openxmlformats.org/officeDocument/2006/relationships/image" Target="../media/image44.wmf"/><Relationship Id="rId3" Type="http://schemas.openxmlformats.org/officeDocument/2006/relationships/oleObject" Target="../embeddings/oleObject33.bin"/><Relationship Id="rId21" Type="http://schemas.openxmlformats.org/officeDocument/2006/relationships/oleObject" Target="../embeddings/oleObject42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37.wmf"/><Relationship Id="rId17" Type="http://schemas.openxmlformats.org/officeDocument/2006/relationships/oleObject" Target="../embeddings/oleObject40.bin"/><Relationship Id="rId25" Type="http://schemas.openxmlformats.org/officeDocument/2006/relationships/oleObject" Target="../embeddings/oleObject44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39.wmf"/><Relationship Id="rId20" Type="http://schemas.openxmlformats.org/officeDocument/2006/relationships/image" Target="../media/image41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37.bin"/><Relationship Id="rId24" Type="http://schemas.openxmlformats.org/officeDocument/2006/relationships/image" Target="../media/image43.wmf"/><Relationship Id="rId5" Type="http://schemas.openxmlformats.org/officeDocument/2006/relationships/oleObject" Target="../embeddings/oleObject34.bin"/><Relationship Id="rId15" Type="http://schemas.openxmlformats.org/officeDocument/2006/relationships/oleObject" Target="../embeddings/oleObject39.bin"/><Relationship Id="rId23" Type="http://schemas.openxmlformats.org/officeDocument/2006/relationships/oleObject" Target="../embeddings/oleObject43.bin"/><Relationship Id="rId28" Type="http://schemas.openxmlformats.org/officeDocument/2006/relationships/image" Target="../media/image45.wmf"/><Relationship Id="rId10" Type="http://schemas.openxmlformats.org/officeDocument/2006/relationships/image" Target="../media/image36.wmf"/><Relationship Id="rId19" Type="http://schemas.openxmlformats.org/officeDocument/2006/relationships/oleObject" Target="../embeddings/oleObject41.bin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38.wmf"/><Relationship Id="rId22" Type="http://schemas.openxmlformats.org/officeDocument/2006/relationships/image" Target="../media/image42.wmf"/><Relationship Id="rId27" Type="http://schemas.openxmlformats.org/officeDocument/2006/relationships/oleObject" Target="../embeddings/oleObject45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Relationship Id="rId9" Type="http://schemas.openxmlformats.org/officeDocument/2006/relationships/image" Target="../media/image53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wmf"/><Relationship Id="rId18" Type="http://schemas.openxmlformats.org/officeDocument/2006/relationships/oleObject" Target="../embeddings/oleObject14.bin"/><Relationship Id="rId26" Type="http://schemas.openxmlformats.org/officeDocument/2006/relationships/oleObject" Target="../embeddings/oleObject18.bin"/><Relationship Id="rId3" Type="http://schemas.openxmlformats.org/officeDocument/2006/relationships/image" Target="../media/image22.png"/><Relationship Id="rId21" Type="http://schemas.openxmlformats.org/officeDocument/2006/relationships/image" Target="../media/image15.wmf"/><Relationship Id="rId7" Type="http://schemas.openxmlformats.org/officeDocument/2006/relationships/image" Target="../media/image8.wmf"/><Relationship Id="rId12" Type="http://schemas.openxmlformats.org/officeDocument/2006/relationships/oleObject" Target="../embeddings/oleObject11.bin"/><Relationship Id="rId17" Type="http://schemas.openxmlformats.org/officeDocument/2006/relationships/image" Target="../media/image13.wmf"/><Relationship Id="rId25" Type="http://schemas.openxmlformats.org/officeDocument/2006/relationships/image" Target="../media/image17.wmf"/><Relationship Id="rId33" Type="http://schemas.openxmlformats.org/officeDocument/2006/relationships/image" Target="../media/image21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13.bin"/><Relationship Id="rId20" Type="http://schemas.openxmlformats.org/officeDocument/2006/relationships/oleObject" Target="../embeddings/oleObject15.bin"/><Relationship Id="rId29" Type="http://schemas.openxmlformats.org/officeDocument/2006/relationships/image" Target="../media/image19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0.wmf"/><Relationship Id="rId24" Type="http://schemas.openxmlformats.org/officeDocument/2006/relationships/oleObject" Target="../embeddings/oleObject17.bin"/><Relationship Id="rId32" Type="http://schemas.openxmlformats.org/officeDocument/2006/relationships/oleObject" Target="../embeddings/oleObject21.bin"/><Relationship Id="rId5" Type="http://schemas.openxmlformats.org/officeDocument/2006/relationships/image" Target="../media/image7.wmf"/><Relationship Id="rId15" Type="http://schemas.openxmlformats.org/officeDocument/2006/relationships/image" Target="../media/image12.wmf"/><Relationship Id="rId23" Type="http://schemas.openxmlformats.org/officeDocument/2006/relationships/image" Target="../media/image16.wmf"/><Relationship Id="rId28" Type="http://schemas.openxmlformats.org/officeDocument/2006/relationships/oleObject" Target="../embeddings/oleObject19.bin"/><Relationship Id="rId10" Type="http://schemas.openxmlformats.org/officeDocument/2006/relationships/oleObject" Target="../embeddings/oleObject10.bin"/><Relationship Id="rId19" Type="http://schemas.openxmlformats.org/officeDocument/2006/relationships/image" Target="../media/image14.wmf"/><Relationship Id="rId31" Type="http://schemas.openxmlformats.org/officeDocument/2006/relationships/image" Target="../media/image20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9.wmf"/><Relationship Id="rId14" Type="http://schemas.openxmlformats.org/officeDocument/2006/relationships/oleObject" Target="../embeddings/oleObject12.bin"/><Relationship Id="rId22" Type="http://schemas.openxmlformats.org/officeDocument/2006/relationships/oleObject" Target="../embeddings/oleObject16.bin"/><Relationship Id="rId27" Type="http://schemas.openxmlformats.org/officeDocument/2006/relationships/image" Target="../media/image18.wmf"/><Relationship Id="rId30" Type="http://schemas.openxmlformats.org/officeDocument/2006/relationships/oleObject" Target="../embeddings/oleObject20.bin"/><Relationship Id="rId8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3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3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88640"/>
            <a:ext cx="432048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uk-UA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26.01.2022р.</a:t>
            </a:r>
            <a:endParaRPr lang="en-US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Прямоугольник 128"/>
          <p:cNvSpPr/>
          <p:nvPr/>
        </p:nvSpPr>
        <p:spPr>
          <a:xfrm>
            <a:off x="323528" y="1124744"/>
            <a:ext cx="5688632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Математика 5 клас</a:t>
            </a:r>
            <a:endParaRPr lang="ru-RU" sz="4800" dirty="0"/>
          </a:p>
        </p:txBody>
      </p:sp>
      <p:sp>
        <p:nvSpPr>
          <p:cNvPr id="7" name="WordArt 3"/>
          <p:cNvSpPr>
            <a:spLocks noChangeArrowheads="1" noChangeShapeType="1" noTextEdit="1"/>
          </p:cNvSpPr>
          <p:nvPr/>
        </p:nvSpPr>
        <p:spPr bwMode="auto">
          <a:xfrm>
            <a:off x="152400" y="2492896"/>
            <a:ext cx="8650288" cy="20162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fromWordArt="1">
            <a:prstTxWarp prst="textInflateBottom">
              <a:avLst>
                <a:gd name="adj" fmla="val 68083"/>
              </a:avLst>
            </a:prstTxWarp>
          </a:bodyPr>
          <a:lstStyle/>
          <a:p>
            <a:pPr algn="ctr"/>
            <a:r>
              <a:rPr lang="ru-RU" sz="6600" b="1" kern="10" dirty="0" err="1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Додавання</a:t>
            </a:r>
            <a:r>
              <a:rPr lang="ru-RU" sz="6600" b="1" kern="10" dirty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6600" b="1" kern="10" dirty="0" err="1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і</a:t>
            </a:r>
            <a:r>
              <a:rPr lang="ru-RU" sz="6600" b="1" kern="10" dirty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6600" b="1" kern="10" dirty="0" err="1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віднімання</a:t>
            </a:r>
            <a:r>
              <a:rPr lang="ru-RU" sz="6600" b="1" kern="10" dirty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endParaRPr lang="ru-RU" sz="6600" b="1" kern="10" dirty="0" smtClean="0">
              <a:ln w="6350">
                <a:solidFill>
                  <a:schemeClr val="tx1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uk-UA" sz="6600" b="1" kern="10" dirty="0" smtClean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мішаних </a:t>
            </a:r>
            <a:r>
              <a:rPr lang="uk-UA" sz="6600" b="1" kern="10" dirty="0" err="1" smtClean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чтисел</a:t>
            </a:r>
            <a:r>
              <a:rPr lang="uk-UA" sz="6600" b="1" kern="10" dirty="0" smtClean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.</a:t>
            </a:r>
            <a:endParaRPr lang="ru-RU" sz="6600" b="1" kern="10" dirty="0">
              <a:ln w="6350">
                <a:solidFill>
                  <a:schemeClr val="tx1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9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3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823913"/>
          </a:xfrm>
          <a:prstGeom prst="rect">
            <a:avLst/>
          </a:prstGeom>
          <a:solidFill>
            <a:schemeClr val="folHlink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800" b="1">
                <a:solidFill>
                  <a:srgbClr val="FF0066"/>
                </a:solidFill>
              </a:rPr>
              <a:t>Обчисли:</a:t>
            </a:r>
          </a:p>
        </p:txBody>
      </p:sp>
      <p:graphicFrame>
        <p:nvGraphicFramePr>
          <p:cNvPr id="12290" name="Object 19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0" y="836613"/>
          <a:ext cx="1331913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5" name="Формула" r:id="rId3" imgW="482391" imgH="393529" progId="">
                  <p:embed/>
                </p:oleObj>
              </mc:Choice>
              <mc:Fallback>
                <p:oleObj name="Формула" r:id="rId3" imgW="482391" imgH="393529" progId="">
                  <p:embed/>
                  <p:pic>
                    <p:nvPicPr>
                      <p:cNvPr id="0" name="Picture 4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836613"/>
                        <a:ext cx="1331913" cy="1085850"/>
                      </a:xfrm>
                      <a:prstGeom prst="rect">
                        <a:avLst/>
                      </a:prstGeom>
                      <a:solidFill>
                        <a:srgbClr val="FF33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610350" y="25844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6" name="Формула" r:id="rId5" imgW="114151" imgH="215619" progId="">
                  <p:embed/>
                </p:oleObj>
              </mc:Choice>
              <mc:Fallback>
                <p:oleObj name="Формула" r:id="rId5" imgW="114151" imgH="215619" progId="">
                  <p:embed/>
                  <p:pic>
                    <p:nvPicPr>
                      <p:cNvPr id="0" name="Picture 4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0350" y="25844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22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0" y="1916113"/>
          <a:ext cx="1331913" cy="96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7" name="Формула" r:id="rId7" imgW="545863" imgH="393529" progId="">
                  <p:embed/>
                </p:oleObj>
              </mc:Choice>
              <mc:Fallback>
                <p:oleObj name="Формула" r:id="rId7" imgW="545863" imgH="393529" progId="">
                  <p:embed/>
                  <p:pic>
                    <p:nvPicPr>
                      <p:cNvPr id="0" name="Picture 4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916113"/>
                        <a:ext cx="1331913" cy="960437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25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0" y="3644900"/>
          <a:ext cx="1366838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8" name="Формула" r:id="rId9" imgW="482391" imgH="393529" progId="">
                  <p:embed/>
                </p:oleObj>
              </mc:Choice>
              <mc:Fallback>
                <p:oleObj name="Формула" r:id="rId9" imgW="482391" imgH="393529" progId="">
                  <p:embed/>
                  <p:pic>
                    <p:nvPicPr>
                      <p:cNvPr id="0" name="Picture 4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644900"/>
                        <a:ext cx="1366838" cy="1114425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28"/>
          <p:cNvGraphicFramePr>
            <a:graphicFrameLocks noChangeAspect="1"/>
          </p:cNvGraphicFramePr>
          <p:nvPr/>
        </p:nvGraphicFramePr>
        <p:xfrm>
          <a:off x="0" y="2781300"/>
          <a:ext cx="1403350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9" name="Формула" r:id="rId11" imgW="596641" imgH="393529" progId="">
                  <p:embed/>
                </p:oleObj>
              </mc:Choice>
              <mc:Fallback>
                <p:oleObj name="Формула" r:id="rId11" imgW="596641" imgH="393529" progId="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781300"/>
                        <a:ext cx="1403350" cy="9239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5" name="Object 29"/>
          <p:cNvGraphicFramePr>
            <a:graphicFrameLocks noChangeAspect="1"/>
          </p:cNvGraphicFramePr>
          <p:nvPr/>
        </p:nvGraphicFramePr>
        <p:xfrm>
          <a:off x="0" y="4724400"/>
          <a:ext cx="1403350" cy="1011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0" name="Формула" r:id="rId13" imgW="545863" imgH="393529" progId="">
                  <p:embed/>
                </p:oleObj>
              </mc:Choice>
              <mc:Fallback>
                <p:oleObj name="Формула" r:id="rId13" imgW="545863" imgH="393529" progId="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724400"/>
                        <a:ext cx="1403350" cy="1011238"/>
                      </a:xfrm>
                      <a:prstGeom prst="rect">
                        <a:avLst/>
                      </a:prstGeom>
                      <a:solidFill>
                        <a:srgbClr val="3399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6" name="Object 30"/>
          <p:cNvGraphicFramePr>
            <a:graphicFrameLocks noChangeAspect="1"/>
          </p:cNvGraphicFramePr>
          <p:nvPr/>
        </p:nvGraphicFramePr>
        <p:xfrm>
          <a:off x="0" y="5734050"/>
          <a:ext cx="1403350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1" name="Формула" r:id="rId15" imgW="558558" imgH="393529" progId="">
                  <p:embed/>
                </p:oleObj>
              </mc:Choice>
              <mc:Fallback>
                <p:oleObj name="Формула" r:id="rId15" imgW="558558" imgH="393529" progId="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734050"/>
                        <a:ext cx="1403350" cy="989013"/>
                      </a:xfrm>
                      <a:prstGeom prst="rect">
                        <a:avLst/>
                      </a:prstGeom>
                      <a:solidFill>
                        <a:srgbClr val="6600FF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724525" y="4292600"/>
            <a:ext cx="1511300" cy="1008063"/>
            <a:chOff x="3606" y="2704"/>
            <a:chExt cx="1179" cy="953"/>
          </a:xfrm>
        </p:grpSpPr>
        <p:sp>
          <p:nvSpPr>
            <p:cNvPr id="12315" name="AutoShape 34"/>
            <p:cNvSpPr>
              <a:spLocks noChangeArrowheads="1"/>
            </p:cNvSpPr>
            <p:nvPr/>
          </p:nvSpPr>
          <p:spPr bwMode="auto">
            <a:xfrm>
              <a:off x="3606" y="2704"/>
              <a:ext cx="1179" cy="953"/>
            </a:xfrm>
            <a:prstGeom prst="hexagon">
              <a:avLst>
                <a:gd name="adj" fmla="val 30929"/>
                <a:gd name="vf" fmla="val 115470"/>
              </a:avLst>
            </a:prstGeom>
            <a:solidFill>
              <a:srgbClr val="FF33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2302" name="Object 33"/>
            <p:cNvGraphicFramePr>
              <a:graphicFrameLocks noChangeAspect="1"/>
            </p:cNvGraphicFramePr>
            <p:nvPr/>
          </p:nvGraphicFramePr>
          <p:xfrm>
            <a:off x="3923" y="2750"/>
            <a:ext cx="501" cy="8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42" name="Формула" r:id="rId17" imgW="228501" imgH="393529" progId="">
                    <p:embed/>
                  </p:oleObj>
                </mc:Choice>
                <mc:Fallback>
                  <p:oleObj name="Формула" r:id="rId17" imgW="228501" imgH="393529" progId="">
                    <p:embed/>
                    <p:pic>
                      <p:nvPicPr>
                        <p:cNvPr id="0" name="Picture 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23" y="2750"/>
                          <a:ext cx="501" cy="862"/>
                        </a:xfrm>
                        <a:prstGeom prst="rect">
                          <a:avLst/>
                        </a:prstGeom>
                        <a:solidFill>
                          <a:srgbClr val="FF3300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7308850" y="5805488"/>
            <a:ext cx="1366838" cy="1052512"/>
            <a:chOff x="4558" y="3612"/>
            <a:chExt cx="771" cy="708"/>
          </a:xfrm>
        </p:grpSpPr>
        <p:sp>
          <p:nvSpPr>
            <p:cNvPr id="12314" name="AutoShape 36"/>
            <p:cNvSpPr>
              <a:spLocks noChangeArrowheads="1"/>
            </p:cNvSpPr>
            <p:nvPr/>
          </p:nvSpPr>
          <p:spPr bwMode="auto">
            <a:xfrm>
              <a:off x="4558" y="3612"/>
              <a:ext cx="771" cy="708"/>
            </a:xfrm>
            <a:prstGeom prst="hexagon">
              <a:avLst>
                <a:gd name="adj" fmla="val 27225"/>
                <a:gd name="vf" fmla="val 115470"/>
              </a:avLst>
            </a:prstGeom>
            <a:solidFill>
              <a:srgbClr val="FFCC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2301" name="Object 37"/>
            <p:cNvGraphicFramePr>
              <a:graphicFrameLocks noChangeAspect="1"/>
            </p:cNvGraphicFramePr>
            <p:nvPr/>
          </p:nvGraphicFramePr>
          <p:xfrm>
            <a:off x="4740" y="3640"/>
            <a:ext cx="395" cy="6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43" name="Формула" r:id="rId19" imgW="228501" imgH="393529" progId="">
                    <p:embed/>
                  </p:oleObj>
                </mc:Choice>
                <mc:Fallback>
                  <p:oleObj name="Формула" r:id="rId19" imgW="228501" imgH="393529" progId="">
                    <p:embed/>
                    <p:pic>
                      <p:nvPicPr>
                        <p:cNvPr id="0" name="Picture 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40" y="3640"/>
                          <a:ext cx="395" cy="680"/>
                        </a:xfrm>
                        <a:prstGeom prst="rect">
                          <a:avLst/>
                        </a:prstGeom>
                        <a:solidFill>
                          <a:srgbClr val="FFCC00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3059113" y="5661025"/>
            <a:ext cx="1296987" cy="981075"/>
            <a:chOff x="1927" y="3566"/>
            <a:chExt cx="817" cy="618"/>
          </a:xfrm>
        </p:grpSpPr>
        <p:sp>
          <p:nvSpPr>
            <p:cNvPr id="12313" name="AutoShape 39"/>
            <p:cNvSpPr>
              <a:spLocks noChangeArrowheads="1"/>
            </p:cNvSpPr>
            <p:nvPr/>
          </p:nvSpPr>
          <p:spPr bwMode="auto">
            <a:xfrm>
              <a:off x="1927" y="3566"/>
              <a:ext cx="817" cy="618"/>
            </a:xfrm>
            <a:prstGeom prst="hexagon">
              <a:avLst>
                <a:gd name="adj" fmla="val 33050"/>
                <a:gd name="vf" fmla="val 115470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2300" name="Object 40"/>
            <p:cNvGraphicFramePr>
              <a:graphicFrameLocks noChangeAspect="1"/>
            </p:cNvGraphicFramePr>
            <p:nvPr/>
          </p:nvGraphicFramePr>
          <p:xfrm>
            <a:off x="2064" y="3566"/>
            <a:ext cx="532" cy="5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44" name="Формула" r:id="rId21" imgW="355292" imgH="393359" progId="">
                    <p:embed/>
                  </p:oleObj>
                </mc:Choice>
                <mc:Fallback>
                  <p:oleObj name="Формула" r:id="rId21" imgW="355292" imgH="393359" progId="">
                    <p:embed/>
                    <p:pic>
                      <p:nvPicPr>
                        <p:cNvPr id="0" name="Picture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4" y="3566"/>
                          <a:ext cx="532" cy="589"/>
                        </a:xfrm>
                        <a:prstGeom prst="rect">
                          <a:avLst/>
                        </a:prstGeom>
                        <a:solidFill>
                          <a:srgbClr val="FFFF00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8027988" y="908050"/>
            <a:ext cx="1116012" cy="1008063"/>
            <a:chOff x="5148" y="572"/>
            <a:chExt cx="612" cy="635"/>
          </a:xfrm>
        </p:grpSpPr>
        <p:sp>
          <p:nvSpPr>
            <p:cNvPr id="12312" name="AutoShape 42"/>
            <p:cNvSpPr>
              <a:spLocks noChangeArrowheads="1"/>
            </p:cNvSpPr>
            <p:nvPr/>
          </p:nvSpPr>
          <p:spPr bwMode="auto">
            <a:xfrm>
              <a:off x="5148" y="618"/>
              <a:ext cx="612" cy="544"/>
            </a:xfrm>
            <a:prstGeom prst="hexagon">
              <a:avLst>
                <a:gd name="adj" fmla="val 28125"/>
                <a:gd name="vf" fmla="val 115470"/>
              </a:avLst>
            </a:prstGeom>
            <a:solidFill>
              <a:srgbClr val="00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2299" name="Object 43"/>
            <p:cNvGraphicFramePr>
              <a:graphicFrameLocks noChangeAspect="1"/>
            </p:cNvGraphicFramePr>
            <p:nvPr/>
          </p:nvGraphicFramePr>
          <p:xfrm>
            <a:off x="5239" y="572"/>
            <a:ext cx="369" cy="6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45" name="Формула" r:id="rId23" imgW="228501" imgH="393529" progId="">
                    <p:embed/>
                  </p:oleObj>
                </mc:Choice>
                <mc:Fallback>
                  <p:oleObj name="Формула" r:id="rId23" imgW="228501" imgH="393529" progId="">
                    <p:embed/>
                    <p:pic>
                      <p:nvPicPr>
                        <p:cNvPr id="0" name="Picture 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39" y="572"/>
                          <a:ext cx="369" cy="63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47"/>
          <p:cNvGrpSpPr>
            <a:grpSpLocks/>
          </p:cNvGrpSpPr>
          <p:nvPr/>
        </p:nvGrpSpPr>
        <p:grpSpPr bwMode="auto">
          <a:xfrm>
            <a:off x="7524750" y="2565400"/>
            <a:ext cx="1295400" cy="1008063"/>
            <a:chOff x="4830" y="1616"/>
            <a:chExt cx="635" cy="544"/>
          </a:xfrm>
        </p:grpSpPr>
        <p:sp>
          <p:nvSpPr>
            <p:cNvPr id="12311" name="AutoShape 45"/>
            <p:cNvSpPr>
              <a:spLocks noChangeArrowheads="1"/>
            </p:cNvSpPr>
            <p:nvPr/>
          </p:nvSpPr>
          <p:spPr bwMode="auto">
            <a:xfrm>
              <a:off x="4830" y="1616"/>
              <a:ext cx="635" cy="499"/>
            </a:xfrm>
            <a:prstGeom prst="hexagon">
              <a:avLst>
                <a:gd name="adj" fmla="val 31814"/>
                <a:gd name="vf" fmla="val 115470"/>
              </a:avLst>
            </a:prstGeom>
            <a:solidFill>
              <a:srgbClr val="3399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2298" name="Object 46"/>
            <p:cNvGraphicFramePr>
              <a:graphicFrameLocks noChangeAspect="1"/>
            </p:cNvGraphicFramePr>
            <p:nvPr/>
          </p:nvGraphicFramePr>
          <p:xfrm>
            <a:off x="4967" y="1616"/>
            <a:ext cx="378" cy="5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46" name="Формула" r:id="rId25" imgW="291973" imgH="393529" progId="">
                    <p:embed/>
                  </p:oleObj>
                </mc:Choice>
                <mc:Fallback>
                  <p:oleObj name="Формула" r:id="rId25" imgW="291973" imgH="393529" progId="">
                    <p:embed/>
                    <p:pic>
                      <p:nvPicPr>
                        <p:cNvPr id="0" name="Picture 5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67" y="1616"/>
                          <a:ext cx="378" cy="54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50"/>
          <p:cNvGrpSpPr>
            <a:grpSpLocks/>
          </p:cNvGrpSpPr>
          <p:nvPr/>
        </p:nvGrpSpPr>
        <p:grpSpPr bwMode="auto">
          <a:xfrm>
            <a:off x="2339975" y="981075"/>
            <a:ext cx="1152525" cy="935038"/>
            <a:chOff x="1474" y="618"/>
            <a:chExt cx="635" cy="499"/>
          </a:xfrm>
        </p:grpSpPr>
        <p:sp>
          <p:nvSpPr>
            <p:cNvPr id="12310" name="AutoShape 48"/>
            <p:cNvSpPr>
              <a:spLocks noChangeArrowheads="1"/>
            </p:cNvSpPr>
            <p:nvPr/>
          </p:nvSpPr>
          <p:spPr bwMode="auto">
            <a:xfrm>
              <a:off x="1474" y="618"/>
              <a:ext cx="635" cy="499"/>
            </a:xfrm>
            <a:prstGeom prst="octagon">
              <a:avLst>
                <a:gd name="adj" fmla="val 29287"/>
              </a:avLst>
            </a:prstGeom>
            <a:solidFill>
              <a:srgbClr val="6600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2297" name="Object 49"/>
            <p:cNvGraphicFramePr>
              <a:graphicFrameLocks noChangeAspect="1"/>
            </p:cNvGraphicFramePr>
            <p:nvPr/>
          </p:nvGraphicFramePr>
          <p:xfrm>
            <a:off x="1565" y="618"/>
            <a:ext cx="366" cy="4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47" name="Формула" r:id="rId27" imgW="317225" imgH="393359" progId="">
                    <p:embed/>
                  </p:oleObj>
                </mc:Choice>
                <mc:Fallback>
                  <p:oleObj name="Формула" r:id="rId27" imgW="317225" imgH="393359" progId="">
                    <p:embed/>
                    <p:pic>
                      <p:nvPicPr>
                        <p:cNvPr id="0" name="Picture 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65" y="618"/>
                          <a:ext cx="366" cy="45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07407E-6 L -0.16528 -0.51459 " pathEditMode="relative" ptsTypes="AA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98 -0.0419 L -0.49218 -0.5965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200" y="-27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05046 L 0.20486 -0.44954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00" y="-2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75 0.04213 L -0.64375 0.4097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300" y="18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143 0.03148 L -0.36997 0.31481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00" y="14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44444E-6 L 0.20486 0.71922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00" y="35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r>
              <a:rPr lang="uk-UA" dirty="0" smtClean="0"/>
              <a:t>Робота з підручником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609600" y="1463099"/>
            <a:ext cx="4038600" cy="2185988"/>
          </a:xfrm>
        </p:spPr>
        <p:txBody>
          <a:bodyPr/>
          <a:lstStyle/>
          <a:p>
            <a:r>
              <a:rPr lang="uk-UA" dirty="0" smtClean="0"/>
              <a:t>№ 1097</a:t>
            </a:r>
            <a:endParaRPr lang="uk-UA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2"/>
          </p:nvPr>
        </p:nvSpPr>
        <p:spPr>
          <a:xfrm>
            <a:off x="899592" y="3648165"/>
            <a:ext cx="6414864" cy="1900808"/>
          </a:xfrm>
        </p:spPr>
        <p:txBody>
          <a:bodyPr/>
          <a:lstStyle/>
          <a:p>
            <a:r>
              <a:rPr lang="uk-UA" dirty="0" smtClean="0"/>
              <a:t>№1101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6955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1115616" y="-171400"/>
            <a:ext cx="5472608" cy="646331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Домашнє завдання</a:t>
            </a:r>
          </a:p>
        </p:txBody>
      </p:sp>
      <p:sp>
        <p:nvSpPr>
          <p:cNvPr id="3" name="Прямоугольник 5"/>
          <p:cNvSpPr>
            <a:spLocks noChangeArrowheads="1"/>
          </p:cNvSpPr>
          <p:nvPr/>
        </p:nvSpPr>
        <p:spPr bwMode="auto">
          <a:xfrm>
            <a:off x="0" y="2204864"/>
            <a:ext cx="9143999" cy="12003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/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Вивчити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правила додавання та віднімання дробів з однаковими</a:t>
            </a:r>
          </a:p>
          <a:p>
            <a:pPr eaLnBrk="0" hangingPunct="0"/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знаменниками. ( § 33 </a:t>
            </a:r>
            <a:r>
              <a:rPr lang="uk-UA" sz="2400" b="1" dirty="0" err="1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186-187)</a:t>
            </a:r>
          </a:p>
          <a:p>
            <a:pPr eaLnBrk="0" hangingPunct="0"/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Виконати 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№ 1098 , 1102 ,1104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692150"/>
            <a:ext cx="938212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WordArt 18"/>
          <p:cNvSpPr>
            <a:spLocks noChangeArrowheads="1" noChangeShapeType="1" noTextEdit="1"/>
          </p:cNvSpPr>
          <p:nvPr/>
        </p:nvSpPr>
        <p:spPr bwMode="auto">
          <a:xfrm>
            <a:off x="971550" y="981075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М</a:t>
            </a:r>
          </a:p>
        </p:txBody>
      </p:sp>
      <p:pic>
        <p:nvPicPr>
          <p:cNvPr id="1029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713" y="1268413"/>
            <a:ext cx="1011237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WordArt 19"/>
          <p:cNvSpPr>
            <a:spLocks noChangeArrowheads="1" noChangeShapeType="1" noTextEdit="1"/>
          </p:cNvSpPr>
          <p:nvPr/>
        </p:nvSpPr>
        <p:spPr bwMode="auto">
          <a:xfrm>
            <a:off x="1908175" y="1557338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О</a:t>
            </a:r>
          </a:p>
        </p:txBody>
      </p:sp>
      <p:pic>
        <p:nvPicPr>
          <p:cNvPr id="1031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213" y="1844675"/>
            <a:ext cx="938212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WordArt 23"/>
          <p:cNvSpPr>
            <a:spLocks noChangeArrowheads="1" noChangeShapeType="1" noTextEdit="1"/>
          </p:cNvSpPr>
          <p:nvPr/>
        </p:nvSpPr>
        <p:spPr bwMode="auto">
          <a:xfrm>
            <a:off x="2916238" y="2133600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Л</a:t>
            </a:r>
          </a:p>
        </p:txBody>
      </p:sp>
      <p:pic>
        <p:nvPicPr>
          <p:cNvPr id="1033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4300" y="2349500"/>
            <a:ext cx="938213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WordArt 20"/>
          <p:cNvSpPr>
            <a:spLocks noChangeArrowheads="1" noChangeShapeType="1" noTextEdit="1"/>
          </p:cNvSpPr>
          <p:nvPr/>
        </p:nvSpPr>
        <p:spPr bwMode="auto">
          <a:xfrm>
            <a:off x="3995738" y="2636838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О</a:t>
            </a:r>
          </a:p>
        </p:txBody>
      </p:sp>
      <p:pic>
        <p:nvPicPr>
          <p:cNvPr id="1035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363" y="2781300"/>
            <a:ext cx="938212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WordArt 21"/>
          <p:cNvSpPr>
            <a:spLocks noChangeArrowheads="1" noChangeShapeType="1" noTextEdit="1"/>
          </p:cNvSpPr>
          <p:nvPr/>
        </p:nvSpPr>
        <p:spPr bwMode="auto">
          <a:xfrm>
            <a:off x="5076825" y="3141663"/>
            <a:ext cx="504825" cy="387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Д</a:t>
            </a:r>
          </a:p>
        </p:txBody>
      </p:sp>
      <p:pic>
        <p:nvPicPr>
          <p:cNvPr id="1037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11863" y="3284538"/>
            <a:ext cx="93821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WordArt 22"/>
          <p:cNvSpPr>
            <a:spLocks noChangeArrowheads="1" noChangeShapeType="1" noTextEdit="1"/>
          </p:cNvSpPr>
          <p:nvPr/>
        </p:nvSpPr>
        <p:spPr bwMode="auto">
          <a:xfrm>
            <a:off x="6156325" y="3573463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Ц</a:t>
            </a:r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19925" y="3789363"/>
            <a:ext cx="1011238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0" name="WordArt 25"/>
          <p:cNvSpPr>
            <a:spLocks noChangeArrowheads="1" noChangeShapeType="1" noTextEdit="1"/>
          </p:cNvSpPr>
          <p:nvPr/>
        </p:nvSpPr>
        <p:spPr bwMode="auto">
          <a:xfrm>
            <a:off x="7308850" y="4076700"/>
            <a:ext cx="14287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і</a:t>
            </a:r>
          </a:p>
        </p:txBody>
      </p:sp>
      <p:pic>
        <p:nvPicPr>
          <p:cNvPr id="1041" name="Picture 26" descr="001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938793">
            <a:off x="5502275" y="1047750"/>
            <a:ext cx="2160588" cy="173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19" name="WordArt 5"/>
          <p:cNvSpPr>
            <a:spLocks noChangeArrowheads="1" noChangeShapeType="1" noTextEdit="1"/>
          </p:cNvSpPr>
          <p:nvPr/>
        </p:nvSpPr>
        <p:spPr bwMode="auto">
          <a:xfrm>
            <a:off x="1187450" y="4797152"/>
            <a:ext cx="7129463" cy="146077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Дякую</a:t>
            </a:r>
            <a:r>
              <a:rPr lang="ru-RU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за  урок!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Прямоугольник 97"/>
          <p:cNvSpPr/>
          <p:nvPr/>
        </p:nvSpPr>
        <p:spPr>
          <a:xfrm>
            <a:off x="4644008" y="4429132"/>
            <a:ext cx="3714206" cy="642942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“ три цілі три четверті ”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500034" y="3286124"/>
            <a:ext cx="1643074" cy="2214578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15  4</a:t>
            </a:r>
          </a:p>
          <a:p>
            <a:pPr marL="457200" indent="-457200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12  3</a:t>
            </a:r>
          </a:p>
          <a:p>
            <a:pPr marL="457200" indent="-457200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3 (ост.)</a:t>
            </a:r>
          </a:p>
          <a:p>
            <a:pPr marL="457200" indent="-457200">
              <a:buAutoNum type="arabicPlain" startAt="5"/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lain" startAt="5"/>
            </a:pPr>
            <a:endParaRPr lang="uk-UA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1357298"/>
            <a:ext cx="1643074" cy="2214578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5  2</a:t>
            </a:r>
          </a:p>
          <a:p>
            <a:pPr marL="457200" indent="-457200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4  2</a:t>
            </a:r>
          </a:p>
          <a:p>
            <a:pPr marL="457200" indent="-457200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1 (ост.)</a:t>
            </a:r>
          </a:p>
          <a:p>
            <a:pPr marL="457200" indent="-457200">
              <a:buAutoNum type="arabicPlain" startAt="5"/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lain" startAt="5"/>
            </a:pPr>
            <a:endParaRPr lang="uk-UA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000100" y="1500174"/>
            <a:ext cx="500066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57224" y="1500174"/>
            <a:ext cx="2714644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D60093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14348" y="1571612"/>
            <a:ext cx="7772400" cy="25717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uk-UA" sz="2400" b="1" i="0" u="none" strike="noStrike" kern="1200" cap="none" spc="0" normalizeH="0" baseline="0" noProof="0" dirty="0" smtClean="0">
              <a:ln>
                <a:noFill/>
              </a:ln>
              <a:solidFill>
                <a:srgbClr val="D60093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>
            <a:off x="464315" y="2107397"/>
            <a:ext cx="92869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928662" y="1928802"/>
            <a:ext cx="4286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71472" y="1857364"/>
            <a:ext cx="1428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71472" y="2285992"/>
            <a:ext cx="3571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>
            <a:off x="535753" y="1321579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785786" y="1071546"/>
            <a:ext cx="17145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Заголовок 1"/>
          <p:cNvSpPr txBox="1">
            <a:spLocks/>
          </p:cNvSpPr>
          <p:nvPr/>
        </p:nvSpPr>
        <p:spPr>
          <a:xfrm>
            <a:off x="2000232" y="714356"/>
            <a:ext cx="2143140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ділене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30" name="Прямая со стрелкой 29"/>
          <p:cNvCxnSpPr/>
          <p:nvPr/>
        </p:nvCxnSpPr>
        <p:spPr>
          <a:xfrm rot="5400000">
            <a:off x="1179489" y="1463661"/>
            <a:ext cx="2143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1285852" y="1357298"/>
            <a:ext cx="12144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Заголовок 1"/>
          <p:cNvSpPr txBox="1">
            <a:spLocks/>
          </p:cNvSpPr>
          <p:nvPr/>
        </p:nvSpPr>
        <p:spPr>
          <a:xfrm>
            <a:off x="2071670" y="1000108"/>
            <a:ext cx="2143140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дільник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9" name="Заголовок 1"/>
          <p:cNvSpPr txBox="1">
            <a:spLocks/>
          </p:cNvSpPr>
          <p:nvPr/>
        </p:nvSpPr>
        <p:spPr>
          <a:xfrm>
            <a:off x="2000232" y="1785926"/>
            <a:ext cx="2143140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частка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000100" y="2000240"/>
            <a:ext cx="42862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642910" y="2357430"/>
            <a:ext cx="285752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5" name="Прямая со стрелкой 54"/>
          <p:cNvCxnSpPr/>
          <p:nvPr/>
        </p:nvCxnSpPr>
        <p:spPr>
          <a:xfrm rot="10800000">
            <a:off x="1500166" y="2214554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8" name="Объект 57"/>
          <p:cNvGraphicFramePr>
            <a:graphicFrameLocks noChangeAspect="1"/>
          </p:cNvGraphicFramePr>
          <p:nvPr/>
        </p:nvGraphicFramePr>
        <p:xfrm>
          <a:off x="4643438" y="1285860"/>
          <a:ext cx="1499122" cy="911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0" name="Формула" r:id="rId3" imgW="647419" imgH="393529" progId="">
                  <p:embed/>
                </p:oleObj>
              </mc:Choice>
              <mc:Fallback>
                <p:oleObj name="Формула" r:id="rId3" imgW="647419" imgH="393529" progId="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1285860"/>
                        <a:ext cx="1499122" cy="9112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4" name="Прямая соединительная линия 63"/>
          <p:cNvCxnSpPr/>
          <p:nvPr/>
        </p:nvCxnSpPr>
        <p:spPr>
          <a:xfrm>
            <a:off x="6357950" y="1714488"/>
            <a:ext cx="3571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65" name="Объект 64"/>
          <p:cNvGraphicFramePr>
            <a:graphicFrameLocks noChangeAspect="1"/>
          </p:cNvGraphicFramePr>
          <p:nvPr/>
        </p:nvGraphicFramePr>
        <p:xfrm>
          <a:off x="4357686" y="2357430"/>
          <a:ext cx="842963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1" name="Формула" r:id="rId5" imgW="355292" imgH="393359" progId="">
                  <p:embed/>
                </p:oleObj>
              </mc:Choice>
              <mc:Fallback>
                <p:oleObj name="Формула" r:id="rId5" imgW="355292" imgH="393359" progId="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6" y="2357430"/>
                        <a:ext cx="842963" cy="931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" name="Заголовок 1"/>
          <p:cNvSpPr txBox="1">
            <a:spLocks/>
          </p:cNvSpPr>
          <p:nvPr/>
        </p:nvSpPr>
        <p:spPr>
          <a:xfrm>
            <a:off x="5292080" y="2500306"/>
            <a:ext cx="3280448" cy="71438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60093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“ дві  цілі одна друга ”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D60093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>
            <a:off x="642910" y="3786190"/>
            <a:ext cx="2143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rot="5400000">
            <a:off x="607191" y="4107661"/>
            <a:ext cx="107157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1142976" y="3857628"/>
            <a:ext cx="4286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785786" y="4214818"/>
            <a:ext cx="3571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Прямоугольник 78"/>
          <p:cNvSpPr/>
          <p:nvPr/>
        </p:nvSpPr>
        <p:spPr>
          <a:xfrm>
            <a:off x="1214414" y="3429000"/>
            <a:ext cx="285752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785786" y="4286256"/>
            <a:ext cx="285752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1214414" y="3929066"/>
            <a:ext cx="285752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2" name="Объект 81"/>
          <p:cNvGraphicFramePr>
            <a:graphicFrameLocks noChangeAspect="1"/>
          </p:cNvGraphicFramePr>
          <p:nvPr/>
        </p:nvGraphicFramePr>
        <p:xfrm>
          <a:off x="3786182" y="3357562"/>
          <a:ext cx="1793066" cy="9112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2" name="Формула" r:id="rId7" imgW="774364" imgH="393529" progId="">
                  <p:embed/>
                </p:oleObj>
              </mc:Choice>
              <mc:Fallback>
                <p:oleObj name="Формула" r:id="rId7" imgW="774364" imgH="393529" progId="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2" y="3357562"/>
                        <a:ext cx="1793066" cy="9112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6" name="Прямая соединительная линия 85"/>
          <p:cNvCxnSpPr/>
          <p:nvPr/>
        </p:nvCxnSpPr>
        <p:spPr>
          <a:xfrm>
            <a:off x="5786446" y="3786190"/>
            <a:ext cx="3571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97" name="Объект 96"/>
          <p:cNvGraphicFramePr>
            <a:graphicFrameLocks noChangeAspect="1"/>
          </p:cNvGraphicFramePr>
          <p:nvPr/>
        </p:nvGraphicFramePr>
        <p:xfrm>
          <a:off x="3643306" y="4286256"/>
          <a:ext cx="928694" cy="928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3" name="Формула" r:id="rId9" imgW="342751" imgH="393529" progId="">
                  <p:embed/>
                </p:oleObj>
              </mc:Choice>
              <mc:Fallback>
                <p:oleObj name="Формула" r:id="rId9" imgW="342751" imgH="393529" progId="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306" y="4286256"/>
                        <a:ext cx="928694" cy="9286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" name="Объект 98"/>
          <p:cNvGraphicFramePr>
            <a:graphicFrameLocks noChangeAspect="1"/>
          </p:cNvGraphicFramePr>
          <p:nvPr/>
        </p:nvGraphicFramePr>
        <p:xfrm>
          <a:off x="1714480" y="4572008"/>
          <a:ext cx="580722" cy="947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4" name="Формула" r:id="rId11" imgW="241195" imgH="393529" progId="">
                  <p:embed/>
                </p:oleObj>
              </mc:Choice>
              <mc:Fallback>
                <p:oleObj name="Формула" r:id="rId11" imgW="241195" imgH="393529" progId="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480" y="4572008"/>
                        <a:ext cx="580722" cy="9474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" name="Объект 99"/>
          <p:cNvGraphicFramePr>
            <a:graphicFrameLocks noChangeAspect="1"/>
          </p:cNvGraphicFramePr>
          <p:nvPr/>
        </p:nvGraphicFramePr>
        <p:xfrm>
          <a:off x="2500298" y="4572008"/>
          <a:ext cx="500066" cy="861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5" name="Формула" r:id="rId13" imgW="228501" imgH="393529" progId="">
                  <p:embed/>
                </p:oleObj>
              </mc:Choice>
              <mc:Fallback>
                <p:oleObj name="Формула" r:id="rId13" imgW="228501" imgH="393529" progId="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298" y="4572008"/>
                        <a:ext cx="500066" cy="8612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" name="Правая фигурная скобка 100"/>
          <p:cNvSpPr/>
          <p:nvPr/>
        </p:nvSpPr>
        <p:spPr>
          <a:xfrm rot="5400000">
            <a:off x="2071670" y="4857760"/>
            <a:ext cx="571504" cy="157163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Прямоугольник 101"/>
          <p:cNvSpPr/>
          <p:nvPr/>
        </p:nvSpPr>
        <p:spPr>
          <a:xfrm>
            <a:off x="1285852" y="5857892"/>
            <a:ext cx="2214578" cy="571504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Мішані числа</a:t>
            </a:r>
            <a:endParaRPr lang="ru-RU" sz="2400" b="1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Заголовок 1"/>
          <p:cNvSpPr txBox="1">
            <a:spLocks/>
          </p:cNvSpPr>
          <p:nvPr/>
        </p:nvSpPr>
        <p:spPr>
          <a:xfrm>
            <a:off x="0" y="0"/>
            <a:ext cx="9144000" cy="98072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Пригадай: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Виділення цілої частини з неправильного дробу </a:t>
            </a:r>
            <a:endParaRPr kumimoji="0" lang="ru-RU" sz="34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500"/>
                            </p:stCondLst>
                            <p:childTnLst>
                              <p:par>
                                <p:cTn id="57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-0.01065 L 0.54532 -0.06967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400" y="-3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50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1000"/>
                            </p:stCondLst>
                            <p:childTnLst>
                              <p:par>
                                <p:cTn id="64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1 4.07407E-6 L 0.63125 -0.1426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300" y="-7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3000"/>
                            </p:stCondLst>
                            <p:childTnLst>
                              <p:par>
                                <p:cTn id="67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 L 0.57604 0.0294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800" y="1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0"/>
                            </p:stCondLst>
                            <p:childTnLst>
                              <p:par>
                                <p:cTn id="7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500"/>
                            </p:stCondLst>
                            <p:childTnLst>
                              <p:par>
                                <p:cTn id="74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19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59259E-6 L 0.46962 -0.04629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500" y="-2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6000"/>
                            </p:stCondLst>
                            <p:childTnLst>
                              <p:par>
                                <p:cTn id="1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8000"/>
                            </p:stCondLst>
                            <p:childTnLst>
                              <p:par>
                                <p:cTn id="126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07407E-6 L 0.54809 -0.12987 " pathEditMode="relative" rAng="0" ptsTypes="AA">
                                      <p:cBhvr>
                                        <p:cTn id="127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400" y="-6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9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07407E-6 L 0.50121 0.06851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00" y="3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6000"/>
                            </p:stCondLst>
                            <p:childTnLst>
                              <p:par>
                                <p:cTn id="1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8000"/>
                            </p:stCondLst>
                            <p:childTnLst>
                              <p:par>
                                <p:cTn id="14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9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0000"/>
                            </p:stCondLst>
                            <p:childTnLst>
                              <p:par>
                                <p:cTn id="1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  <p:bldP spid="68" grpId="0" animBg="1"/>
      <p:bldP spid="40" grpId="0" animBg="1"/>
      <p:bldP spid="25" grpId="0"/>
      <p:bldP spid="36" grpId="0"/>
      <p:bldP spid="39" grpId="0"/>
      <p:bldP spid="42" grpId="0" animBg="1"/>
      <p:bldP spid="45" grpId="0" animBg="1"/>
      <p:bldP spid="66" grpId="0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101" grpId="0" animBg="1"/>
      <p:bldP spid="102" grpId="0" animBg="1"/>
      <p:bldP spid="4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www.liveinternet.ru/journal_proc.php?action=redirect&amp;url=http://img0.liveinternet.ru/images/attach/c/6/93/266/93266672_large_19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4714884"/>
            <a:ext cx="3816424" cy="1643074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Виділіть цілу частину з неправильного дробу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928794" y="1357298"/>
          <a:ext cx="785818" cy="9022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5" name="Формула" r:id="rId4" imgW="342751" imgH="393529" progId="">
                  <p:embed/>
                </p:oleObj>
              </mc:Choice>
              <mc:Fallback>
                <p:oleObj name="Формула" r:id="rId4" imgW="342751" imgH="393529" progId="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794" y="1357298"/>
                        <a:ext cx="785818" cy="9022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643174" y="1428736"/>
            <a:ext cx="500066" cy="785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9490769"/>
              </p:ext>
            </p:extLst>
          </p:nvPr>
        </p:nvGraphicFramePr>
        <p:xfrm>
          <a:off x="3287713" y="714375"/>
          <a:ext cx="712787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6" name="Уравнение" r:id="rId6" imgW="330120" imgH="393480" progId="">
                  <p:embed/>
                </p:oleObj>
              </mc:Choice>
              <mc:Fallback>
                <p:oleObj name="Уравнение" r:id="rId6" imgW="330120" imgH="393480" progId="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7713" y="714375"/>
                        <a:ext cx="712787" cy="85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929058" y="714356"/>
            <a:ext cx="500066" cy="785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4857752" y="642918"/>
          <a:ext cx="741362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" name="Формула" r:id="rId8" imgW="342751" imgH="393529" progId="">
                  <p:embed/>
                </p:oleObj>
              </mc:Choice>
              <mc:Fallback>
                <p:oleObj name="Формула" r:id="rId8" imgW="342751" imgH="393529" progId="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2" y="642918"/>
                        <a:ext cx="741362" cy="852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5500694" y="714356"/>
            <a:ext cx="500066" cy="785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277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4428055"/>
              </p:ext>
            </p:extLst>
          </p:nvPr>
        </p:nvGraphicFramePr>
        <p:xfrm>
          <a:off x="4014788" y="1441450"/>
          <a:ext cx="712787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8" name="Уравнение" r:id="rId10" imgW="330120" imgH="393480" progId="">
                  <p:embed/>
                </p:oleObj>
              </mc:Choice>
              <mc:Fallback>
                <p:oleObj name="Уравнение" r:id="rId10" imgW="330120" imgH="393480" progId="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4788" y="1441450"/>
                        <a:ext cx="712787" cy="85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4714876" y="1500174"/>
            <a:ext cx="500066" cy="785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572264" y="1428736"/>
            <a:ext cx="500066" cy="785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277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8958210"/>
              </p:ext>
            </p:extLst>
          </p:nvPr>
        </p:nvGraphicFramePr>
        <p:xfrm>
          <a:off x="5845175" y="1428750"/>
          <a:ext cx="739775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9" name="Уравнение" r:id="rId12" imgW="342720" imgH="393480" progId="">
                  <p:embed/>
                </p:oleObj>
              </mc:Choice>
              <mc:Fallback>
                <p:oleObj name="Уравнение" r:id="rId12" imgW="342720" imgH="393480" progId="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5175" y="1428750"/>
                        <a:ext cx="739775" cy="85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1572797"/>
              </p:ext>
            </p:extLst>
          </p:nvPr>
        </p:nvGraphicFramePr>
        <p:xfrm>
          <a:off x="1701800" y="3500438"/>
          <a:ext cx="739775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0" name="Уравнение" r:id="rId14" imgW="342720" imgH="393480" progId="">
                  <p:embed/>
                </p:oleObj>
              </mc:Choice>
              <mc:Fallback>
                <p:oleObj name="Уравнение" r:id="rId14" imgW="342720" imgH="393480" progId="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1800" y="3500438"/>
                        <a:ext cx="739775" cy="852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4654006"/>
              </p:ext>
            </p:extLst>
          </p:nvPr>
        </p:nvGraphicFramePr>
        <p:xfrm>
          <a:off x="1157288" y="2428875"/>
          <a:ext cx="684212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" name="Уравнение" r:id="rId16" imgW="317160" imgH="393480" progId="">
                  <p:embed/>
                </p:oleObj>
              </mc:Choice>
              <mc:Fallback>
                <p:oleObj name="Уравнение" r:id="rId16" imgW="317160" imgH="393480" progId="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7288" y="2428875"/>
                        <a:ext cx="684212" cy="85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8" name="Object 10"/>
          <p:cNvGraphicFramePr>
            <a:graphicFrameLocks noChangeAspect="1"/>
          </p:cNvGraphicFramePr>
          <p:nvPr/>
        </p:nvGraphicFramePr>
        <p:xfrm>
          <a:off x="3786182" y="3500438"/>
          <a:ext cx="712787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" name="Формула" r:id="rId18" imgW="330057" imgH="393529" progId="">
                  <p:embed/>
                </p:oleObj>
              </mc:Choice>
              <mc:Fallback>
                <p:oleObj name="Формула" r:id="rId18" imgW="330057" imgH="393529" progId="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2" y="3500438"/>
                        <a:ext cx="712787" cy="85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4133910"/>
              </p:ext>
            </p:extLst>
          </p:nvPr>
        </p:nvGraphicFramePr>
        <p:xfrm>
          <a:off x="4584700" y="2517775"/>
          <a:ext cx="712788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" name="Уравнение" r:id="rId20" imgW="330120" imgH="393480" progId="">
                  <p:embed/>
                </p:oleObj>
              </mc:Choice>
              <mc:Fallback>
                <p:oleObj name="Уравнение" r:id="rId20" imgW="330120" imgH="393480" progId="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4700" y="2517775"/>
                        <a:ext cx="712788" cy="835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1635143"/>
              </p:ext>
            </p:extLst>
          </p:nvPr>
        </p:nvGraphicFramePr>
        <p:xfrm>
          <a:off x="2773363" y="2500313"/>
          <a:ext cx="739775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4" name="Уравнение" r:id="rId22" imgW="342720" imgH="393480" progId="">
                  <p:embed/>
                </p:oleObj>
              </mc:Choice>
              <mc:Fallback>
                <p:oleObj name="Уравнение" r:id="rId22" imgW="342720" imgH="393480" progId="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3363" y="2500313"/>
                        <a:ext cx="739775" cy="852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Прямоугольник 19"/>
          <p:cNvSpPr/>
          <p:nvPr/>
        </p:nvSpPr>
        <p:spPr>
          <a:xfrm>
            <a:off x="1857356" y="2428868"/>
            <a:ext cx="500066" cy="785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" name="Объект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8368295"/>
              </p:ext>
            </p:extLst>
          </p:nvPr>
        </p:nvGraphicFramePr>
        <p:xfrm>
          <a:off x="1755775" y="2428875"/>
          <a:ext cx="566738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5" name="Уравнение" r:id="rId24" imgW="241200" imgH="393480" progId="">
                  <p:embed/>
                </p:oleObj>
              </mc:Choice>
              <mc:Fallback>
                <p:oleObj name="Уравнение" r:id="rId24" imgW="241200" imgH="393480" progId="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5775" y="2428875"/>
                        <a:ext cx="566738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2510927"/>
              </p:ext>
            </p:extLst>
          </p:nvPr>
        </p:nvGraphicFramePr>
        <p:xfrm>
          <a:off x="3471863" y="2513013"/>
          <a:ext cx="55880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6" name="Уравнение" r:id="rId26" imgW="241200" imgH="393480" progId="">
                  <p:embed/>
                </p:oleObj>
              </mc:Choice>
              <mc:Fallback>
                <p:oleObj name="Уравнение" r:id="rId26" imgW="241200" imgH="393480" progId="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1863" y="2513013"/>
                        <a:ext cx="558800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9444686"/>
              </p:ext>
            </p:extLst>
          </p:nvPr>
        </p:nvGraphicFramePr>
        <p:xfrm>
          <a:off x="5300663" y="2500313"/>
          <a:ext cx="528637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7" name="Уравнение" r:id="rId28" imgW="228600" imgH="393480" progId="">
                  <p:embed/>
                </p:oleObj>
              </mc:Choice>
              <mc:Fallback>
                <p:oleObj name="Уравнение" r:id="rId28" imgW="228600" imgH="393480" progId="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0663" y="2500313"/>
                        <a:ext cx="528637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4" name="Object 16"/>
          <p:cNvGraphicFramePr>
            <a:graphicFrameLocks noChangeAspect="1"/>
          </p:cNvGraphicFramePr>
          <p:nvPr/>
        </p:nvGraphicFramePr>
        <p:xfrm>
          <a:off x="2500298" y="3500438"/>
          <a:ext cx="55880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8" name="Уравнение" r:id="rId30" imgW="241195" imgH="393529" progId="">
                  <p:embed/>
                </p:oleObj>
              </mc:Choice>
              <mc:Fallback>
                <p:oleObj name="Уравнение" r:id="rId30" imgW="241195" imgH="393529" progId="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298" y="3500438"/>
                        <a:ext cx="558800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5" name="Object 17"/>
          <p:cNvGraphicFramePr>
            <a:graphicFrameLocks noChangeAspect="1"/>
          </p:cNvGraphicFramePr>
          <p:nvPr/>
        </p:nvGraphicFramePr>
        <p:xfrm>
          <a:off x="4513263" y="3429000"/>
          <a:ext cx="676275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9" name="Формула" r:id="rId32" imgW="291973" imgH="393529" progId="">
                  <p:embed/>
                </p:oleObj>
              </mc:Choice>
              <mc:Fallback>
                <p:oleObj name="Формула" r:id="rId32" imgW="291973" imgH="393529" progId="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3263" y="3429000"/>
                        <a:ext cx="676275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20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20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2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20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20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327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27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327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327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Прямоугольник 63"/>
          <p:cNvSpPr/>
          <p:nvPr/>
        </p:nvSpPr>
        <p:spPr>
          <a:xfrm>
            <a:off x="2714612" y="3500438"/>
            <a:ext cx="428628" cy="4714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714612" y="2214554"/>
            <a:ext cx="642942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43174" y="2214554"/>
            <a:ext cx="642942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714612" y="2214554"/>
            <a:ext cx="642942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28860" y="1928802"/>
            <a:ext cx="428628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28860" y="1828800"/>
            <a:ext cx="428628" cy="6000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42852"/>
            <a:ext cx="7772400" cy="1385895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Алгоритм перетворення мішаного числа у неправильний дріб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488" y="1643050"/>
            <a:ext cx="428628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14612" y="2928934"/>
            <a:ext cx="428628" cy="4714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57422" y="3071810"/>
            <a:ext cx="428628" cy="5000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857488" y="2143116"/>
            <a:ext cx="35719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3357554" y="1928802"/>
            <a:ext cx="428628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>
            <a:stCxn id="14" idx="3"/>
          </p:cNvCxnSpPr>
          <p:nvPr/>
        </p:nvCxnSpPr>
        <p:spPr>
          <a:xfrm>
            <a:off x="3786182" y="2143116"/>
            <a:ext cx="200026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4286248" y="1785926"/>
            <a:ext cx="28575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D60093"/>
                </a:solidFill>
                <a:latin typeface="Times New Roman"/>
                <a:cs typeface="Times New Roman"/>
              </a:rPr>
              <a:t>·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857488" y="1571612"/>
            <a:ext cx="419104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857752" y="1714488"/>
            <a:ext cx="285752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857884" y="1928802"/>
            <a:ext cx="428628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6286512" y="2143116"/>
            <a:ext cx="35719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6143636" y="1643050"/>
            <a:ext cx="642942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143636" y="2214554"/>
            <a:ext cx="642942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357422" y="3143248"/>
            <a:ext cx="428628" cy="5000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2786050" y="3429000"/>
            <a:ext cx="35719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2714612" y="2928934"/>
            <a:ext cx="428628" cy="4714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786050" y="3500438"/>
            <a:ext cx="428628" cy="4714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714612" y="3500438"/>
            <a:ext cx="428628" cy="4714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214678" y="3214686"/>
            <a:ext cx="428628" cy="4714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3643306" y="3500438"/>
            <a:ext cx="200026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8" name="Прямоугольник 57"/>
          <p:cNvSpPr/>
          <p:nvPr/>
        </p:nvSpPr>
        <p:spPr>
          <a:xfrm>
            <a:off x="4071934" y="3143248"/>
            <a:ext cx="28575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4786314" y="3071810"/>
            <a:ext cx="285752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5786446" y="3286124"/>
            <a:ext cx="428628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6215074" y="3500438"/>
            <a:ext cx="35719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2" name="Прямоугольник 61"/>
          <p:cNvSpPr/>
          <p:nvPr/>
        </p:nvSpPr>
        <p:spPr>
          <a:xfrm>
            <a:off x="6072198" y="3000372"/>
            <a:ext cx="642942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6072198" y="3571876"/>
            <a:ext cx="642942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2143108" y="4357694"/>
            <a:ext cx="642942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2143108" y="4357694"/>
            <a:ext cx="642942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2643174" y="4071942"/>
            <a:ext cx="642942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>
            <a:off x="2714612" y="4572008"/>
            <a:ext cx="42862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2" name="Прямоугольник 71"/>
          <p:cNvSpPr/>
          <p:nvPr/>
        </p:nvSpPr>
        <p:spPr>
          <a:xfrm>
            <a:off x="2643174" y="4071942"/>
            <a:ext cx="642942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2643174" y="4643446"/>
            <a:ext cx="642942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2643174" y="4643446"/>
            <a:ext cx="642942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2643174" y="4643446"/>
            <a:ext cx="642942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3143240" y="4357694"/>
            <a:ext cx="428628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8" name="Прямая соединительная линия 77"/>
          <p:cNvCxnSpPr/>
          <p:nvPr/>
        </p:nvCxnSpPr>
        <p:spPr>
          <a:xfrm>
            <a:off x="3571868" y="4572008"/>
            <a:ext cx="200026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0" name="Прямоугольник 79"/>
          <p:cNvSpPr/>
          <p:nvPr/>
        </p:nvSpPr>
        <p:spPr>
          <a:xfrm>
            <a:off x="4000496" y="4214818"/>
            <a:ext cx="285752" cy="2762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D60093"/>
                </a:solidFill>
                <a:latin typeface="Times New Roman"/>
                <a:cs typeface="Times New Roman"/>
              </a:rPr>
              <a:t>·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4714876" y="4143380"/>
            <a:ext cx="285752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5643570" y="4357694"/>
            <a:ext cx="428628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3" name="Прямая соединительная линия 82"/>
          <p:cNvCxnSpPr/>
          <p:nvPr/>
        </p:nvCxnSpPr>
        <p:spPr>
          <a:xfrm>
            <a:off x="6072198" y="4572008"/>
            <a:ext cx="35719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4" name="Прямоугольник 83"/>
          <p:cNvSpPr/>
          <p:nvPr/>
        </p:nvSpPr>
        <p:spPr>
          <a:xfrm>
            <a:off x="5929322" y="4071942"/>
            <a:ext cx="642942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63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5929322" y="4643446"/>
            <a:ext cx="642942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6" name="Объект 85"/>
          <p:cNvGraphicFramePr>
            <a:graphicFrameLocks noChangeAspect="1"/>
          </p:cNvGraphicFramePr>
          <p:nvPr/>
        </p:nvGraphicFramePr>
        <p:xfrm>
          <a:off x="1857356" y="5500702"/>
          <a:ext cx="1292699" cy="817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3" name="Формула" r:id="rId3" imgW="622030" imgH="393529" progId="">
                  <p:embed/>
                </p:oleObj>
              </mc:Choice>
              <mc:Fallback>
                <p:oleObj name="Формула" r:id="rId3" imgW="622030" imgH="393529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5500702"/>
                        <a:ext cx="1292699" cy="817830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3857620" y="5500702"/>
          <a:ext cx="1028700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4" name="Формула" r:id="rId5" imgW="495085" imgH="393529" progId="">
                  <p:embed/>
                </p:oleObj>
              </mc:Choice>
              <mc:Fallback>
                <p:oleObj name="Формула" r:id="rId5" imgW="495085" imgH="393529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20" y="5500702"/>
                        <a:ext cx="1028700" cy="817563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5429256" y="5500702"/>
          <a:ext cx="1292225" cy="81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5" name="Формула" r:id="rId7" imgW="622030" imgH="393529" progId="">
                  <p:embed/>
                </p:oleObj>
              </mc:Choice>
              <mc:Fallback>
                <p:oleObj name="Формула" r:id="rId7" imgW="622030" imgH="393529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6" y="5500702"/>
                        <a:ext cx="1292225" cy="817562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103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1 3.33333E-6 L 0.11563 -0.0747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00" y="-3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3 -0.02245 L 0.21875 -0.033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00" y="-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000"/>
                            </p:stCondLst>
                            <p:childTnLst>
                              <p:par>
                                <p:cTn id="2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0.00347 L 0.25121 0.01389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00" y="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0"/>
                            </p:stCondLst>
                            <p:childTnLst>
                              <p:par>
                                <p:cTn id="31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33333E-6 L 0.17587 -0.0011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0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4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6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8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0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85185E-6 L 0.10868 -0.06296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00" y="-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000"/>
                            </p:stCondLst>
                            <p:childTnLst>
                              <p:par>
                                <p:cTn id="95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4 4.07407E-6 L 0.2092 -0.01574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00" y="-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0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8000"/>
                            </p:stCondLst>
                            <p:childTnLst>
                              <p:par>
                                <p:cTn id="102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L 0.25851 0.0176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00" y="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5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7407E-6 L 0.16407 -0.00278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0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60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80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000"/>
                            </p:stCondLst>
                            <p:childTnLst>
                              <p:par>
                                <p:cTn id="1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4000"/>
                            </p:stCondLst>
                            <p:childTnLst>
                              <p:par>
                                <p:cTn id="1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21 -0.01944 L 0.08941 -0.07176 " pathEditMode="relative" rAng="0" ptsTypes="AA">
                                      <p:cBhvr>
                                        <p:cTn id="163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00" y="-2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000"/>
                            </p:stCondLst>
                            <p:childTnLst>
                              <p:par>
                                <p:cTn id="1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4000"/>
                            </p:stCondLst>
                            <p:childTnLst>
                              <p:par>
                                <p:cTn id="169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33333E-6 L 0.21476 -0.0301 " pathEditMode="relative" rAng="0" ptsTypes="AA">
                                      <p:cBhvr>
                                        <p:cTn id="170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00" y="-1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6000"/>
                            </p:stCondLst>
                            <p:childTnLst>
                              <p:par>
                                <p:cTn id="1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8000"/>
                            </p:stCondLst>
                            <p:childTnLst>
                              <p:par>
                                <p:cTn id="176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11022E-16 L 0.23889 0.01157 " pathEditMode="relative" rAng="0" ptsTypes="AA">
                                      <p:cBhvr>
                                        <p:cTn id="177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00" y="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0000"/>
                            </p:stCondLst>
                            <p:childTnLst>
                              <p:par>
                                <p:cTn id="179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33333E-6 L 0.16806 0.00162 " pathEditMode="relative" rAng="0" ptsTypes="AA">
                                      <p:cBhvr>
                                        <p:cTn id="180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00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12000"/>
                            </p:stCondLst>
                            <p:childTnLst>
                              <p:par>
                                <p:cTn id="1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16000"/>
                            </p:stCondLst>
                            <p:childTnLst>
                              <p:par>
                                <p:cTn id="1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18000"/>
                            </p:stCondLst>
                            <p:childTnLst>
                              <p:par>
                                <p:cTn id="1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2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2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13" grpId="0" animBg="1"/>
      <p:bldP spid="13" grpId="1" animBg="1"/>
      <p:bldP spid="29" grpId="0" animBg="1"/>
      <p:bldP spid="5" grpId="0" animBg="1"/>
      <p:bldP spid="9" grpId="0" animBg="1"/>
      <p:bldP spid="10" grpId="0" animBg="1"/>
      <p:bldP spid="20" grpId="0" animBg="1"/>
      <p:bldP spid="21" grpId="0" animBg="1"/>
      <p:bldP spid="22" grpId="0" animBg="1"/>
      <p:bldP spid="24" grpId="0" animBg="1"/>
      <p:bldP spid="27" grpId="0" animBg="1"/>
      <p:bldP spid="28" grpId="0" animBg="1"/>
      <p:bldP spid="30" grpId="0" animBg="1"/>
      <p:bldP spid="30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39" grpId="2" animBg="1"/>
      <p:bldP spid="40" grpId="0" animBg="1"/>
      <p:bldP spid="58" grpId="0" animBg="1"/>
      <p:bldP spid="59" grpId="0" animBg="1"/>
      <p:bldP spid="60" grpId="0" animBg="1"/>
      <p:bldP spid="62" grpId="0" animBg="1"/>
      <p:bldP spid="63" grpId="0" animBg="1"/>
      <p:bldP spid="65" grpId="0" animBg="1"/>
      <p:bldP spid="66" grpId="0" animBg="1"/>
      <p:bldP spid="66" grpId="1" animBg="1"/>
      <p:bldP spid="67" grpId="0" animBg="1"/>
      <p:bldP spid="72" grpId="0" animBg="1"/>
      <p:bldP spid="72" grpId="1" animBg="1"/>
      <p:bldP spid="74" grpId="0" animBg="1"/>
      <p:bldP spid="75" grpId="0" animBg="1"/>
      <p:bldP spid="75" grpId="1" animBg="1"/>
      <p:bldP spid="76" grpId="0" animBg="1"/>
      <p:bldP spid="76" grpId="1" animBg="1"/>
      <p:bldP spid="77" grpId="0" animBg="1"/>
      <p:bldP spid="80" grpId="0" animBg="1"/>
      <p:bldP spid="81" grpId="0" animBg="1"/>
      <p:bldP spid="82" grpId="0" animBg="1"/>
      <p:bldP spid="84" grpId="0" animBg="1"/>
      <p:bldP spid="8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Oval 8"/>
          <p:cNvSpPr>
            <a:spLocks noChangeArrowheads="1"/>
          </p:cNvSpPr>
          <p:nvPr/>
        </p:nvSpPr>
        <p:spPr bwMode="auto">
          <a:xfrm>
            <a:off x="2267744" y="88138"/>
            <a:ext cx="6876256" cy="1484313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2" name="Text Box 9"/>
          <p:cNvSpPr txBox="1">
            <a:spLocks noChangeArrowheads="1"/>
          </p:cNvSpPr>
          <p:nvPr/>
        </p:nvSpPr>
        <p:spPr bwMode="auto">
          <a:xfrm>
            <a:off x="2771800" y="327058"/>
            <a:ext cx="5545138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6000" b="1" i="1">
                <a:solidFill>
                  <a:srgbClr val="FF0000"/>
                </a:solidFill>
              </a:rPr>
              <a:t>Запам'ятай !</a:t>
            </a: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0" y="2060575"/>
            <a:ext cx="9144000" cy="2443163"/>
          </a:xfrm>
          <a:prstGeom prst="rect">
            <a:avLst/>
          </a:prstGeom>
          <a:solidFill>
            <a:srgbClr val="FFC000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</a:pPr>
            <a:r>
              <a:rPr lang="uk-UA" sz="2800" b="1" dirty="0"/>
              <a:t>Щоб знайти суму двох мішаних чисел, треба:</a:t>
            </a:r>
          </a:p>
          <a:p>
            <a:pPr marL="342900" indent="-342900" algn="l">
              <a:spcBef>
                <a:spcPct val="50000"/>
              </a:spcBef>
              <a:buFontTx/>
              <a:buAutoNum type="arabicParenR"/>
            </a:pPr>
            <a:r>
              <a:rPr lang="uk-UA" sz="2800" b="1" dirty="0"/>
              <a:t> подати дані числа у вигляді неправильних </a:t>
            </a:r>
            <a:r>
              <a:rPr lang="uk-UA" sz="2800" b="1" dirty="0" err="1"/>
              <a:t>дробів</a:t>
            </a:r>
            <a:r>
              <a:rPr lang="uk-UA" sz="2800" b="1" dirty="0"/>
              <a:t>;</a:t>
            </a:r>
          </a:p>
          <a:p>
            <a:pPr marL="342900" indent="-342900" algn="l">
              <a:spcBef>
                <a:spcPct val="50000"/>
              </a:spcBef>
            </a:pPr>
            <a:r>
              <a:rPr lang="uk-UA" sz="2800" b="1" dirty="0"/>
              <a:t>2) додати ці дроби;</a:t>
            </a:r>
          </a:p>
          <a:p>
            <a:pPr marL="342900" indent="-342900" algn="l">
              <a:spcBef>
                <a:spcPct val="50000"/>
              </a:spcBef>
            </a:pPr>
            <a:r>
              <a:rPr lang="uk-UA" sz="2800" b="1" dirty="0"/>
              <a:t>3) в отриманій сумі виділити цілу і дробову частини.</a:t>
            </a:r>
          </a:p>
        </p:txBody>
      </p:sp>
      <p:graphicFrame>
        <p:nvGraphicFramePr>
          <p:cNvPr id="4098" name="Object 1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Формула" r:id="rId3" imgW="114151" imgH="215619" progId="">
                  <p:embed/>
                </p:oleObj>
              </mc:Choice>
              <mc:Fallback>
                <p:oleObj name="Формула" r:id="rId3" imgW="114151" imgH="215619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98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4693062"/>
              </p:ext>
            </p:extLst>
          </p:nvPr>
        </p:nvGraphicFramePr>
        <p:xfrm>
          <a:off x="3446463" y="4868863"/>
          <a:ext cx="5740400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Уравнение" r:id="rId5" imgW="1714320" imgH="393480" progId="">
                  <p:embed/>
                </p:oleObj>
              </mc:Choice>
              <mc:Fallback>
                <p:oleObj name="Уравнение" r:id="rId5" imgW="1714320" imgH="393480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6463" y="4868863"/>
                        <a:ext cx="5740400" cy="13684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99" name="Text Box 27"/>
          <p:cNvSpPr txBox="1">
            <a:spLocks noChangeArrowheads="1"/>
          </p:cNvSpPr>
          <p:nvPr/>
        </p:nvSpPr>
        <p:spPr bwMode="auto">
          <a:xfrm>
            <a:off x="250825" y="5229225"/>
            <a:ext cx="2736850" cy="579438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/>
              <a:t>Наприклад: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4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4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4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4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4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4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2" grpId="0" animBg="1"/>
      <p:bldP spid="5429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0291" name="Object 3"/>
          <p:cNvGraphicFramePr>
            <a:graphicFrameLocks noChangeAspect="1"/>
          </p:cNvGraphicFramePr>
          <p:nvPr/>
        </p:nvGraphicFramePr>
        <p:xfrm>
          <a:off x="0" y="1412875"/>
          <a:ext cx="8964613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4" name="Формула" r:id="rId3" imgW="2260600" imgH="393700" progId="">
                  <p:embed/>
                </p:oleObj>
              </mc:Choice>
              <mc:Fallback>
                <p:oleObj name="Формула" r:id="rId3" imgW="2260600" imgH="3937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12875"/>
                        <a:ext cx="8964613" cy="1584325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292" name="Object 4"/>
          <p:cNvGraphicFramePr>
            <a:graphicFrameLocks noChangeAspect="1"/>
          </p:cNvGraphicFramePr>
          <p:nvPr/>
        </p:nvGraphicFramePr>
        <p:xfrm>
          <a:off x="0" y="4941888"/>
          <a:ext cx="7235825" cy="143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5" name="Формула" r:id="rId5" imgW="2400300" imgH="393700" progId="">
                  <p:embed/>
                </p:oleObj>
              </mc:Choice>
              <mc:Fallback>
                <p:oleObj name="Формула" r:id="rId5" imgW="2400300" imgH="3937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941888"/>
                        <a:ext cx="7235825" cy="1439862"/>
                      </a:xfrm>
                      <a:prstGeom prst="rect">
                        <a:avLst/>
                      </a:prstGeom>
                      <a:solidFill>
                        <a:srgbClr val="66FF33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Text Box 8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4400" b="1" i="1"/>
              <a:t>Додавати можна і так</a:t>
            </a:r>
          </a:p>
        </p:txBody>
      </p:sp>
      <p:sp>
        <p:nvSpPr>
          <p:cNvPr id="5125" name="Text Box 9"/>
          <p:cNvSpPr txBox="1">
            <a:spLocks noChangeArrowheads="1"/>
          </p:cNvSpPr>
          <p:nvPr/>
        </p:nvSpPr>
        <p:spPr bwMode="auto">
          <a:xfrm>
            <a:off x="7380288" y="2492375"/>
            <a:ext cx="1223962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40299" name="Text Box 11"/>
          <p:cNvSpPr txBox="1">
            <a:spLocks noChangeArrowheads="1"/>
          </p:cNvSpPr>
          <p:nvPr/>
        </p:nvSpPr>
        <p:spPr bwMode="auto">
          <a:xfrm>
            <a:off x="1042988" y="3644900"/>
            <a:ext cx="4321175" cy="823913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800" b="1" i="1"/>
              <a:t>або  так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0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Oval 3"/>
          <p:cNvSpPr>
            <a:spLocks noChangeArrowheads="1"/>
          </p:cNvSpPr>
          <p:nvPr/>
        </p:nvSpPr>
        <p:spPr bwMode="auto">
          <a:xfrm>
            <a:off x="1871663" y="0"/>
            <a:ext cx="7272337" cy="1557338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2555875" y="333375"/>
            <a:ext cx="5616575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6000" b="1" i="1" dirty="0">
                <a:solidFill>
                  <a:srgbClr val="FF0000"/>
                </a:solidFill>
              </a:rPr>
              <a:t>Запам'ятай !</a:t>
            </a:r>
          </a:p>
        </p:txBody>
      </p:sp>
      <p:sp>
        <p:nvSpPr>
          <p:cNvPr id="149512" name="Text Box 8"/>
          <p:cNvSpPr txBox="1">
            <a:spLocks noChangeArrowheads="1"/>
          </p:cNvSpPr>
          <p:nvPr/>
        </p:nvSpPr>
        <p:spPr bwMode="auto">
          <a:xfrm>
            <a:off x="0" y="1916113"/>
            <a:ext cx="9144000" cy="3195637"/>
          </a:xfrm>
          <a:prstGeom prst="rect">
            <a:avLst/>
          </a:prstGeom>
          <a:solidFill>
            <a:srgbClr val="FFFF66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</a:pPr>
            <a:r>
              <a:rPr lang="uk-UA" sz="2400" b="1"/>
              <a:t>Щоб відняти дріб від натурального числа, треба:</a:t>
            </a:r>
          </a:p>
          <a:p>
            <a:pPr marL="342900" indent="-342900" algn="l">
              <a:spcBef>
                <a:spcPct val="50000"/>
              </a:spcBef>
              <a:buFontTx/>
              <a:buAutoNum type="arabicParenR"/>
            </a:pPr>
            <a:r>
              <a:rPr lang="uk-UA" sz="2400" b="1"/>
              <a:t>записати натуральне число у вигляді неправильного дробу зі знаменником, як у даного дробу;</a:t>
            </a:r>
          </a:p>
          <a:p>
            <a:pPr marL="342900" indent="-342900" algn="l">
              <a:spcBef>
                <a:spcPct val="50000"/>
              </a:spcBef>
            </a:pPr>
            <a:r>
              <a:rPr lang="uk-UA" sz="2400" b="1"/>
              <a:t>2) виконати віднімання дробів з однаковими знаменниками;</a:t>
            </a:r>
          </a:p>
          <a:p>
            <a:pPr marL="342900" indent="-342900" algn="l">
              <a:spcBef>
                <a:spcPct val="50000"/>
              </a:spcBef>
            </a:pPr>
            <a:r>
              <a:rPr lang="uk-UA" sz="2400" b="1"/>
              <a:t>3) якщо в різниці отримати неправильний дріб, то виділити в ньому цілу частину.  </a:t>
            </a:r>
          </a:p>
        </p:txBody>
      </p:sp>
      <p:sp>
        <p:nvSpPr>
          <p:cNvPr id="11271" name="Text Box 9"/>
          <p:cNvSpPr txBox="1">
            <a:spLocks noChangeArrowheads="1"/>
          </p:cNvSpPr>
          <p:nvPr/>
        </p:nvSpPr>
        <p:spPr bwMode="auto">
          <a:xfrm>
            <a:off x="1403350" y="5516563"/>
            <a:ext cx="4897438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2987675" y="5157788"/>
            <a:ext cx="3744913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graphicFrame>
        <p:nvGraphicFramePr>
          <p:cNvPr id="149515" name="Object 11"/>
          <p:cNvGraphicFramePr>
            <a:graphicFrameLocks noChangeAspect="1"/>
          </p:cNvGraphicFramePr>
          <p:nvPr/>
        </p:nvGraphicFramePr>
        <p:xfrm>
          <a:off x="4246563" y="5229225"/>
          <a:ext cx="4897437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2" name="Формула" r:id="rId3" imgW="1600200" imgH="393700" progId="">
                  <p:embed/>
                </p:oleObj>
              </mc:Choice>
              <mc:Fallback>
                <p:oleObj name="Формула" r:id="rId3" imgW="1600200" imgH="3937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6563" y="5229225"/>
                        <a:ext cx="4897437" cy="1368425"/>
                      </a:xfrm>
                      <a:prstGeom prst="rect">
                        <a:avLst/>
                      </a:prstGeom>
                      <a:solidFill>
                        <a:srgbClr val="66FF66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9516" name="Text Box 12"/>
          <p:cNvSpPr txBox="1">
            <a:spLocks noChangeArrowheads="1"/>
          </p:cNvSpPr>
          <p:nvPr/>
        </p:nvSpPr>
        <p:spPr bwMode="auto">
          <a:xfrm>
            <a:off x="1619250" y="5805488"/>
            <a:ext cx="2447925" cy="579437"/>
          </a:xfrm>
          <a:prstGeom prst="rect">
            <a:avLst/>
          </a:prstGeom>
          <a:solidFill>
            <a:srgbClr val="66FF66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/>
              <a:t>Наприклад: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9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9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9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9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9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9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9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9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9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12" grpId="0" animBg="1"/>
      <p:bldP spid="1495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Oval 10"/>
          <p:cNvSpPr>
            <a:spLocks noChangeArrowheads="1"/>
          </p:cNvSpPr>
          <p:nvPr/>
        </p:nvSpPr>
        <p:spPr bwMode="auto">
          <a:xfrm>
            <a:off x="2411761" y="0"/>
            <a:ext cx="6732240" cy="1557338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49" name="Text Box 11"/>
          <p:cNvSpPr txBox="1">
            <a:spLocks noChangeArrowheads="1"/>
          </p:cNvSpPr>
          <p:nvPr/>
        </p:nvSpPr>
        <p:spPr bwMode="auto">
          <a:xfrm>
            <a:off x="2555875" y="333375"/>
            <a:ext cx="5616575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6000" b="1" i="1" dirty="0" smtClean="0">
                <a:solidFill>
                  <a:srgbClr val="FF0000"/>
                </a:solidFill>
              </a:rPr>
              <a:t>   Запам'ятай </a:t>
            </a:r>
            <a:r>
              <a:rPr lang="uk-UA" sz="6000" b="1" i="1" dirty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55309" name="Text Box 13"/>
          <p:cNvSpPr txBox="1">
            <a:spLocks noChangeArrowheads="1"/>
          </p:cNvSpPr>
          <p:nvPr/>
        </p:nvSpPr>
        <p:spPr bwMode="auto">
          <a:xfrm>
            <a:off x="0" y="1916113"/>
            <a:ext cx="9144000" cy="1815882"/>
          </a:xfrm>
          <a:prstGeom prst="rect">
            <a:avLst/>
          </a:prstGeom>
          <a:solidFill>
            <a:srgbClr val="FFFF66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uk-UA" sz="2800" b="1" dirty="0"/>
              <a:t>Щоб знайти різницю двох мішаних чисел, треба:</a:t>
            </a:r>
          </a:p>
          <a:p>
            <a:pPr algn="l"/>
            <a:r>
              <a:rPr lang="uk-UA" sz="2800" b="1" dirty="0">
                <a:solidFill>
                  <a:srgbClr val="002060"/>
                </a:solidFill>
              </a:rPr>
              <a:t>1) подати дані числа у вигляді неправильних дробів;</a:t>
            </a:r>
          </a:p>
          <a:p>
            <a:pPr algn="l"/>
            <a:r>
              <a:rPr lang="uk-UA" sz="2800" b="1" dirty="0">
                <a:solidFill>
                  <a:srgbClr val="00B050"/>
                </a:solidFill>
              </a:rPr>
              <a:t>2) відняти ці дроби;</a:t>
            </a:r>
          </a:p>
          <a:p>
            <a:pPr algn="l"/>
            <a:r>
              <a:rPr lang="uk-UA" sz="2800" b="1" dirty="0"/>
              <a:t>3) в отриманій різниці виділити цілу і дробову частини.</a:t>
            </a:r>
          </a:p>
        </p:txBody>
      </p:sp>
      <p:graphicFrame>
        <p:nvGraphicFramePr>
          <p:cNvPr id="55310" name="Object 14"/>
          <p:cNvGraphicFramePr>
            <a:graphicFrameLocks noChangeAspect="1"/>
          </p:cNvGraphicFramePr>
          <p:nvPr/>
        </p:nvGraphicFramePr>
        <p:xfrm>
          <a:off x="3132138" y="4365625"/>
          <a:ext cx="5543550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2" name="Формула" r:id="rId3" imgW="2070100" imgH="393700" progId="">
                  <p:embed/>
                </p:oleObj>
              </mc:Choice>
              <mc:Fallback>
                <p:oleObj name="Формула" r:id="rId3" imgW="2070100" imgH="3937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4365625"/>
                        <a:ext cx="5543550" cy="1439863"/>
                      </a:xfrm>
                      <a:prstGeom prst="rect">
                        <a:avLst/>
                      </a:prstGeom>
                      <a:solidFill>
                        <a:srgbClr val="66FF66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11" name="Text Box 15"/>
          <p:cNvSpPr txBox="1">
            <a:spLocks noChangeArrowheads="1"/>
          </p:cNvSpPr>
          <p:nvPr/>
        </p:nvSpPr>
        <p:spPr bwMode="auto">
          <a:xfrm>
            <a:off x="395288" y="5013325"/>
            <a:ext cx="2520950" cy="579438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/>
              <a:t>Наприклад: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5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5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5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5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5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5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9" grpId="0" animBg="1"/>
      <p:bldP spid="553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435" name="Object 3"/>
          <p:cNvGraphicFramePr>
            <a:graphicFrameLocks noChangeAspect="1"/>
          </p:cNvGraphicFramePr>
          <p:nvPr/>
        </p:nvGraphicFramePr>
        <p:xfrm>
          <a:off x="0" y="908720"/>
          <a:ext cx="7524750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2" name="Формула" r:id="rId3" imgW="2654300" imgH="393700" progId="">
                  <p:embed/>
                </p:oleObj>
              </mc:Choice>
              <mc:Fallback>
                <p:oleObj name="Формула" r:id="rId3" imgW="2654300" imgH="3937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08720"/>
                        <a:ext cx="7524750" cy="1368425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6436" name="Object 4"/>
          <p:cNvGraphicFramePr>
            <a:graphicFrameLocks noChangeAspect="1"/>
          </p:cNvGraphicFramePr>
          <p:nvPr/>
        </p:nvGraphicFramePr>
        <p:xfrm>
          <a:off x="0" y="3284984"/>
          <a:ext cx="7235825" cy="1341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3" name="Формула" r:id="rId5" imgW="2844800" imgH="393700" progId="">
                  <p:embed/>
                </p:oleObj>
              </mc:Choice>
              <mc:Fallback>
                <p:oleObj name="Формула" r:id="rId5" imgW="2844800" imgH="3937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284984"/>
                        <a:ext cx="7235825" cy="1341437"/>
                      </a:xfrm>
                      <a:prstGeom prst="rect">
                        <a:avLst/>
                      </a:prstGeom>
                      <a:solidFill>
                        <a:srgbClr val="66FF33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2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4400" b="1" i="1"/>
              <a:t>Віднімати можна і так</a:t>
            </a:r>
          </a:p>
        </p:txBody>
      </p:sp>
      <p:sp>
        <p:nvSpPr>
          <p:cNvPr id="146440" name="Text Box 8"/>
          <p:cNvSpPr txBox="1">
            <a:spLocks noChangeArrowheads="1"/>
          </p:cNvSpPr>
          <p:nvPr/>
        </p:nvSpPr>
        <p:spPr bwMode="auto">
          <a:xfrm>
            <a:off x="179512" y="2420888"/>
            <a:ext cx="3384550" cy="762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400" b="1" i="1"/>
              <a:t>або так</a:t>
            </a:r>
          </a:p>
        </p:txBody>
      </p:sp>
      <p:sp>
        <p:nvSpPr>
          <p:cNvPr id="7174" name="Text Box 9"/>
          <p:cNvSpPr txBox="1">
            <a:spLocks noChangeArrowheads="1"/>
          </p:cNvSpPr>
          <p:nvPr/>
        </p:nvSpPr>
        <p:spPr bwMode="auto">
          <a:xfrm>
            <a:off x="7667625" y="4005263"/>
            <a:ext cx="147637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7175" name="Text Box 11"/>
          <p:cNvSpPr txBox="1">
            <a:spLocks noChangeArrowheads="1"/>
          </p:cNvSpPr>
          <p:nvPr/>
        </p:nvSpPr>
        <p:spPr bwMode="auto">
          <a:xfrm>
            <a:off x="7380288" y="3716338"/>
            <a:ext cx="1763712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6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4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316</Words>
  <Application>Microsoft Office PowerPoint</Application>
  <PresentationFormat>Екран (4:3)</PresentationFormat>
  <Paragraphs>108</Paragraphs>
  <Slides>13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2</vt:i4>
      </vt:variant>
      <vt:variant>
        <vt:lpstr>Заголовки слайдів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Тема Office</vt:lpstr>
      <vt:lpstr>Формула</vt:lpstr>
      <vt:lpstr>Уравнение</vt:lpstr>
      <vt:lpstr>Презентація PowerPoint</vt:lpstr>
      <vt:lpstr>Презентація PowerPoint</vt:lpstr>
      <vt:lpstr>Виділіть цілу частину з неправильного дробу</vt:lpstr>
      <vt:lpstr>Алгоритм перетворення мішаного числа у неправильний дріб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Робота з підручником</vt:lpstr>
      <vt:lpstr>Презентація PowerPoint</vt:lpstr>
      <vt:lpstr>Презентація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RePack by Diakov</cp:lastModifiedBy>
  <cp:revision>46</cp:revision>
  <dcterms:created xsi:type="dcterms:W3CDTF">2020-01-17T17:24:03Z</dcterms:created>
  <dcterms:modified xsi:type="dcterms:W3CDTF">2022-01-24T16:50:41Z</dcterms:modified>
</cp:coreProperties>
</file>