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42" autoAdjust="0"/>
    <p:restoredTop sz="86369" autoAdjust="0"/>
  </p:normalViewPr>
  <p:slideViewPr>
    <p:cSldViewPr>
      <p:cViewPr varScale="1">
        <p:scale>
          <a:sx n="86" d="100"/>
          <a:sy n="86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A37059-94BF-4E4A-BC2D-6BD9A3B81B36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74143B-165C-4F43-A3B2-1512A79257EE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Розв'язування вправ на множення десяткових дробів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3387" y="4509120"/>
            <a:ext cx="6400800" cy="165618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Математика 5 клас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24.03.2022р.</a:t>
            </a:r>
          </a:p>
        </p:txBody>
      </p:sp>
    </p:spTree>
    <p:extLst>
      <p:ext uri="{BB962C8B-B14F-4D97-AF65-F5344CB8AC3E}">
        <p14:creationId xmlns:p14="http://schemas.microsoft.com/office/powerpoint/2010/main" val="164071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З</a:t>
            </a:r>
            <a:r>
              <a:rPr lang="uk-UA" dirty="0" smtClean="0">
                <a:solidFill>
                  <a:srgbClr val="00B0F0"/>
                </a:solidFill>
              </a:rPr>
              <a:t>апишіть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Відомо,що </a:t>
            </a:r>
          </a:p>
          <a:p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354*29 =10266</a:t>
            </a:r>
            <a:r>
              <a:rPr lang="uk-UA" sz="2800" b="1" dirty="0" smtClean="0"/>
              <a:t>.</a:t>
            </a:r>
            <a:endParaRPr lang="ru-RU" sz="28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uk-UA" sz="1400" b="1" dirty="0" smtClean="0">
                <a:solidFill>
                  <a:srgbClr val="FFC000"/>
                </a:solidFill>
              </a:rPr>
              <a:t>Поставте в правій частині рівності кому так, щоб множення було виконане правильно</a:t>
            </a:r>
            <a:endParaRPr lang="ru-RU" sz="1400" b="1" dirty="0">
              <a:solidFill>
                <a:srgbClr val="FFC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1) 3,54*29=10266</a:t>
            </a:r>
          </a:p>
          <a:p>
            <a:endParaRPr lang="uk-UA" sz="2800" b="1" dirty="0" smtClean="0"/>
          </a:p>
          <a:p>
            <a:r>
              <a:rPr lang="uk-UA" sz="2800" b="1" dirty="0" smtClean="0"/>
              <a:t>2) 35,4*2,9=10266</a:t>
            </a:r>
          </a:p>
          <a:p>
            <a:endParaRPr lang="uk-UA" sz="2800" b="1" dirty="0" smtClean="0"/>
          </a:p>
          <a:p>
            <a:r>
              <a:rPr lang="uk-UA" sz="2800" b="1" dirty="0" smtClean="0"/>
              <a:t>3) 3,54*0,29=10266</a:t>
            </a:r>
            <a:endParaRPr lang="ru-RU" sz="28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4) 0,354*290=10266</a:t>
            </a:r>
          </a:p>
          <a:p>
            <a:endParaRPr lang="uk-UA" sz="2800" b="1" dirty="0" smtClean="0"/>
          </a:p>
          <a:p>
            <a:r>
              <a:rPr lang="uk-UA" sz="2800" b="1" dirty="0" smtClean="0"/>
              <a:t>5) 0,0354*0,29=10266</a:t>
            </a:r>
          </a:p>
          <a:p>
            <a:endParaRPr lang="uk-UA" sz="2800" b="1" dirty="0" smtClean="0"/>
          </a:p>
          <a:p>
            <a:r>
              <a:rPr lang="uk-UA" sz="2800" b="1" dirty="0" smtClean="0"/>
              <a:t>6) 3,54*2900=10266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154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Розв'яжи задачу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Купили 4 ручки по 1,5 </a:t>
            </a:r>
            <a:r>
              <a:rPr lang="uk-UA" b="1" dirty="0" smtClean="0"/>
              <a:t>грн і </a:t>
            </a:r>
            <a:r>
              <a:rPr lang="uk-UA" b="1" dirty="0" smtClean="0"/>
              <a:t>3 </a:t>
            </a:r>
            <a:r>
              <a:rPr lang="uk-UA" b="1" dirty="0" smtClean="0"/>
              <a:t>олівці </a:t>
            </a:r>
            <a:r>
              <a:rPr lang="uk-UA" b="1" dirty="0" smtClean="0"/>
              <a:t>по 0,5 грн. Скільки грошей заплатили за покупку.</a:t>
            </a:r>
          </a:p>
          <a:p>
            <a:endParaRPr lang="uk-UA" dirty="0"/>
          </a:p>
          <a:p>
            <a:r>
              <a:rPr lang="uk-UA" b="1" dirty="0" smtClean="0"/>
              <a:t>1) 4*1,5=6 грн.</a:t>
            </a:r>
          </a:p>
          <a:p>
            <a:r>
              <a:rPr lang="uk-UA" b="1" dirty="0" smtClean="0"/>
              <a:t>2) 3*0,5=1,5 грн.</a:t>
            </a:r>
          </a:p>
          <a:p>
            <a:r>
              <a:rPr lang="uk-UA" b="1" dirty="0" smtClean="0"/>
              <a:t>3) 6+1,5=7,5 грн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71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FFFF00"/>
                </a:solidFill>
              </a:rPr>
              <a:t>Всі дії виконайте в стовпчик. </a:t>
            </a:r>
            <a:r>
              <a:rPr lang="uk-UA" sz="3200" dirty="0" err="1" smtClean="0">
                <a:solidFill>
                  <a:srgbClr val="FFFF00"/>
                </a:solidFill>
              </a:rPr>
              <a:t>Перевірте,чи</a:t>
            </a:r>
            <a:r>
              <a:rPr lang="uk-UA" sz="3200" dirty="0" smtClean="0">
                <a:solidFill>
                  <a:srgbClr val="FFFF00"/>
                </a:solidFill>
              </a:rPr>
              <a:t> вийде так ,як записано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 0,4*8,42*0,5 = 1,684; </a:t>
            </a:r>
          </a:p>
          <a:p>
            <a:endParaRPr lang="ru-RU" b="1" dirty="0" smtClean="0"/>
          </a:p>
          <a:p>
            <a:r>
              <a:rPr lang="ru-RU" b="1" dirty="0" smtClean="0"/>
              <a:t>2) 0,01*0,05*300*20 = 3;</a:t>
            </a:r>
          </a:p>
          <a:p>
            <a:endParaRPr lang="ru-RU" b="1" dirty="0" smtClean="0"/>
          </a:p>
          <a:p>
            <a:r>
              <a:rPr lang="ru-RU" b="1" dirty="0" smtClean="0"/>
              <a:t>3) 0,125*61,5*1,6 = 12,3;</a:t>
            </a:r>
          </a:p>
          <a:p>
            <a:pPr marL="137160" indent="0">
              <a:buNone/>
            </a:pPr>
            <a:endParaRPr lang="ru-RU" b="1" dirty="0" smtClean="0"/>
          </a:p>
          <a:p>
            <a:r>
              <a:rPr lang="ru-RU" b="1" dirty="0" smtClean="0"/>
              <a:t>4) 2,5*0,5*0,8*7,6 = 7,6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/</a:t>
            </a:r>
            <a:r>
              <a:rPr lang="ru-RU" b="1" dirty="0" err="1" smtClean="0"/>
              <a:t>можна</a:t>
            </a:r>
            <a:r>
              <a:rPr lang="ru-RU" b="1" dirty="0" smtClean="0"/>
              <a:t>  </a:t>
            </a:r>
            <a:r>
              <a:rPr lang="ru-RU" b="1" dirty="0" err="1" smtClean="0"/>
              <a:t>використати</a:t>
            </a:r>
            <a:r>
              <a:rPr lang="ru-RU" b="1" dirty="0" smtClean="0"/>
              <a:t>  </a:t>
            </a:r>
            <a:r>
              <a:rPr lang="ru-RU" b="1" dirty="0" err="1" smtClean="0"/>
              <a:t>закони</a:t>
            </a:r>
            <a:r>
              <a:rPr lang="ru-RU" b="1" dirty="0" smtClean="0"/>
              <a:t>  </a:t>
            </a:r>
            <a:r>
              <a:rPr lang="ru-RU" b="1" dirty="0" err="1" smtClean="0"/>
              <a:t>множення</a:t>
            </a:r>
            <a:r>
              <a:rPr lang="ru-RU" b="1" dirty="0" smtClean="0"/>
              <a:t>/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891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Проявіть компетентність </a:t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№1344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Відповідь</a:t>
            </a:r>
            <a:r>
              <a:rPr lang="uk-UA" b="1" dirty="0" smtClean="0"/>
              <a:t>: печиво дешевше на 3,84 </a:t>
            </a:r>
            <a:r>
              <a:rPr lang="uk-UA" b="1" dirty="0" smtClean="0"/>
              <a:t>грн;</a:t>
            </a:r>
            <a:endParaRPr lang="uk-UA" b="1" dirty="0" smtClean="0"/>
          </a:p>
          <a:p>
            <a:r>
              <a:rPr lang="uk-UA" b="1" dirty="0" smtClean="0"/>
              <a:t>Отримали 4,6 </a:t>
            </a:r>
            <a:r>
              <a:rPr lang="uk-UA" b="1" dirty="0" smtClean="0"/>
              <a:t>грн </a:t>
            </a:r>
            <a:r>
              <a:rPr lang="uk-UA" b="1" dirty="0" smtClean="0"/>
              <a:t>решти із </a:t>
            </a:r>
            <a:r>
              <a:rPr lang="uk-UA" b="1" dirty="0" smtClean="0"/>
              <a:t>200грн за </a:t>
            </a:r>
            <a:r>
              <a:rPr lang="uk-UA" b="1" dirty="0" smtClean="0"/>
              <a:t>дві покупки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4903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Знайдіть у математичному диктанті помилки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/>
              <a:t>1) 1,1 + 2,3 = 3,4;</a:t>
            </a:r>
          </a:p>
          <a:p>
            <a:r>
              <a:rPr lang="uk-UA" b="1" dirty="0" smtClean="0"/>
              <a:t>2) 2,81 + 3,7 = 6,59;</a:t>
            </a:r>
          </a:p>
          <a:p>
            <a:r>
              <a:rPr lang="uk-UA" b="1" dirty="0" smtClean="0"/>
              <a:t>3) 3,85 – 2,12 = 1,73;</a:t>
            </a:r>
          </a:p>
          <a:p>
            <a:r>
              <a:rPr lang="uk-UA" b="1" dirty="0" smtClean="0"/>
              <a:t>4) 11,2 – 2,13 = 9,07;</a:t>
            </a:r>
          </a:p>
          <a:p>
            <a:r>
              <a:rPr lang="uk-UA" b="1" dirty="0" smtClean="0"/>
              <a:t>5) 2,87*10 = 28,7;</a:t>
            </a:r>
          </a:p>
          <a:p>
            <a:r>
              <a:rPr lang="uk-UA" b="1" dirty="0" smtClean="0"/>
              <a:t>6) 0,13*10 = 13;</a:t>
            </a:r>
          </a:p>
          <a:p>
            <a:r>
              <a:rPr lang="uk-UA" b="1" dirty="0" smtClean="0"/>
              <a:t>7) 3,5*100 = 350;</a:t>
            </a:r>
          </a:p>
          <a:p>
            <a:r>
              <a:rPr lang="uk-UA" b="1" dirty="0" smtClean="0"/>
              <a:t>8) 3,5*0,1 = 0,35;</a:t>
            </a:r>
          </a:p>
          <a:p>
            <a:r>
              <a:rPr lang="uk-UA" b="1" dirty="0" smtClean="0"/>
              <a:t>9) 3,1*4 = 12,4;</a:t>
            </a:r>
          </a:p>
          <a:p>
            <a:r>
              <a:rPr lang="uk-UA" b="1" dirty="0" smtClean="0"/>
              <a:t>10) 3,1*0,4 = 1,74;</a:t>
            </a:r>
          </a:p>
        </p:txBody>
      </p:sp>
    </p:spTree>
    <p:extLst>
      <p:ext uri="{BB962C8B-B14F-4D97-AF65-F5344CB8AC3E}">
        <p14:creationId xmlns:p14="http://schemas.microsoft.com/office/powerpoint/2010/main" val="164856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Домашнє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завдання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uk-UA" b="1" dirty="0">
                <a:solidFill>
                  <a:prstClr val="white"/>
                </a:solidFill>
              </a:rPr>
              <a:t>1) повторити правила з </a:t>
            </a:r>
            <a:r>
              <a:rPr lang="uk-UA" b="1" dirty="0" smtClean="0">
                <a:solidFill>
                  <a:prstClr val="white"/>
                </a:solidFill>
              </a:rPr>
              <a:t>§ 38;</a:t>
            </a:r>
            <a:endParaRPr lang="uk-UA" b="1" dirty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uk-UA" b="1" dirty="0">
                <a:solidFill>
                  <a:prstClr val="white"/>
                </a:solidFill>
              </a:rPr>
              <a:t>2) розв'язати № </a:t>
            </a:r>
            <a:r>
              <a:rPr lang="uk-UA" b="1" dirty="0" smtClean="0">
                <a:solidFill>
                  <a:prstClr val="white"/>
                </a:solidFill>
              </a:rPr>
              <a:t>1039,1345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uk-UA" b="1" dirty="0" smtClean="0">
                <a:solidFill>
                  <a:srgbClr val="FFFF00"/>
                </a:solidFill>
              </a:rPr>
              <a:t>Додатково №1350 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756</TotalTime>
  <Words>236</Words>
  <Application>Microsoft Office PowerPoint</Application>
  <PresentationFormat>Екран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Розв'язування вправ на множення десяткових дробів</vt:lpstr>
      <vt:lpstr>Запишіть </vt:lpstr>
      <vt:lpstr>Розв'яжи задачу</vt:lpstr>
      <vt:lpstr>Всі дії виконайте в стовпчик. Перевірте,чи вийде так ,як записано</vt:lpstr>
      <vt:lpstr>Проявіть компетентність  №1344</vt:lpstr>
      <vt:lpstr>Знайдіть у математичному диктанті помилки</vt:lpstr>
      <vt:lpstr>Домашнє завдання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Розв'язування вправ на множення десяткових дробів</dc:title>
  <dc:creator>Григоривна</dc:creator>
  <cp:lastModifiedBy>RePack by Diakov</cp:lastModifiedBy>
  <cp:revision>31</cp:revision>
  <dcterms:created xsi:type="dcterms:W3CDTF">2019-03-15T20:32:04Z</dcterms:created>
  <dcterms:modified xsi:type="dcterms:W3CDTF">2022-03-23T17:05:21Z</dcterms:modified>
</cp:coreProperties>
</file>