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3" r:id="rId3"/>
    <p:sldId id="261" r:id="rId4"/>
    <p:sldId id="259" r:id="rId5"/>
    <p:sldId id="260" r:id="rId6"/>
    <p:sldId id="258" r:id="rId7"/>
    <p:sldId id="257" r:id="rId8"/>
    <p:sldId id="264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180602B-DC0A-4743-9F03-90E71EB69C05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9764EBB-FEA1-4FC3-B6C5-285E2EEC3B1D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602B-DC0A-4743-9F03-90E71EB69C05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4EBB-FEA1-4FC3-B6C5-285E2EEC3B1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602B-DC0A-4743-9F03-90E71EB69C05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4EBB-FEA1-4FC3-B6C5-285E2EEC3B1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180602B-DC0A-4743-9F03-90E71EB69C05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764EBB-FEA1-4FC3-B6C5-285E2EEC3B1D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180602B-DC0A-4743-9F03-90E71EB69C05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9764EBB-FEA1-4FC3-B6C5-285E2EEC3B1D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602B-DC0A-4743-9F03-90E71EB69C05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4EBB-FEA1-4FC3-B6C5-285E2EEC3B1D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602B-DC0A-4743-9F03-90E71EB69C05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4EBB-FEA1-4FC3-B6C5-285E2EEC3B1D}" type="slidenum">
              <a:rPr lang="ru-RU" smtClean="0"/>
              <a:t>‹№›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80602B-DC0A-4743-9F03-90E71EB69C05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764EBB-FEA1-4FC3-B6C5-285E2EEC3B1D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602B-DC0A-4743-9F03-90E71EB69C05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64EBB-FEA1-4FC3-B6C5-285E2EEC3B1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180602B-DC0A-4743-9F03-90E71EB69C05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764EBB-FEA1-4FC3-B6C5-285E2EEC3B1D}" type="slidenum">
              <a:rPr lang="ru-RU" smtClean="0"/>
              <a:t>‹№›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80602B-DC0A-4743-9F03-90E71EB69C05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764EBB-FEA1-4FC3-B6C5-285E2EEC3B1D}" type="slidenum">
              <a:rPr lang="ru-RU" smtClean="0"/>
              <a:t>‹№›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180602B-DC0A-4743-9F03-90E71EB69C05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9764EBB-FEA1-4FC3-B6C5-285E2EEC3B1D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6672" y="3124200"/>
            <a:ext cx="7060437" cy="1879122"/>
          </a:xfrm>
        </p:spPr>
        <p:txBody>
          <a:bodyPr/>
          <a:lstStyle/>
          <a:p>
            <a:r>
              <a:rPr lang="ru-RU" dirty="0" smtClean="0"/>
              <a:t>Математика 5 </a:t>
            </a:r>
            <a:r>
              <a:rPr lang="ru-RU" dirty="0" err="1" smtClean="0"/>
              <a:t>клас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27.01.2022р.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96672" y="404664"/>
            <a:ext cx="707978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uk-UA" sz="5400" b="1" cap="none" spc="300" dirty="0" smtClean="0">
                <a:ln w="11430" cmpd="sng">
                  <a:solidFill>
                    <a:schemeClr val="accent3">
                      <a:lumMod val="7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Додавання та </a:t>
            </a:r>
          </a:p>
          <a:p>
            <a:pPr algn="ctr"/>
            <a:r>
              <a:rPr lang="uk-UA" sz="5400" b="1" cap="none" spc="300" dirty="0" smtClean="0">
                <a:ln w="11430" cmpd="sng">
                  <a:solidFill>
                    <a:schemeClr val="accent3">
                      <a:lumMod val="7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віднімання </a:t>
            </a:r>
          </a:p>
          <a:p>
            <a:pPr algn="ctr"/>
            <a:r>
              <a:rPr lang="uk-UA" sz="5400" b="1" spc="300" dirty="0">
                <a:ln w="11430" cmpd="sng">
                  <a:solidFill>
                    <a:schemeClr val="accent3">
                      <a:lumMod val="7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</a:t>
            </a:r>
            <a:r>
              <a:rPr lang="uk-UA" sz="5400" b="1" spc="300" dirty="0" smtClean="0">
                <a:ln w="11430" cmpd="sng">
                  <a:solidFill>
                    <a:schemeClr val="accent3">
                      <a:lumMod val="7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ішаних</a:t>
            </a:r>
          </a:p>
          <a:p>
            <a:pPr algn="ctr"/>
            <a:r>
              <a:rPr lang="uk-UA" sz="5400" b="1" cap="none" spc="300" dirty="0" smtClean="0">
                <a:ln w="11430" cmpd="sng">
                  <a:solidFill>
                    <a:schemeClr val="accent3">
                      <a:lumMod val="7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чисел</a:t>
            </a:r>
            <a:endParaRPr lang="ru-RU" sz="5400" b="1" cap="none" spc="300" dirty="0">
              <a:ln w="11430" cmpd="sng">
                <a:solidFill>
                  <a:schemeClr val="accent3">
                    <a:lumMod val="7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Згадайте правила додавання і віднімання мішаних чисел</a:t>
            </a:r>
          </a:p>
          <a:p>
            <a:endParaRPr lang="uk-UA" dirty="0" smtClean="0"/>
          </a:p>
          <a:p>
            <a:r>
              <a:rPr lang="uk-UA" dirty="0" smtClean="0"/>
              <a:t>Виконуйте завдання ,що є на презентації</a:t>
            </a:r>
          </a:p>
          <a:p>
            <a:endParaRPr lang="uk-UA" dirty="0" smtClean="0"/>
          </a:p>
          <a:p>
            <a:r>
              <a:rPr lang="uk-UA" dirty="0" smtClean="0"/>
              <a:t> Уважно перепишіть приклади на дії з іменованими числами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542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1556792"/>
            <a:ext cx="3375025" cy="1477963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9351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30806" y="332656"/>
            <a:ext cx="708238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Обчислити</a:t>
            </a:r>
            <a:endParaRPr lang="ru-RU" sz="3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8" y="1556792"/>
            <a:ext cx="1196975" cy="1493838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251520" y="191683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789040"/>
            <a:ext cx="4106863" cy="1493838"/>
          </a:xfrm>
          <a:prstGeom prst="rect">
            <a:avLst/>
          </a:prstGeom>
          <a:noFill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1619672" y="206084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861048"/>
            <a:ext cx="1562100" cy="1477963"/>
          </a:xfrm>
          <a:prstGeom prst="rect">
            <a:avLst/>
          </a:prstGeom>
          <a:noFill/>
        </p:spPr>
      </p:pic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395536" y="206084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51631" y="188640"/>
            <a:ext cx="36407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/>
                <a:solidFill>
                  <a:schemeClr val="accent3"/>
                </a:solidFill>
                <a:effectLst/>
              </a:rPr>
              <a:t>Згадаємо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2276872"/>
            <a:ext cx="3096344" cy="2570362"/>
          </a:xfrm>
          <a:prstGeom prst="rect">
            <a:avLst/>
          </a:prstGeom>
          <a:noFill/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1279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1340768"/>
            <a:ext cx="365125" cy="1477963"/>
          </a:xfrm>
          <a:prstGeom prst="rect">
            <a:avLst/>
          </a:prstGeom>
          <a:noFill/>
        </p:spPr>
      </p:pic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19351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2132856"/>
            <a:ext cx="365125" cy="1477963"/>
          </a:xfrm>
          <a:prstGeom prst="rect">
            <a:avLst/>
          </a:prstGeom>
          <a:noFill/>
        </p:spPr>
      </p:pic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19351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3933056"/>
            <a:ext cx="731838" cy="1493838"/>
          </a:xfrm>
          <a:prstGeom prst="rect">
            <a:avLst/>
          </a:prstGeom>
          <a:noFill/>
        </p:spPr>
      </p:pic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19510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6296" y="1268760"/>
            <a:ext cx="731838" cy="1477963"/>
          </a:xfrm>
          <a:prstGeom prst="rect">
            <a:avLst/>
          </a:prstGeom>
          <a:noFill/>
        </p:spPr>
      </p:pic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19351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4725144"/>
            <a:ext cx="731838" cy="1477963"/>
          </a:xfrm>
          <a:prstGeom prst="rect">
            <a:avLst/>
          </a:prstGeom>
          <a:noFill/>
        </p:spPr>
      </p:pic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19351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628800"/>
            <a:ext cx="1355725" cy="1493838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9510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88641"/>
            <a:ext cx="799288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Перетворити неправильний дріб  на мішане число</a:t>
            </a:r>
            <a:endParaRPr lang="ru-RU" sz="32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23928" y="1844824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/>
              <a:t>15 : 7 = 2 (ост. 1)</a:t>
            </a:r>
            <a:endParaRPr lang="ru-RU" sz="2800" b="1" i="1" dirty="0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1628800"/>
            <a:ext cx="830263" cy="1477963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19351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3861048"/>
            <a:ext cx="1355725" cy="1477963"/>
          </a:xfrm>
          <a:prstGeom prst="rect">
            <a:avLst/>
          </a:prstGeom>
          <a:noFill/>
        </p:spPr>
      </p:pic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19351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3861048"/>
            <a:ext cx="830263" cy="1477963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19351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211960" y="4221088"/>
            <a:ext cx="3600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/>
              <a:t>31 : 8 = 3 (ост. 7)</a:t>
            </a:r>
            <a:endParaRPr lang="ru-RU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404664"/>
            <a:ext cx="6768752" cy="849096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074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3" y="1484784"/>
            <a:ext cx="3456384" cy="621032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074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1484784"/>
            <a:ext cx="5151438" cy="617538"/>
          </a:xfrm>
          <a:prstGeom prst="rect">
            <a:avLst/>
          </a:prstGeom>
          <a:noFill/>
        </p:spPr>
      </p:pic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074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2276872"/>
            <a:ext cx="3774031" cy="864096"/>
          </a:xfrm>
          <a:prstGeom prst="rect">
            <a:avLst/>
          </a:prstGeom>
          <a:noFill/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1074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3501008"/>
            <a:ext cx="3352800" cy="1120775"/>
          </a:xfrm>
          <a:prstGeom prst="rect">
            <a:avLst/>
          </a:prstGeom>
          <a:noFill/>
        </p:spPr>
      </p:pic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1577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3501008"/>
            <a:ext cx="1912938" cy="1112838"/>
          </a:xfrm>
          <a:prstGeom prst="rect">
            <a:avLst/>
          </a:prstGeom>
          <a:noFill/>
        </p:spPr>
      </p:pic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15700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93" name="Picture 2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3501008"/>
            <a:ext cx="2727325" cy="1112838"/>
          </a:xfrm>
          <a:prstGeom prst="rect">
            <a:avLst/>
          </a:prstGeom>
          <a:noFill/>
        </p:spPr>
      </p:pic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15700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96" name="Picture 2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5013176"/>
            <a:ext cx="1912938" cy="1112838"/>
          </a:xfrm>
          <a:prstGeom prst="rect">
            <a:avLst/>
          </a:prstGeom>
          <a:noFill/>
        </p:spPr>
      </p:pic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0" y="15700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476672"/>
            <a:ext cx="7200800" cy="903293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0747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1556792"/>
            <a:ext cx="5688632" cy="675895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220486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1556792"/>
            <a:ext cx="1951038" cy="617538"/>
          </a:xfrm>
          <a:prstGeom prst="rect">
            <a:avLst/>
          </a:prstGeom>
          <a:noFill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924944"/>
            <a:ext cx="3352800" cy="1112838"/>
          </a:xfrm>
          <a:prstGeom prst="rect">
            <a:avLst/>
          </a:prstGeom>
          <a:noFill/>
        </p:spPr>
      </p:pic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15700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2924944"/>
            <a:ext cx="5189538" cy="1112838"/>
          </a:xfrm>
          <a:prstGeom prst="rect">
            <a:avLst/>
          </a:prstGeom>
          <a:noFill/>
        </p:spPr>
      </p:pic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15700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653136"/>
            <a:ext cx="3817938" cy="1112838"/>
          </a:xfrm>
          <a:prstGeom prst="rect">
            <a:avLst/>
          </a:prstGeom>
          <a:noFill/>
        </p:spPr>
      </p:pic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15700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4725144"/>
            <a:ext cx="1173163" cy="1112838"/>
          </a:xfrm>
          <a:prstGeom prst="rect">
            <a:avLst/>
          </a:prstGeom>
          <a:noFill/>
        </p:spPr>
      </p:pic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15700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з підручником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№1105,1107- не важкі.</a:t>
            </a:r>
          </a:p>
          <a:p>
            <a:pPr lvl="3"/>
            <a:endParaRPr lang="uk-UA" dirty="0" smtClean="0"/>
          </a:p>
          <a:p>
            <a:endParaRPr lang="uk-UA" dirty="0" smtClean="0"/>
          </a:p>
          <a:p>
            <a:r>
              <a:rPr lang="uk-UA" smtClean="0"/>
              <a:t>Для </a:t>
            </a:r>
            <a:r>
              <a:rPr lang="uk-UA" dirty="0" smtClean="0"/>
              <a:t>бажаючих – задача </a:t>
            </a:r>
            <a:r>
              <a:rPr lang="uk-UA" smtClean="0"/>
              <a:t>№</a:t>
            </a:r>
            <a:r>
              <a:rPr lang="uk-UA" smtClean="0"/>
              <a:t>1112.</a:t>
            </a:r>
          </a:p>
          <a:p>
            <a:endParaRPr lang="uk-UA" dirty="0" smtClean="0"/>
          </a:p>
          <a:p>
            <a:r>
              <a:rPr lang="uk-UA" dirty="0" smtClean="0"/>
              <a:t>Домашнє завдання:</a:t>
            </a:r>
          </a:p>
          <a:p>
            <a:r>
              <a:rPr lang="uk-UA" dirty="0" smtClean="0"/>
              <a:t>Повторити параграф 33</a:t>
            </a:r>
          </a:p>
          <a:p>
            <a:r>
              <a:rPr lang="uk-UA" dirty="0" smtClean="0"/>
              <a:t>№1106,1108,1110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352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38066\Desktop\АНАИТ. НЕ УДАЛЯТЬ\картинки\смайлики\гиф класс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91162"/>
            <a:ext cx="6624736" cy="62106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143</TotalTime>
  <Words>85</Words>
  <Application>Microsoft Office PowerPoint</Application>
  <PresentationFormat>Екран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Century Schoolbook</vt:lpstr>
      <vt:lpstr>Wingdings</vt:lpstr>
      <vt:lpstr>Wingdings 2</vt:lpstr>
      <vt:lpstr>Эркер</vt:lpstr>
      <vt:lpstr>Математика 5 клас </vt:lpstr>
      <vt:lpstr>Завдання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Робота з підручником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380666188532</dc:creator>
  <cp:lastModifiedBy>RePack by Diakov</cp:lastModifiedBy>
  <cp:revision>16</cp:revision>
  <dcterms:created xsi:type="dcterms:W3CDTF">2021-02-02T17:44:38Z</dcterms:created>
  <dcterms:modified xsi:type="dcterms:W3CDTF">2022-01-26T11:27:00Z</dcterms:modified>
</cp:coreProperties>
</file>