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3" r:id="rId3"/>
    <p:sldId id="283" r:id="rId4"/>
    <p:sldId id="284" r:id="rId5"/>
    <p:sldId id="285" r:id="rId6"/>
    <p:sldId id="286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3" autoAdjust="0"/>
  </p:normalViewPr>
  <p:slideViewPr>
    <p:cSldViewPr>
      <p:cViewPr varScale="1">
        <p:scale>
          <a:sx n="77" d="100"/>
          <a:sy n="77" d="100"/>
        </p:scale>
        <p:origin x="120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48A3D-0B02-4518-9112-4BEBD43D76BF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5698E-FBA3-44EC-B5AB-A54B803F36FA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75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50E7D-AA9C-4BF1-A4F1-4DE5B016D86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2087-194D-4848-86CD-834045E82E83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8013-057A-4B62-B805-12FB7BF48E6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128"/>
          <p:cNvSpPr/>
          <p:nvPr/>
        </p:nvSpPr>
        <p:spPr>
          <a:xfrm>
            <a:off x="323528" y="1124744"/>
            <a:ext cx="568863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 5 клас </a:t>
            </a:r>
          </a:p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24.01.2022р.</a:t>
            </a:r>
            <a:endParaRPr lang="ru-RU" sz="4800" dirty="0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107504" y="3356992"/>
            <a:ext cx="8650288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Додавання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віднімання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дробів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однаковими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знаменниками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908175" y="3716338"/>
          <a:ext cx="49530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672808" imgH="228501" progId="">
                  <p:embed/>
                </p:oleObj>
              </mc:Choice>
              <mc:Fallback>
                <p:oleObj name="Формула" r:id="rId3" imgW="672808" imgH="228501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716338"/>
                        <a:ext cx="4953000" cy="1368425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23850" y="260350"/>
            <a:ext cx="15113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2055" name="Oval 8"/>
          <p:cNvSpPr>
            <a:spLocks noChangeArrowheads="1"/>
          </p:cNvSpPr>
          <p:nvPr/>
        </p:nvSpPr>
        <p:spPr bwMode="auto">
          <a:xfrm>
            <a:off x="2123728" y="1"/>
            <a:ext cx="6840885" cy="1340768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771775" y="260350"/>
            <a:ext cx="532923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 smtClean="0">
                <a:solidFill>
                  <a:srgbClr val="FF0000"/>
                </a:solidFill>
              </a:rPr>
              <a:t>згадаємо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0" y="1628774"/>
            <a:ext cx="9144000" cy="2016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l"/>
            <a:r>
              <a:rPr lang="uk-UA" sz="2400" b="1" i="1" dirty="0">
                <a:solidFill>
                  <a:schemeClr val="tx1"/>
                </a:solidFill>
              </a:rPr>
              <a:t>Щоб знайти суму двох дробів з однаковими знаменниками, </a:t>
            </a:r>
            <a:r>
              <a:rPr lang="uk-UA" sz="2400" b="1" i="1" dirty="0">
                <a:solidFill>
                  <a:srgbClr val="FF0000"/>
                </a:solidFill>
              </a:rPr>
              <a:t>треба:</a:t>
            </a:r>
          </a:p>
          <a:p>
            <a:pPr marL="342900" indent="-342900" algn="l"/>
            <a:r>
              <a:rPr lang="uk-UA" sz="2400" b="1" i="1" dirty="0">
                <a:solidFill>
                  <a:srgbClr val="002060"/>
                </a:solidFill>
              </a:rPr>
              <a:t>1) спільний знаменник записати в знаменнику суми;</a:t>
            </a:r>
          </a:p>
          <a:p>
            <a:pPr marL="342900" indent="-342900" algn="l"/>
            <a:r>
              <a:rPr lang="uk-UA" sz="2400" b="1" i="1" dirty="0"/>
              <a:t> </a:t>
            </a:r>
            <a:r>
              <a:rPr lang="uk-UA" sz="2400" b="1" i="1" dirty="0">
                <a:solidFill>
                  <a:srgbClr val="002060"/>
                </a:solidFill>
              </a:rPr>
              <a:t>2) додати  чисельники і результат записати в </a:t>
            </a:r>
          </a:p>
          <a:p>
            <a:pPr marL="342900" indent="-342900" algn="l"/>
            <a:r>
              <a:rPr lang="uk-UA" sz="2400" b="1" i="1" dirty="0">
                <a:solidFill>
                  <a:srgbClr val="002060"/>
                </a:solidFill>
              </a:rPr>
              <a:t>чисельнику суми.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75788" name="Object 12"/>
          <p:cNvGraphicFramePr>
            <a:graphicFrameLocks noGrp="1" noChangeAspect="1"/>
          </p:cNvGraphicFramePr>
          <p:nvPr>
            <p:ph/>
          </p:nvPr>
        </p:nvGraphicFramePr>
        <p:xfrm>
          <a:off x="2771775" y="5373688"/>
          <a:ext cx="3240088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5" imgW="1117440" imgH="393480" progId="">
                  <p:embed/>
                </p:oleObj>
              </mc:Choice>
              <mc:Fallback>
                <p:oleObj name="Формула" r:id="rId5" imgW="1117440" imgH="3934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373688"/>
                        <a:ext cx="3240088" cy="1141412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0" y="5805488"/>
            <a:ext cx="2376488" cy="51911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Наприклад:</a:t>
            </a:r>
          </a:p>
        </p:txBody>
      </p:sp>
      <p:pic>
        <p:nvPicPr>
          <p:cNvPr id="11" name="Picture 4" descr="sov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12372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/>
      <p:bldP spid="75787" grpId="0" animBg="1"/>
      <p:bldP spid="757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8038" y="583813"/>
            <a:ext cx="644420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uk-UA" sz="2400" b="1" dirty="0" smtClean="0"/>
              <a:t>      </a:t>
            </a:r>
            <a:r>
              <a:rPr lang="uk-UA" sz="2400" b="1" dirty="0" smtClean="0">
                <a:solidFill>
                  <a:srgbClr val="002060"/>
                </a:solidFill>
              </a:rPr>
              <a:t>Щоб знайти різницю двох дробів </a:t>
            </a:r>
          </a:p>
          <a:p>
            <a:pPr marL="342900" indent="-342900">
              <a:spcBef>
                <a:spcPct val="50000"/>
              </a:spcBef>
            </a:pPr>
            <a:r>
              <a:rPr lang="uk-UA" sz="2400" b="1" dirty="0" smtClean="0">
                <a:solidFill>
                  <a:srgbClr val="002060"/>
                </a:solidFill>
              </a:rPr>
              <a:t>з однаковими </a:t>
            </a:r>
            <a:r>
              <a:rPr lang="uk-UA" sz="2400" b="1" dirty="0" smtClean="0">
                <a:solidFill>
                  <a:schemeClr val="tx1"/>
                </a:solidFill>
              </a:rPr>
              <a:t>знаменниками, треба: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708921"/>
            <a:ext cx="7812360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uk-UA" sz="2400" b="1" dirty="0" smtClean="0"/>
              <a:t>спільний знаменник записати в знаменнику різниці;</a:t>
            </a:r>
            <a:endParaRPr lang="uk-UA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284983"/>
            <a:ext cx="7308304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sz="2400" b="1" dirty="0" smtClean="0"/>
              <a:t>2) від чисельника зменшуваного відняти чисельник від'ємника і результат записати в чисельнику різниці.</a:t>
            </a:r>
            <a:endParaRPr lang="ru-RU" sz="2400" b="1" dirty="0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2195736" y="4149080"/>
          <a:ext cx="4411663" cy="1295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Формула" r:id="rId3" imgW="660240" imgH="228600" progId="">
                  <p:embed/>
                </p:oleObj>
              </mc:Choice>
              <mc:Fallback>
                <p:oleObj name="Формула" r:id="rId3" imgW="660240" imgH="228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149080"/>
                        <a:ext cx="4411663" cy="1295970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0" y="5733256"/>
            <a:ext cx="2592387" cy="579437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rgbClr val="FF0000"/>
                </a:solidFill>
              </a:rPr>
              <a:t>Наприклад:</a:t>
            </a:r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2843808" y="5661248"/>
          <a:ext cx="4008438" cy="965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Формула" r:id="rId5" imgW="1422360" imgH="393480" progId="">
                  <p:embed/>
                </p:oleObj>
              </mc:Choice>
              <mc:Fallback>
                <p:oleObj name="Формула" r:id="rId5" imgW="1422360" imgH="393480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661248"/>
                        <a:ext cx="4008438" cy="965548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8"/>
          <p:cNvSpPr>
            <a:spLocks noChangeArrowheads="1"/>
          </p:cNvSpPr>
          <p:nvPr/>
        </p:nvSpPr>
        <p:spPr bwMode="auto">
          <a:xfrm>
            <a:off x="1332409" y="64659"/>
            <a:ext cx="6840885" cy="1412875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uk-U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</a:t>
            </a:r>
            <a:r>
              <a:rPr lang="uk-U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Знайдіть помилку</a:t>
            </a:r>
          </a:p>
          <a:p>
            <a:r>
              <a:rPr lang="uk-U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uk-UA" sz="4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 прикладі !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91856"/>
            <a:ext cx="6462464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chemeClr val="tx1"/>
                </a:solidFill>
              </a:rPr>
              <a:t>Різниця числа 1 і правильного дробу є дробом, що доповнює даний дріб до 1.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51520" y="3645024"/>
            <a:ext cx="2447925" cy="584775"/>
          </a:xfrm>
          <a:prstGeom prst="rect">
            <a:avLst/>
          </a:prstGeom>
          <a:solidFill>
            <a:srgbClr val="66FF66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/>
              <a:t>Наприклад:</a:t>
            </a:r>
          </a:p>
        </p:txBody>
      </p:sp>
      <p:graphicFrame>
        <p:nvGraphicFramePr>
          <p:cNvPr id="148488" name="Object 8"/>
          <p:cNvGraphicFramePr>
            <a:graphicFrameLocks noChangeAspect="1"/>
          </p:cNvGraphicFramePr>
          <p:nvPr/>
        </p:nvGraphicFramePr>
        <p:xfrm>
          <a:off x="3275856" y="3284984"/>
          <a:ext cx="489743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4897438" cy="1368425"/>
                      </a:xfrm>
                      <a:prstGeom prst="rect">
                        <a:avLst/>
                      </a:prstGeom>
                      <a:solidFill>
                        <a:srgbClr val="66FF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96752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1072 (1)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44824"/>
            <a:ext cx="2746057" cy="938217"/>
          </a:xfrm>
          <a:prstGeom prst="rect">
            <a:avLst/>
          </a:prstGeom>
          <a:noFill/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916832"/>
            <a:ext cx="1971675" cy="742950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852937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1072 (4)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429000"/>
            <a:ext cx="2171700" cy="824483"/>
          </a:xfrm>
          <a:prstGeom prst="rect">
            <a:avLst/>
          </a:prstGeom>
          <a:noFill/>
        </p:spPr>
      </p:pic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501008"/>
            <a:ext cx="1971675" cy="742950"/>
          </a:xfrm>
          <a:prstGeom prst="rect">
            <a:avLst/>
          </a:prstGeom>
          <a:noFill/>
        </p:spPr>
      </p:pic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4293096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1081(1)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941168"/>
            <a:ext cx="3435474" cy="864096"/>
          </a:xfrm>
          <a:prstGeom prst="rect">
            <a:avLst/>
          </a:prstGeom>
          <a:noFill/>
        </p:spPr>
      </p:pic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7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941168"/>
            <a:ext cx="1971675" cy="742950"/>
          </a:xfrm>
          <a:prstGeom prst="rect">
            <a:avLst/>
          </a:prstGeom>
          <a:noFill/>
        </p:spPr>
      </p:pic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2420888"/>
            <a:ext cx="3131840" cy="4437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Повторити правила додавання та віднімання дробів з однаковими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знаменниками. ( § 32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180-186.)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 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вибір</a:t>
            </a:r>
            <a:endParaRPr lang="uk-UA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173</Words>
  <Application>Microsoft Office PowerPoint</Application>
  <PresentationFormat>Екран (4:3)</PresentationFormat>
  <Paragraphs>36</Paragraphs>
  <Slides>7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Формула</vt:lpstr>
      <vt:lpstr>Microsoft Equation 3.0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19</cp:revision>
  <dcterms:created xsi:type="dcterms:W3CDTF">2020-01-04T19:45:44Z</dcterms:created>
  <dcterms:modified xsi:type="dcterms:W3CDTF">2022-01-21T14:36:13Z</dcterms:modified>
</cp:coreProperties>
</file>