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8" r:id="rId2"/>
    <p:sldId id="271" r:id="rId3"/>
    <p:sldId id="262" r:id="rId4"/>
    <p:sldId id="268" r:id="rId5"/>
    <p:sldId id="263" r:id="rId6"/>
    <p:sldId id="272" r:id="rId7"/>
    <p:sldId id="273" r:id="rId8"/>
    <p:sldId id="274" r:id="rId9"/>
    <p:sldId id="280" r:id="rId10"/>
    <p:sldId id="28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27" autoAdjust="0"/>
  </p:normalViewPr>
  <p:slideViewPr>
    <p:cSldViewPr>
      <p:cViewPr varScale="1">
        <p:scale>
          <a:sx n="81" d="100"/>
          <a:sy n="81" d="100"/>
        </p:scale>
        <p:origin x="108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432983-5F59-44A0-8447-619E0651E7C7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5BA802-C0EE-4EDD-800F-71D4AB781AF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699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BA802-C0EE-4EDD-800F-71D4AB781AF8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6655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BA802-C0EE-4EDD-800F-71D4AB781AF8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926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BA802-C0EE-4EDD-800F-71D4AB781AF8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834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EAC28-0C14-450B-BC47-0B287C6E10CA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08573-AAD4-465E-9C91-B04407F9F72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EAC28-0C14-450B-BC47-0B287C6E10CA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08573-AAD4-465E-9C91-B04407F9F72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EAC28-0C14-450B-BC47-0B287C6E10CA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08573-AAD4-465E-9C91-B04407F9F72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EAC28-0C14-450B-BC47-0B287C6E10CA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08573-AAD4-465E-9C91-B04407F9F72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EAC28-0C14-450B-BC47-0B287C6E10CA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08573-AAD4-465E-9C91-B04407F9F72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EAC28-0C14-450B-BC47-0B287C6E10CA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08573-AAD4-465E-9C91-B04407F9F72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EAC28-0C14-450B-BC47-0B287C6E10CA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08573-AAD4-465E-9C91-B04407F9F72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EAC28-0C14-450B-BC47-0B287C6E10CA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08573-AAD4-465E-9C91-B04407F9F72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EAC28-0C14-450B-BC47-0B287C6E10CA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08573-AAD4-465E-9C91-B04407F9F72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EAC28-0C14-450B-BC47-0B287C6E10CA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08573-AAD4-465E-9C91-B04407F9F72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EAC28-0C14-450B-BC47-0B287C6E10CA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08573-AAD4-465E-9C91-B04407F9F72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EAC28-0C14-450B-BC47-0B287C6E10CA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08573-AAD4-465E-9C91-B04407F9F72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10" Type="http://schemas.openxmlformats.org/officeDocument/2006/relationships/image" Target="../media/image4.gi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57808" y="260648"/>
            <a:ext cx="6624736" cy="132343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40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Математика 5 клас 21.04.2022р.</a:t>
            </a:r>
            <a:endParaRPr lang="ru-RU" sz="4000" b="1" cap="none" spc="0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0" y="3140969"/>
            <a:ext cx="7740352" cy="2860358"/>
          </a:xfrm>
          <a:prstGeom prst="round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Відсотки. Знаходження числа за його відсотком. </a:t>
            </a:r>
            <a:endParaRPr lang="ru-RU" sz="54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0"/>
          <p:cNvSpPr txBox="1">
            <a:spLocks noChangeArrowheads="1"/>
          </p:cNvSpPr>
          <p:nvPr/>
        </p:nvSpPr>
        <p:spPr bwMode="auto">
          <a:xfrm>
            <a:off x="2714625" y="2357438"/>
            <a:ext cx="314325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lnSpc>
                <a:spcPct val="100000"/>
              </a:lnSpc>
              <a:defRPr/>
            </a:pPr>
            <a:endParaRPr lang="ru-RU" sz="4800" b="1" kern="0" dirty="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31747" name="TextBox 3"/>
          <p:cNvSpPr txBox="1">
            <a:spLocks noChangeArrowheads="1"/>
          </p:cNvSpPr>
          <p:nvPr/>
        </p:nvSpPr>
        <p:spPr bwMode="auto">
          <a:xfrm>
            <a:off x="611560" y="188640"/>
            <a:ext cx="6120681" cy="169277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uk-UA" sz="5400" b="1" i="0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Підсумок уроку.</a:t>
            </a:r>
          </a:p>
          <a:p>
            <a:pPr algn="l">
              <a:lnSpc>
                <a:spcPct val="100000"/>
              </a:lnSpc>
              <a:spcBef>
                <a:spcPct val="0"/>
              </a:spcBef>
            </a:pPr>
            <a:endParaRPr lang="ru-RU" sz="3200" i="0" dirty="0"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00000"/>
              </a:lnSpc>
              <a:spcBef>
                <a:spcPct val="0"/>
              </a:spcBef>
            </a:pPr>
            <a:endParaRPr lang="ru-RU" sz="1800" i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8" name="TextBox 4"/>
          <p:cNvSpPr txBox="1">
            <a:spLocks noChangeArrowheads="1"/>
          </p:cNvSpPr>
          <p:nvPr/>
        </p:nvSpPr>
        <p:spPr bwMode="auto">
          <a:xfrm>
            <a:off x="0" y="1785938"/>
            <a:ext cx="72151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uk-UA" sz="3200" b="1" i="0" dirty="0">
                <a:latin typeface="Times New Roman" pitchFamily="18" charset="0"/>
                <a:cs typeface="Times New Roman" pitchFamily="18" charset="0"/>
              </a:rPr>
              <a:t>1. Під час проведення уроку мені </a:t>
            </a:r>
            <a:endParaRPr lang="ru-RU" sz="3200" b="1" i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357938" y="1916832"/>
            <a:ext cx="29289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сподобалось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0" name="TextBox 7"/>
          <p:cNvSpPr txBox="1">
            <a:spLocks noChangeArrowheads="1"/>
          </p:cNvSpPr>
          <p:nvPr/>
        </p:nvSpPr>
        <p:spPr bwMode="auto">
          <a:xfrm>
            <a:off x="0" y="2571750"/>
            <a:ext cx="40719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uk-UA" sz="3200" b="1" i="0" dirty="0">
                <a:latin typeface="Times New Roman" pitchFamily="18" charset="0"/>
                <a:cs typeface="Times New Roman" pitchFamily="18" charset="0"/>
              </a:rPr>
              <a:t>2. Свої знання я</a:t>
            </a:r>
            <a:endParaRPr lang="ru-RU" sz="3200" b="1" i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429000" y="2636912"/>
            <a:ext cx="3429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uk-UA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поповнив …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2" name="TextBox 9"/>
          <p:cNvSpPr txBox="1">
            <a:spLocks noChangeArrowheads="1"/>
          </p:cNvSpPr>
          <p:nvPr/>
        </p:nvSpPr>
        <p:spPr bwMode="auto">
          <a:xfrm>
            <a:off x="0" y="3357563"/>
            <a:ext cx="2571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uk-UA" sz="3200" b="1" i="0" dirty="0">
                <a:latin typeface="Times New Roman" pitchFamily="18" charset="0"/>
                <a:cs typeface="Times New Roman" pitchFamily="18" charset="0"/>
              </a:rPr>
              <a:t>3. Я добре </a:t>
            </a:r>
            <a:endParaRPr lang="ru-RU" sz="3200" b="1" i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357438" y="3501008"/>
            <a:ext cx="30003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uk-UA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виконав …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0" y="4143375"/>
            <a:ext cx="85010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uk-UA" sz="3200" b="1" i="0" dirty="0">
                <a:latin typeface="Times New Roman" pitchFamily="18" charset="0"/>
                <a:cs typeface="Times New Roman" pitchFamily="18" charset="0"/>
              </a:rPr>
              <a:t>4. Я вважаю, що поставлену мету ми…</a:t>
            </a:r>
            <a:endParaRPr lang="ru-RU" sz="3200" b="1" i="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75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375" y="4797425"/>
            <a:ext cx="17462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79" descr="сова.png"/>
          <p:cNvPicPr>
            <a:picLocks noChangeAspect="1"/>
          </p:cNvPicPr>
          <p:nvPr/>
        </p:nvPicPr>
        <p:blipFill>
          <a:blip r:embed="rId3" cstate="print">
            <a:lum bright="-10000" contrast="40000"/>
          </a:blip>
          <a:srcRect/>
          <a:stretch>
            <a:fillRect/>
          </a:stretch>
        </p:blipFill>
        <p:spPr bwMode="auto">
          <a:xfrm>
            <a:off x="6876256" y="1"/>
            <a:ext cx="2267744" cy="1916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7020272" y="4149080"/>
            <a:ext cx="19442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виконали </a:t>
            </a:r>
            <a:r>
              <a:rPr lang="uk-UA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uk-UA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animBg="1"/>
      <p:bldP spid="31748" grpId="0"/>
      <p:bldP spid="6" grpId="0"/>
      <p:bldP spid="31750" grpId="0"/>
      <p:bldP spid="9" grpId="0"/>
      <p:bldP spid="31752" grpId="0"/>
      <p:bldP spid="11" grpId="0"/>
      <p:bldP spid="12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13"/>
          <p:cNvSpPr>
            <a:spLocks noChangeArrowheads="1" noChangeShapeType="1" noTextEdit="1"/>
          </p:cNvSpPr>
          <p:nvPr/>
        </p:nvSpPr>
        <p:spPr bwMode="auto">
          <a:xfrm>
            <a:off x="1885805" y="130643"/>
            <a:ext cx="7020272" cy="1124744"/>
          </a:xfrm>
          <a:prstGeom prst="rect">
            <a:avLst/>
          </a:prstGeom>
          <a:solidFill>
            <a:srgbClr val="92D050"/>
          </a:solidFill>
        </p:spPr>
        <p:txBody>
          <a:bodyPr wrap="none" fromWordArt="1">
            <a:prstTxWarp prst="textPlain">
              <a:avLst>
                <a:gd name="adj" fmla="val 46944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Пригадай: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Text Box 30"/>
          <p:cNvSpPr txBox="1">
            <a:spLocks noChangeArrowheads="1"/>
          </p:cNvSpPr>
          <p:nvPr/>
        </p:nvSpPr>
        <p:spPr bwMode="auto">
          <a:xfrm>
            <a:off x="38100" y="1124744"/>
            <a:ext cx="9144000" cy="138499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2800" b="1" dirty="0">
                <a:latin typeface="Times New Roman" pitchFamily="18" charset="0"/>
              </a:rPr>
              <a:t>  Хлопчик </a:t>
            </a:r>
            <a:r>
              <a:rPr lang="ru-RU" altLang="ru-RU" sz="2800" b="1" dirty="0" err="1">
                <a:latin typeface="Times New Roman" pitchFamily="18" charset="0"/>
              </a:rPr>
              <a:t>пройшов</a:t>
            </a:r>
            <a:r>
              <a:rPr lang="ru-RU" altLang="ru-RU" sz="2800" b="1" dirty="0">
                <a:latin typeface="Times New Roman" pitchFamily="18" charset="0"/>
              </a:rPr>
              <a:t>        дороги.  Яка </a:t>
            </a:r>
            <a:r>
              <a:rPr lang="ru-RU" altLang="ru-RU" sz="2800" b="1" dirty="0" err="1">
                <a:latin typeface="Times New Roman" pitchFamily="18" charset="0"/>
              </a:rPr>
              <a:t>довжина</a:t>
            </a:r>
            <a:r>
              <a:rPr lang="ru-RU" altLang="ru-RU" sz="2800" b="1" dirty="0">
                <a:latin typeface="Times New Roman" pitchFamily="18" charset="0"/>
              </a:rPr>
              <a:t> </a:t>
            </a:r>
            <a:r>
              <a:rPr lang="ru-RU" altLang="ru-RU" sz="2800" b="1" dirty="0" err="1">
                <a:latin typeface="Times New Roman" pitchFamily="18" charset="0"/>
              </a:rPr>
              <a:t>всієї</a:t>
            </a:r>
            <a:r>
              <a:rPr lang="ru-RU" altLang="ru-RU" sz="2800" b="1" dirty="0">
                <a:latin typeface="Times New Roman" pitchFamily="18" charset="0"/>
              </a:rPr>
              <a:t> </a:t>
            </a:r>
          </a:p>
          <a:p>
            <a:endParaRPr lang="ru-RU" altLang="ru-RU" sz="2800" b="1" dirty="0">
              <a:latin typeface="Times New Roman" pitchFamily="18" charset="0"/>
            </a:endParaRPr>
          </a:p>
          <a:p>
            <a:r>
              <a:rPr lang="ru-RU" altLang="ru-RU" sz="2800" b="1" dirty="0">
                <a:latin typeface="Times New Roman" pitchFamily="18" charset="0"/>
              </a:rPr>
              <a:t>дороги, </a:t>
            </a:r>
            <a:r>
              <a:rPr lang="ru-RU" altLang="ru-RU" sz="2800" b="1" dirty="0" err="1">
                <a:latin typeface="Times New Roman" pitchFamily="18" charset="0"/>
              </a:rPr>
              <a:t>якщо</a:t>
            </a:r>
            <a:r>
              <a:rPr lang="ru-RU" altLang="ru-RU" sz="2800" b="1" dirty="0">
                <a:latin typeface="Times New Roman" pitchFamily="18" charset="0"/>
              </a:rPr>
              <a:t> </a:t>
            </a:r>
            <a:r>
              <a:rPr lang="ru-RU" altLang="ru-RU" sz="2800" b="1" dirty="0" err="1">
                <a:latin typeface="Times New Roman" pitchFamily="18" charset="0"/>
              </a:rPr>
              <a:t>він</a:t>
            </a:r>
            <a:r>
              <a:rPr lang="ru-RU" altLang="ru-RU" sz="2800" b="1" dirty="0">
                <a:latin typeface="Times New Roman" pitchFamily="18" charset="0"/>
              </a:rPr>
              <a:t> </a:t>
            </a:r>
            <a:r>
              <a:rPr lang="ru-RU" altLang="ru-RU" sz="2800" b="1" dirty="0" err="1">
                <a:latin typeface="Times New Roman" pitchFamily="18" charset="0"/>
              </a:rPr>
              <a:t>пройшов</a:t>
            </a:r>
            <a:r>
              <a:rPr lang="ru-RU" altLang="ru-RU" sz="2800" b="1" dirty="0">
                <a:latin typeface="Times New Roman" pitchFamily="18" charset="0"/>
              </a:rPr>
              <a:t>  4 км?    </a:t>
            </a:r>
          </a:p>
        </p:txBody>
      </p:sp>
      <p:graphicFrame>
        <p:nvGraphicFramePr>
          <p:cNvPr id="2" name="Object 11"/>
          <p:cNvGraphicFramePr>
            <a:graphicFrameLocks noChangeAspect="1"/>
          </p:cNvGraphicFramePr>
          <p:nvPr/>
        </p:nvGraphicFramePr>
        <p:xfrm>
          <a:off x="3491880" y="1052736"/>
          <a:ext cx="422275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Формула" r:id="rId4" imgW="152334" imgH="393529" progId="">
                  <p:embed/>
                </p:oleObj>
              </mc:Choice>
              <mc:Fallback>
                <p:oleObj name="Формула" r:id="rId4" imgW="152334" imgH="393529" progId="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1052736"/>
                        <a:ext cx="422275" cy="1092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 Box 53"/>
          <p:cNvSpPr txBox="1">
            <a:spLocks noChangeArrowheads="1"/>
          </p:cNvSpPr>
          <p:nvPr/>
        </p:nvSpPr>
        <p:spPr bwMode="auto">
          <a:xfrm>
            <a:off x="467544" y="2636912"/>
            <a:ext cx="6143625" cy="955236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2800" b="1" dirty="0">
                <a:latin typeface="Times New Roman" pitchFamily="18" charset="0"/>
              </a:rPr>
              <a:t>1) 4:2=2(км)     становить       дороги</a:t>
            </a:r>
          </a:p>
        </p:txBody>
      </p:sp>
      <p:graphicFrame>
        <p:nvGraphicFramePr>
          <p:cNvPr id="18" name="Object 13"/>
          <p:cNvGraphicFramePr>
            <a:graphicFrameLocks noChangeAspect="1"/>
          </p:cNvGraphicFramePr>
          <p:nvPr/>
        </p:nvGraphicFramePr>
        <p:xfrm>
          <a:off x="4716016" y="2636912"/>
          <a:ext cx="349250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Формула" r:id="rId6" imgW="139639" imgH="393529" progId="">
                  <p:embed/>
                </p:oleObj>
              </mc:Choice>
              <mc:Fallback>
                <p:oleObj name="Формула" r:id="rId6" imgW="139639" imgH="393529" progId="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2636912"/>
                        <a:ext cx="349250" cy="9361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 Box 56"/>
          <p:cNvSpPr txBox="1">
            <a:spLocks noChangeArrowheads="1"/>
          </p:cNvSpPr>
          <p:nvPr/>
        </p:nvSpPr>
        <p:spPr bwMode="auto">
          <a:xfrm>
            <a:off x="428625" y="3789038"/>
            <a:ext cx="4287391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2800" b="1" dirty="0">
                <a:latin typeface="Times New Roman" pitchFamily="18" charset="0"/>
              </a:rPr>
              <a:t>2) 2∙ 3=6(км)   вся дорога</a:t>
            </a:r>
          </a:p>
        </p:txBody>
      </p:sp>
      <p:sp>
        <p:nvSpPr>
          <p:cNvPr id="21" name="Line 33"/>
          <p:cNvSpPr>
            <a:spLocks noChangeShapeType="1"/>
          </p:cNvSpPr>
          <p:nvPr/>
        </p:nvSpPr>
        <p:spPr bwMode="auto">
          <a:xfrm flipV="1">
            <a:off x="0" y="5445224"/>
            <a:ext cx="9144000" cy="13230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" name="Freeform 39"/>
          <p:cNvSpPr>
            <a:spLocks/>
          </p:cNvSpPr>
          <p:nvPr/>
        </p:nvSpPr>
        <p:spPr bwMode="auto">
          <a:xfrm>
            <a:off x="179512" y="5157192"/>
            <a:ext cx="360363" cy="504825"/>
          </a:xfrm>
          <a:custGeom>
            <a:avLst/>
            <a:gdLst>
              <a:gd name="T0" fmla="*/ 0 w 454"/>
              <a:gd name="T1" fmla="*/ 2147483647 h 544"/>
              <a:gd name="T2" fmla="*/ 2147483647 w 454"/>
              <a:gd name="T3" fmla="*/ 2147483647 h 544"/>
              <a:gd name="T4" fmla="*/ 0 w 454"/>
              <a:gd name="T5" fmla="*/ 0 h 544"/>
              <a:gd name="T6" fmla="*/ 0 w 454"/>
              <a:gd name="T7" fmla="*/ 2147483647 h 544"/>
              <a:gd name="T8" fmla="*/ 0 60000 65536"/>
              <a:gd name="T9" fmla="*/ 0 60000 65536"/>
              <a:gd name="T10" fmla="*/ 0 60000 65536"/>
              <a:gd name="T11" fmla="*/ 0 60000 65536"/>
              <a:gd name="T12" fmla="*/ 0 w 454"/>
              <a:gd name="T13" fmla="*/ 0 h 544"/>
              <a:gd name="T14" fmla="*/ 454 w 454"/>
              <a:gd name="T15" fmla="*/ 544 h 5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54" h="544">
                <a:moveTo>
                  <a:pt x="0" y="318"/>
                </a:moveTo>
                <a:lnTo>
                  <a:pt x="454" y="318"/>
                </a:lnTo>
                <a:lnTo>
                  <a:pt x="0" y="0"/>
                </a:lnTo>
                <a:lnTo>
                  <a:pt x="0" y="544"/>
                </a:lnTo>
              </a:path>
            </a:pathLst>
          </a:cu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" name="Freeform 37"/>
          <p:cNvSpPr>
            <a:spLocks/>
          </p:cNvSpPr>
          <p:nvPr/>
        </p:nvSpPr>
        <p:spPr bwMode="auto">
          <a:xfrm>
            <a:off x="2843808" y="5517232"/>
            <a:ext cx="5976664" cy="72008"/>
          </a:xfrm>
          <a:custGeom>
            <a:avLst/>
            <a:gdLst>
              <a:gd name="T0" fmla="*/ 2147483647 w 3712"/>
              <a:gd name="T1" fmla="*/ 0 h 24"/>
              <a:gd name="T2" fmla="*/ 0 w 3712"/>
              <a:gd name="T3" fmla="*/ 2147483647 h 24"/>
              <a:gd name="T4" fmla="*/ 0 60000 65536"/>
              <a:gd name="T5" fmla="*/ 0 60000 65536"/>
              <a:gd name="T6" fmla="*/ 0 w 3712"/>
              <a:gd name="T7" fmla="*/ 0 h 24"/>
              <a:gd name="T8" fmla="*/ 3712 w 3712"/>
              <a:gd name="T9" fmla="*/ 24 h 2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712" h="24">
                <a:moveTo>
                  <a:pt x="3712" y="0"/>
                </a:moveTo>
                <a:lnTo>
                  <a:pt x="0" y="24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 type="diamond" w="med" len="med"/>
            <a:tailEnd type="diamond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5" name="Freeform 46"/>
          <p:cNvSpPr>
            <a:spLocks/>
          </p:cNvSpPr>
          <p:nvPr/>
        </p:nvSpPr>
        <p:spPr bwMode="auto">
          <a:xfrm>
            <a:off x="5796136" y="5085184"/>
            <a:ext cx="360362" cy="504825"/>
          </a:xfrm>
          <a:custGeom>
            <a:avLst/>
            <a:gdLst>
              <a:gd name="T0" fmla="*/ 0 w 454"/>
              <a:gd name="T1" fmla="*/ 2147483647 h 544"/>
              <a:gd name="T2" fmla="*/ 2147483647 w 454"/>
              <a:gd name="T3" fmla="*/ 2147483647 h 544"/>
              <a:gd name="T4" fmla="*/ 0 w 454"/>
              <a:gd name="T5" fmla="*/ 0 h 544"/>
              <a:gd name="T6" fmla="*/ 0 w 454"/>
              <a:gd name="T7" fmla="*/ 2147483647 h 544"/>
              <a:gd name="T8" fmla="*/ 0 60000 65536"/>
              <a:gd name="T9" fmla="*/ 0 60000 65536"/>
              <a:gd name="T10" fmla="*/ 0 60000 65536"/>
              <a:gd name="T11" fmla="*/ 0 60000 65536"/>
              <a:gd name="T12" fmla="*/ 0 w 454"/>
              <a:gd name="T13" fmla="*/ 0 h 544"/>
              <a:gd name="T14" fmla="*/ 454 w 454"/>
              <a:gd name="T15" fmla="*/ 544 h 5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54" h="544">
                <a:moveTo>
                  <a:pt x="0" y="318"/>
                </a:moveTo>
                <a:lnTo>
                  <a:pt x="454" y="318"/>
                </a:lnTo>
                <a:lnTo>
                  <a:pt x="0" y="0"/>
                </a:lnTo>
                <a:lnTo>
                  <a:pt x="0" y="544"/>
                </a:lnTo>
              </a:path>
            </a:pathLst>
          </a:custGeom>
          <a:solidFill>
            <a:srgbClr val="33CC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" name="Freeform 47"/>
          <p:cNvSpPr>
            <a:spLocks/>
          </p:cNvSpPr>
          <p:nvPr/>
        </p:nvSpPr>
        <p:spPr bwMode="auto">
          <a:xfrm>
            <a:off x="2843808" y="5085184"/>
            <a:ext cx="360362" cy="504825"/>
          </a:xfrm>
          <a:custGeom>
            <a:avLst/>
            <a:gdLst>
              <a:gd name="T0" fmla="*/ 0 w 454"/>
              <a:gd name="T1" fmla="*/ 2147483647 h 544"/>
              <a:gd name="T2" fmla="*/ 2147483647 w 454"/>
              <a:gd name="T3" fmla="*/ 2147483647 h 544"/>
              <a:gd name="T4" fmla="*/ 0 w 454"/>
              <a:gd name="T5" fmla="*/ 0 h 544"/>
              <a:gd name="T6" fmla="*/ 0 w 454"/>
              <a:gd name="T7" fmla="*/ 2147483647 h 544"/>
              <a:gd name="T8" fmla="*/ 0 60000 65536"/>
              <a:gd name="T9" fmla="*/ 0 60000 65536"/>
              <a:gd name="T10" fmla="*/ 0 60000 65536"/>
              <a:gd name="T11" fmla="*/ 0 60000 65536"/>
              <a:gd name="T12" fmla="*/ 0 w 454"/>
              <a:gd name="T13" fmla="*/ 0 h 544"/>
              <a:gd name="T14" fmla="*/ 454 w 454"/>
              <a:gd name="T15" fmla="*/ 544 h 5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54" h="544">
                <a:moveTo>
                  <a:pt x="0" y="318"/>
                </a:moveTo>
                <a:lnTo>
                  <a:pt x="454" y="318"/>
                </a:lnTo>
                <a:lnTo>
                  <a:pt x="0" y="0"/>
                </a:lnTo>
                <a:lnTo>
                  <a:pt x="0" y="544"/>
                </a:lnTo>
              </a:path>
            </a:pathLst>
          </a:custGeom>
          <a:solidFill>
            <a:srgbClr val="33CC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" name="Freeform 41"/>
          <p:cNvSpPr>
            <a:spLocks/>
          </p:cNvSpPr>
          <p:nvPr/>
        </p:nvSpPr>
        <p:spPr bwMode="auto">
          <a:xfrm>
            <a:off x="8783638" y="5013176"/>
            <a:ext cx="360362" cy="504825"/>
          </a:xfrm>
          <a:custGeom>
            <a:avLst/>
            <a:gdLst>
              <a:gd name="T0" fmla="*/ 0 w 454"/>
              <a:gd name="T1" fmla="*/ 2147483647 h 544"/>
              <a:gd name="T2" fmla="*/ 2147483647 w 454"/>
              <a:gd name="T3" fmla="*/ 2147483647 h 544"/>
              <a:gd name="T4" fmla="*/ 0 w 454"/>
              <a:gd name="T5" fmla="*/ 0 h 544"/>
              <a:gd name="T6" fmla="*/ 0 w 454"/>
              <a:gd name="T7" fmla="*/ 2147483647 h 544"/>
              <a:gd name="T8" fmla="*/ 0 60000 65536"/>
              <a:gd name="T9" fmla="*/ 0 60000 65536"/>
              <a:gd name="T10" fmla="*/ 0 60000 65536"/>
              <a:gd name="T11" fmla="*/ 0 60000 65536"/>
              <a:gd name="T12" fmla="*/ 0 w 454"/>
              <a:gd name="T13" fmla="*/ 0 h 544"/>
              <a:gd name="T14" fmla="*/ 454 w 454"/>
              <a:gd name="T15" fmla="*/ 544 h 5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54" h="544">
                <a:moveTo>
                  <a:pt x="0" y="318"/>
                </a:moveTo>
                <a:lnTo>
                  <a:pt x="454" y="318"/>
                </a:lnTo>
                <a:lnTo>
                  <a:pt x="0" y="0"/>
                </a:lnTo>
                <a:lnTo>
                  <a:pt x="0" y="544"/>
                </a:lnTo>
              </a:path>
            </a:pathLst>
          </a:custGeom>
          <a:solidFill>
            <a:srgbClr val="33CC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412722" name="Object 12"/>
          <p:cNvGraphicFramePr>
            <a:graphicFrameLocks noChangeAspect="1"/>
          </p:cNvGraphicFramePr>
          <p:nvPr/>
        </p:nvGraphicFramePr>
        <p:xfrm>
          <a:off x="5724128" y="3861048"/>
          <a:ext cx="682625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Формула" r:id="rId8" imgW="152334" imgH="393529" progId="">
                  <p:embed/>
                </p:oleObj>
              </mc:Choice>
              <mc:Fallback>
                <p:oleObj name="Формула" r:id="rId8" imgW="152334" imgH="393529" progId="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128" y="3861048"/>
                        <a:ext cx="682625" cy="10801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61"/>
          <p:cNvGrpSpPr>
            <a:grpSpLocks/>
          </p:cNvGrpSpPr>
          <p:nvPr/>
        </p:nvGrpSpPr>
        <p:grpSpPr bwMode="auto">
          <a:xfrm>
            <a:off x="3733800" y="4653136"/>
            <a:ext cx="4222576" cy="864096"/>
            <a:chOff x="2352" y="2851"/>
            <a:chExt cx="2614" cy="474"/>
          </a:xfrm>
        </p:grpSpPr>
        <p:sp>
          <p:nvSpPr>
            <p:cNvPr id="29" name="Rectangle 59"/>
            <p:cNvSpPr>
              <a:spLocks noChangeArrowheads="1"/>
            </p:cNvSpPr>
            <p:nvPr/>
          </p:nvSpPr>
          <p:spPr bwMode="auto">
            <a:xfrm>
              <a:off x="2352" y="2883"/>
              <a:ext cx="758" cy="442"/>
            </a:xfrm>
            <a:prstGeom prst="rect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altLang="ru-RU" sz="4000" b="1" dirty="0">
                  <a:latin typeface="Times New Roman" pitchFamily="18" charset="0"/>
                </a:rPr>
                <a:t>2 км</a:t>
              </a:r>
            </a:p>
          </p:txBody>
        </p:sp>
        <p:sp>
          <p:nvSpPr>
            <p:cNvPr id="30" name="Rectangle 60"/>
            <p:cNvSpPr>
              <a:spLocks noChangeArrowheads="1"/>
            </p:cNvSpPr>
            <p:nvPr/>
          </p:nvSpPr>
          <p:spPr bwMode="auto">
            <a:xfrm>
              <a:off x="4208" y="2851"/>
              <a:ext cx="758" cy="442"/>
            </a:xfrm>
            <a:prstGeom prst="rect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altLang="ru-RU" sz="4000" b="1" dirty="0">
                  <a:latin typeface="Times New Roman" pitchFamily="18" charset="0"/>
                </a:rPr>
                <a:t>2 км</a:t>
              </a:r>
            </a:p>
          </p:txBody>
        </p:sp>
      </p:grpSp>
      <p:sp>
        <p:nvSpPr>
          <p:cNvPr id="31" name="AutoShape 35"/>
          <p:cNvSpPr>
            <a:spLocks/>
          </p:cNvSpPr>
          <p:nvPr/>
        </p:nvSpPr>
        <p:spPr bwMode="auto">
          <a:xfrm rot="5400000">
            <a:off x="5607335" y="2825713"/>
            <a:ext cx="449610" cy="5976664"/>
          </a:xfrm>
          <a:prstGeom prst="rightBrace">
            <a:avLst>
              <a:gd name="adj1" fmla="val 64583"/>
              <a:gd name="adj2" fmla="val 50000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>
              <a:latin typeface="Times New Roman" pitchFamily="18" charset="0"/>
            </a:endParaRPr>
          </a:p>
        </p:txBody>
      </p:sp>
      <p:sp>
        <p:nvSpPr>
          <p:cNvPr id="32" name="Text Box 36"/>
          <p:cNvSpPr txBox="1">
            <a:spLocks noChangeArrowheads="1"/>
          </p:cNvSpPr>
          <p:nvPr/>
        </p:nvSpPr>
        <p:spPr bwMode="auto">
          <a:xfrm>
            <a:off x="5203825" y="5877272"/>
            <a:ext cx="1560513" cy="92333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4 км</a:t>
            </a:r>
          </a:p>
        </p:txBody>
      </p:sp>
      <p:pic>
        <p:nvPicPr>
          <p:cNvPr id="33" name="Picture 34" descr="aluno03"/>
          <p:cNvPicPr>
            <a:picLocks noChangeAspect="1" noChangeArrowheads="1" noCrop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flipH="1">
            <a:off x="8134536" y="4005064"/>
            <a:ext cx="829952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0" y="1"/>
            <a:ext cx="2123728" cy="1124744"/>
            <a:chOff x="4348" y="1611"/>
            <a:chExt cx="1297" cy="1351"/>
          </a:xfrm>
        </p:grpSpPr>
        <p:sp>
          <p:nvSpPr>
            <p:cNvPr id="35" name="Freeform 6"/>
            <p:cNvSpPr>
              <a:spLocks/>
            </p:cNvSpPr>
            <p:nvPr/>
          </p:nvSpPr>
          <p:spPr bwMode="auto">
            <a:xfrm>
              <a:off x="5136" y="2607"/>
              <a:ext cx="258" cy="246"/>
            </a:xfrm>
            <a:custGeom>
              <a:avLst/>
              <a:gdLst>
                <a:gd name="T0" fmla="*/ 0 w 776"/>
                <a:gd name="T1" fmla="*/ 50 h 491"/>
                <a:gd name="T2" fmla="*/ 1 w 776"/>
                <a:gd name="T3" fmla="*/ 43 h 491"/>
                <a:gd name="T4" fmla="*/ 3 w 776"/>
                <a:gd name="T5" fmla="*/ 37 h 491"/>
                <a:gd name="T6" fmla="*/ 5 w 776"/>
                <a:gd name="T7" fmla="*/ 31 h 491"/>
                <a:gd name="T8" fmla="*/ 8 w 776"/>
                <a:gd name="T9" fmla="*/ 25 h 491"/>
                <a:gd name="T10" fmla="*/ 10 w 776"/>
                <a:gd name="T11" fmla="*/ 19 h 491"/>
                <a:gd name="T12" fmla="*/ 13 w 776"/>
                <a:gd name="T13" fmla="*/ 13 h 491"/>
                <a:gd name="T14" fmla="*/ 15 w 776"/>
                <a:gd name="T15" fmla="*/ 6 h 491"/>
                <a:gd name="T16" fmla="*/ 16 w 776"/>
                <a:gd name="T17" fmla="*/ 0 h 491"/>
                <a:gd name="T18" fmla="*/ 17 w 776"/>
                <a:gd name="T19" fmla="*/ 13 h 491"/>
                <a:gd name="T20" fmla="*/ 19 w 776"/>
                <a:gd name="T21" fmla="*/ 23 h 491"/>
                <a:gd name="T22" fmla="*/ 21 w 776"/>
                <a:gd name="T23" fmla="*/ 31 h 491"/>
                <a:gd name="T24" fmla="*/ 24 w 776"/>
                <a:gd name="T25" fmla="*/ 38 h 491"/>
                <a:gd name="T26" fmla="*/ 26 w 776"/>
                <a:gd name="T27" fmla="*/ 44 h 491"/>
                <a:gd name="T28" fmla="*/ 28 w 776"/>
                <a:gd name="T29" fmla="*/ 50 h 491"/>
                <a:gd name="T30" fmla="*/ 29 w 776"/>
                <a:gd name="T31" fmla="*/ 56 h 491"/>
                <a:gd name="T32" fmla="*/ 29 w 776"/>
                <a:gd name="T33" fmla="*/ 62 h 491"/>
                <a:gd name="T34" fmla="*/ 25 w 776"/>
                <a:gd name="T35" fmla="*/ 61 h 491"/>
                <a:gd name="T36" fmla="*/ 22 w 776"/>
                <a:gd name="T37" fmla="*/ 61 h 491"/>
                <a:gd name="T38" fmla="*/ 18 w 776"/>
                <a:gd name="T39" fmla="*/ 60 h 491"/>
                <a:gd name="T40" fmla="*/ 13 w 776"/>
                <a:gd name="T41" fmla="*/ 60 h 491"/>
                <a:gd name="T42" fmla="*/ 9 w 776"/>
                <a:gd name="T43" fmla="*/ 58 h 491"/>
                <a:gd name="T44" fmla="*/ 6 w 776"/>
                <a:gd name="T45" fmla="*/ 56 h 491"/>
                <a:gd name="T46" fmla="*/ 2 w 776"/>
                <a:gd name="T47" fmla="*/ 53 h 491"/>
                <a:gd name="T48" fmla="*/ 0 w 776"/>
                <a:gd name="T49" fmla="*/ 50 h 49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776"/>
                <a:gd name="T76" fmla="*/ 0 h 491"/>
                <a:gd name="T77" fmla="*/ 776 w 776"/>
                <a:gd name="T78" fmla="*/ 491 h 49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776" h="491">
                  <a:moveTo>
                    <a:pt x="0" y="394"/>
                  </a:moveTo>
                  <a:lnTo>
                    <a:pt x="32" y="343"/>
                  </a:lnTo>
                  <a:lnTo>
                    <a:pt x="83" y="295"/>
                  </a:lnTo>
                  <a:lnTo>
                    <a:pt x="145" y="245"/>
                  </a:lnTo>
                  <a:lnTo>
                    <a:pt x="214" y="197"/>
                  </a:lnTo>
                  <a:lnTo>
                    <a:pt x="281" y="146"/>
                  </a:lnTo>
                  <a:lnTo>
                    <a:pt x="343" y="98"/>
                  </a:lnTo>
                  <a:lnTo>
                    <a:pt x="394" y="48"/>
                  </a:lnTo>
                  <a:lnTo>
                    <a:pt x="429" y="0"/>
                  </a:lnTo>
                  <a:lnTo>
                    <a:pt x="463" y="99"/>
                  </a:lnTo>
                  <a:lnTo>
                    <a:pt x="515" y="181"/>
                  </a:lnTo>
                  <a:lnTo>
                    <a:pt x="576" y="247"/>
                  </a:lnTo>
                  <a:lnTo>
                    <a:pt x="641" y="304"/>
                  </a:lnTo>
                  <a:lnTo>
                    <a:pt x="700" y="351"/>
                  </a:lnTo>
                  <a:lnTo>
                    <a:pt x="748" y="397"/>
                  </a:lnTo>
                  <a:lnTo>
                    <a:pt x="775" y="441"/>
                  </a:lnTo>
                  <a:lnTo>
                    <a:pt x="776" y="491"/>
                  </a:lnTo>
                  <a:lnTo>
                    <a:pt x="692" y="486"/>
                  </a:lnTo>
                  <a:lnTo>
                    <a:pt x="591" y="483"/>
                  </a:lnTo>
                  <a:lnTo>
                    <a:pt x="480" y="479"/>
                  </a:lnTo>
                  <a:lnTo>
                    <a:pt x="365" y="474"/>
                  </a:lnTo>
                  <a:lnTo>
                    <a:pt x="253" y="462"/>
                  </a:lnTo>
                  <a:lnTo>
                    <a:pt x="151" y="446"/>
                  </a:lnTo>
                  <a:lnTo>
                    <a:pt x="63" y="424"/>
                  </a:lnTo>
                  <a:lnTo>
                    <a:pt x="0" y="394"/>
                  </a:lnTo>
                  <a:close/>
                </a:path>
              </a:pathLst>
            </a:custGeom>
            <a:solidFill>
              <a:srgbClr val="7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" name="Freeform 7"/>
            <p:cNvSpPr>
              <a:spLocks/>
            </p:cNvSpPr>
            <p:nvPr/>
          </p:nvSpPr>
          <p:spPr bwMode="auto">
            <a:xfrm>
              <a:off x="5152" y="2626"/>
              <a:ext cx="220" cy="209"/>
            </a:xfrm>
            <a:custGeom>
              <a:avLst/>
              <a:gdLst>
                <a:gd name="T0" fmla="*/ 0 w 661"/>
                <a:gd name="T1" fmla="*/ 42 h 418"/>
                <a:gd name="T2" fmla="*/ 1 w 661"/>
                <a:gd name="T3" fmla="*/ 37 h 418"/>
                <a:gd name="T4" fmla="*/ 3 w 661"/>
                <a:gd name="T5" fmla="*/ 31 h 418"/>
                <a:gd name="T6" fmla="*/ 5 w 661"/>
                <a:gd name="T7" fmla="*/ 26 h 418"/>
                <a:gd name="T8" fmla="*/ 7 w 661"/>
                <a:gd name="T9" fmla="*/ 21 h 418"/>
                <a:gd name="T10" fmla="*/ 9 w 661"/>
                <a:gd name="T11" fmla="*/ 15 h 418"/>
                <a:gd name="T12" fmla="*/ 11 w 661"/>
                <a:gd name="T13" fmla="*/ 11 h 418"/>
                <a:gd name="T14" fmla="*/ 12 w 661"/>
                <a:gd name="T15" fmla="*/ 6 h 418"/>
                <a:gd name="T16" fmla="*/ 14 w 661"/>
                <a:gd name="T17" fmla="*/ 0 h 418"/>
                <a:gd name="T18" fmla="*/ 15 w 661"/>
                <a:gd name="T19" fmla="*/ 11 h 418"/>
                <a:gd name="T20" fmla="*/ 16 w 661"/>
                <a:gd name="T21" fmla="*/ 20 h 418"/>
                <a:gd name="T22" fmla="*/ 18 w 661"/>
                <a:gd name="T23" fmla="*/ 26 h 418"/>
                <a:gd name="T24" fmla="*/ 20 w 661"/>
                <a:gd name="T25" fmla="*/ 33 h 418"/>
                <a:gd name="T26" fmla="*/ 22 w 661"/>
                <a:gd name="T27" fmla="*/ 38 h 418"/>
                <a:gd name="T28" fmla="*/ 24 w 661"/>
                <a:gd name="T29" fmla="*/ 43 h 418"/>
                <a:gd name="T30" fmla="*/ 24 w 661"/>
                <a:gd name="T31" fmla="*/ 48 h 418"/>
                <a:gd name="T32" fmla="*/ 24 w 661"/>
                <a:gd name="T33" fmla="*/ 52 h 418"/>
                <a:gd name="T34" fmla="*/ 22 w 661"/>
                <a:gd name="T35" fmla="*/ 52 h 418"/>
                <a:gd name="T36" fmla="*/ 19 w 661"/>
                <a:gd name="T37" fmla="*/ 52 h 418"/>
                <a:gd name="T38" fmla="*/ 15 w 661"/>
                <a:gd name="T39" fmla="*/ 51 h 418"/>
                <a:gd name="T40" fmla="*/ 12 w 661"/>
                <a:gd name="T41" fmla="*/ 51 h 418"/>
                <a:gd name="T42" fmla="*/ 8 w 661"/>
                <a:gd name="T43" fmla="*/ 50 h 418"/>
                <a:gd name="T44" fmla="*/ 5 w 661"/>
                <a:gd name="T45" fmla="*/ 48 h 418"/>
                <a:gd name="T46" fmla="*/ 2 w 661"/>
                <a:gd name="T47" fmla="*/ 46 h 418"/>
                <a:gd name="T48" fmla="*/ 0 w 661"/>
                <a:gd name="T49" fmla="*/ 42 h 41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61"/>
                <a:gd name="T76" fmla="*/ 0 h 418"/>
                <a:gd name="T77" fmla="*/ 661 w 661"/>
                <a:gd name="T78" fmla="*/ 418 h 41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61" h="418">
                  <a:moveTo>
                    <a:pt x="0" y="336"/>
                  </a:moveTo>
                  <a:lnTo>
                    <a:pt x="29" y="293"/>
                  </a:lnTo>
                  <a:lnTo>
                    <a:pt x="72" y="251"/>
                  </a:lnTo>
                  <a:lnTo>
                    <a:pt x="125" y="209"/>
                  </a:lnTo>
                  <a:lnTo>
                    <a:pt x="182" y="168"/>
                  </a:lnTo>
                  <a:lnTo>
                    <a:pt x="239" y="125"/>
                  </a:lnTo>
                  <a:lnTo>
                    <a:pt x="292" y="83"/>
                  </a:lnTo>
                  <a:lnTo>
                    <a:pt x="335" y="41"/>
                  </a:lnTo>
                  <a:lnTo>
                    <a:pt x="366" y="0"/>
                  </a:lnTo>
                  <a:lnTo>
                    <a:pt x="394" y="85"/>
                  </a:lnTo>
                  <a:lnTo>
                    <a:pt x="439" y="155"/>
                  </a:lnTo>
                  <a:lnTo>
                    <a:pt x="492" y="211"/>
                  </a:lnTo>
                  <a:lnTo>
                    <a:pt x="547" y="259"/>
                  </a:lnTo>
                  <a:lnTo>
                    <a:pt x="596" y="299"/>
                  </a:lnTo>
                  <a:lnTo>
                    <a:pt x="637" y="339"/>
                  </a:lnTo>
                  <a:lnTo>
                    <a:pt x="659" y="377"/>
                  </a:lnTo>
                  <a:lnTo>
                    <a:pt x="661" y="418"/>
                  </a:lnTo>
                  <a:lnTo>
                    <a:pt x="587" y="414"/>
                  </a:lnTo>
                  <a:lnTo>
                    <a:pt x="503" y="412"/>
                  </a:lnTo>
                  <a:lnTo>
                    <a:pt x="408" y="408"/>
                  </a:lnTo>
                  <a:lnTo>
                    <a:pt x="311" y="404"/>
                  </a:lnTo>
                  <a:lnTo>
                    <a:pt x="215" y="395"/>
                  </a:lnTo>
                  <a:lnTo>
                    <a:pt x="127" y="382"/>
                  </a:lnTo>
                  <a:lnTo>
                    <a:pt x="54" y="361"/>
                  </a:lnTo>
                  <a:lnTo>
                    <a:pt x="0" y="336"/>
                  </a:lnTo>
                  <a:close/>
                </a:path>
              </a:pathLst>
            </a:custGeom>
            <a:solidFill>
              <a:srgbClr val="5C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" name="Freeform 8"/>
            <p:cNvSpPr>
              <a:spLocks/>
            </p:cNvSpPr>
            <p:nvPr/>
          </p:nvSpPr>
          <p:spPr bwMode="auto">
            <a:xfrm>
              <a:off x="5169" y="2643"/>
              <a:ext cx="182" cy="174"/>
            </a:xfrm>
            <a:custGeom>
              <a:avLst/>
              <a:gdLst>
                <a:gd name="T0" fmla="*/ 0 w 547"/>
                <a:gd name="T1" fmla="*/ 35 h 347"/>
                <a:gd name="T2" fmla="*/ 1 w 547"/>
                <a:gd name="T3" fmla="*/ 31 h 347"/>
                <a:gd name="T4" fmla="*/ 2 w 547"/>
                <a:gd name="T5" fmla="*/ 26 h 347"/>
                <a:gd name="T6" fmla="*/ 4 w 547"/>
                <a:gd name="T7" fmla="*/ 22 h 347"/>
                <a:gd name="T8" fmla="*/ 6 w 547"/>
                <a:gd name="T9" fmla="*/ 18 h 347"/>
                <a:gd name="T10" fmla="*/ 7 w 547"/>
                <a:gd name="T11" fmla="*/ 13 h 347"/>
                <a:gd name="T12" fmla="*/ 9 w 547"/>
                <a:gd name="T13" fmla="*/ 9 h 347"/>
                <a:gd name="T14" fmla="*/ 10 w 547"/>
                <a:gd name="T15" fmla="*/ 5 h 347"/>
                <a:gd name="T16" fmla="*/ 11 w 547"/>
                <a:gd name="T17" fmla="*/ 0 h 347"/>
                <a:gd name="T18" fmla="*/ 12 w 547"/>
                <a:gd name="T19" fmla="*/ 9 h 347"/>
                <a:gd name="T20" fmla="*/ 13 w 547"/>
                <a:gd name="T21" fmla="*/ 16 h 347"/>
                <a:gd name="T22" fmla="*/ 15 w 547"/>
                <a:gd name="T23" fmla="*/ 22 h 347"/>
                <a:gd name="T24" fmla="*/ 17 w 547"/>
                <a:gd name="T25" fmla="*/ 27 h 347"/>
                <a:gd name="T26" fmla="*/ 18 w 547"/>
                <a:gd name="T27" fmla="*/ 31 h 347"/>
                <a:gd name="T28" fmla="*/ 19 w 547"/>
                <a:gd name="T29" fmla="*/ 35 h 347"/>
                <a:gd name="T30" fmla="*/ 20 w 547"/>
                <a:gd name="T31" fmla="*/ 39 h 347"/>
                <a:gd name="T32" fmla="*/ 20 w 547"/>
                <a:gd name="T33" fmla="*/ 44 h 347"/>
                <a:gd name="T34" fmla="*/ 18 w 547"/>
                <a:gd name="T35" fmla="*/ 43 h 347"/>
                <a:gd name="T36" fmla="*/ 15 w 547"/>
                <a:gd name="T37" fmla="*/ 43 h 347"/>
                <a:gd name="T38" fmla="*/ 12 w 547"/>
                <a:gd name="T39" fmla="*/ 43 h 347"/>
                <a:gd name="T40" fmla="*/ 10 w 547"/>
                <a:gd name="T41" fmla="*/ 42 h 347"/>
                <a:gd name="T42" fmla="*/ 7 w 547"/>
                <a:gd name="T43" fmla="*/ 41 h 347"/>
                <a:gd name="T44" fmla="*/ 4 w 547"/>
                <a:gd name="T45" fmla="*/ 40 h 347"/>
                <a:gd name="T46" fmla="*/ 2 w 547"/>
                <a:gd name="T47" fmla="*/ 38 h 347"/>
                <a:gd name="T48" fmla="*/ 0 w 547"/>
                <a:gd name="T49" fmla="*/ 35 h 34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47"/>
                <a:gd name="T76" fmla="*/ 0 h 347"/>
                <a:gd name="T77" fmla="*/ 547 w 547"/>
                <a:gd name="T78" fmla="*/ 347 h 34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47" h="347">
                  <a:moveTo>
                    <a:pt x="0" y="278"/>
                  </a:moveTo>
                  <a:lnTo>
                    <a:pt x="22" y="243"/>
                  </a:lnTo>
                  <a:lnTo>
                    <a:pt x="59" y="207"/>
                  </a:lnTo>
                  <a:lnTo>
                    <a:pt x="103" y="172"/>
                  </a:lnTo>
                  <a:lnTo>
                    <a:pt x="151" y="138"/>
                  </a:lnTo>
                  <a:lnTo>
                    <a:pt x="197" y="103"/>
                  </a:lnTo>
                  <a:lnTo>
                    <a:pt x="241" y="69"/>
                  </a:lnTo>
                  <a:lnTo>
                    <a:pt x="276" y="34"/>
                  </a:lnTo>
                  <a:lnTo>
                    <a:pt x="302" y="0"/>
                  </a:lnTo>
                  <a:lnTo>
                    <a:pt x="326" y="69"/>
                  </a:lnTo>
                  <a:lnTo>
                    <a:pt x="362" y="128"/>
                  </a:lnTo>
                  <a:lnTo>
                    <a:pt x="405" y="173"/>
                  </a:lnTo>
                  <a:lnTo>
                    <a:pt x="451" y="214"/>
                  </a:lnTo>
                  <a:lnTo>
                    <a:pt x="492" y="248"/>
                  </a:lnTo>
                  <a:lnTo>
                    <a:pt x="526" y="280"/>
                  </a:lnTo>
                  <a:lnTo>
                    <a:pt x="546" y="312"/>
                  </a:lnTo>
                  <a:lnTo>
                    <a:pt x="547" y="347"/>
                  </a:lnTo>
                  <a:lnTo>
                    <a:pt x="487" y="343"/>
                  </a:lnTo>
                  <a:lnTo>
                    <a:pt x="416" y="341"/>
                  </a:lnTo>
                  <a:lnTo>
                    <a:pt x="338" y="338"/>
                  </a:lnTo>
                  <a:lnTo>
                    <a:pt x="258" y="334"/>
                  </a:lnTo>
                  <a:lnTo>
                    <a:pt x="178" y="326"/>
                  </a:lnTo>
                  <a:lnTo>
                    <a:pt x="106" y="314"/>
                  </a:lnTo>
                  <a:lnTo>
                    <a:pt x="43" y="297"/>
                  </a:lnTo>
                  <a:lnTo>
                    <a:pt x="0" y="278"/>
                  </a:lnTo>
                  <a:close/>
                </a:path>
              </a:pathLst>
            </a:custGeom>
            <a:solidFill>
              <a:srgbClr val="4A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" name="Freeform 9"/>
            <p:cNvSpPr>
              <a:spLocks/>
            </p:cNvSpPr>
            <p:nvPr/>
          </p:nvSpPr>
          <p:spPr bwMode="auto">
            <a:xfrm>
              <a:off x="5186" y="2662"/>
              <a:ext cx="143" cy="137"/>
            </a:xfrm>
            <a:custGeom>
              <a:avLst/>
              <a:gdLst>
                <a:gd name="T0" fmla="*/ 0 w 430"/>
                <a:gd name="T1" fmla="*/ 27 h 274"/>
                <a:gd name="T2" fmla="*/ 1 w 430"/>
                <a:gd name="T3" fmla="*/ 24 h 274"/>
                <a:gd name="T4" fmla="*/ 2 w 430"/>
                <a:gd name="T5" fmla="*/ 20 h 274"/>
                <a:gd name="T6" fmla="*/ 3 w 430"/>
                <a:gd name="T7" fmla="*/ 17 h 274"/>
                <a:gd name="T8" fmla="*/ 4 w 430"/>
                <a:gd name="T9" fmla="*/ 13 h 274"/>
                <a:gd name="T10" fmla="*/ 6 w 430"/>
                <a:gd name="T11" fmla="*/ 10 h 274"/>
                <a:gd name="T12" fmla="*/ 7 w 430"/>
                <a:gd name="T13" fmla="*/ 6 h 274"/>
                <a:gd name="T14" fmla="*/ 8 w 430"/>
                <a:gd name="T15" fmla="*/ 3 h 274"/>
                <a:gd name="T16" fmla="*/ 9 w 430"/>
                <a:gd name="T17" fmla="*/ 0 h 274"/>
                <a:gd name="T18" fmla="*/ 9 w 430"/>
                <a:gd name="T19" fmla="*/ 6 h 274"/>
                <a:gd name="T20" fmla="*/ 11 w 430"/>
                <a:gd name="T21" fmla="*/ 12 h 274"/>
                <a:gd name="T22" fmla="*/ 12 w 430"/>
                <a:gd name="T23" fmla="*/ 17 h 274"/>
                <a:gd name="T24" fmla="*/ 13 w 430"/>
                <a:gd name="T25" fmla="*/ 21 h 274"/>
                <a:gd name="T26" fmla="*/ 14 w 430"/>
                <a:gd name="T27" fmla="*/ 24 h 274"/>
                <a:gd name="T28" fmla="*/ 15 w 430"/>
                <a:gd name="T29" fmla="*/ 27 h 274"/>
                <a:gd name="T30" fmla="*/ 16 w 430"/>
                <a:gd name="T31" fmla="*/ 30 h 274"/>
                <a:gd name="T32" fmla="*/ 16 w 430"/>
                <a:gd name="T33" fmla="*/ 34 h 274"/>
                <a:gd name="T34" fmla="*/ 14 w 430"/>
                <a:gd name="T35" fmla="*/ 34 h 274"/>
                <a:gd name="T36" fmla="*/ 12 w 430"/>
                <a:gd name="T37" fmla="*/ 34 h 274"/>
                <a:gd name="T38" fmla="*/ 10 w 430"/>
                <a:gd name="T39" fmla="*/ 34 h 274"/>
                <a:gd name="T40" fmla="*/ 7 w 430"/>
                <a:gd name="T41" fmla="*/ 33 h 274"/>
                <a:gd name="T42" fmla="*/ 5 w 430"/>
                <a:gd name="T43" fmla="*/ 33 h 274"/>
                <a:gd name="T44" fmla="*/ 3 w 430"/>
                <a:gd name="T45" fmla="*/ 31 h 274"/>
                <a:gd name="T46" fmla="*/ 1 w 430"/>
                <a:gd name="T47" fmla="*/ 29 h 274"/>
                <a:gd name="T48" fmla="*/ 0 w 430"/>
                <a:gd name="T49" fmla="*/ 27 h 27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30"/>
                <a:gd name="T76" fmla="*/ 0 h 274"/>
                <a:gd name="T77" fmla="*/ 430 w 430"/>
                <a:gd name="T78" fmla="*/ 274 h 27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30" h="274">
                  <a:moveTo>
                    <a:pt x="0" y="220"/>
                  </a:moveTo>
                  <a:lnTo>
                    <a:pt x="18" y="192"/>
                  </a:lnTo>
                  <a:lnTo>
                    <a:pt x="46" y="165"/>
                  </a:lnTo>
                  <a:lnTo>
                    <a:pt x="80" y="137"/>
                  </a:lnTo>
                  <a:lnTo>
                    <a:pt x="118" y="110"/>
                  </a:lnTo>
                  <a:lnTo>
                    <a:pt x="153" y="83"/>
                  </a:lnTo>
                  <a:lnTo>
                    <a:pt x="189" y="55"/>
                  </a:lnTo>
                  <a:lnTo>
                    <a:pt x="217" y="28"/>
                  </a:lnTo>
                  <a:lnTo>
                    <a:pt x="237" y="0"/>
                  </a:lnTo>
                  <a:lnTo>
                    <a:pt x="255" y="55"/>
                  </a:lnTo>
                  <a:lnTo>
                    <a:pt x="285" y="101"/>
                  </a:lnTo>
                  <a:lnTo>
                    <a:pt x="319" y="137"/>
                  </a:lnTo>
                  <a:lnTo>
                    <a:pt x="355" y="170"/>
                  </a:lnTo>
                  <a:lnTo>
                    <a:pt x="386" y="196"/>
                  </a:lnTo>
                  <a:lnTo>
                    <a:pt x="413" y="221"/>
                  </a:lnTo>
                  <a:lnTo>
                    <a:pt x="429" y="246"/>
                  </a:lnTo>
                  <a:lnTo>
                    <a:pt x="430" y="274"/>
                  </a:lnTo>
                  <a:lnTo>
                    <a:pt x="382" y="271"/>
                  </a:lnTo>
                  <a:lnTo>
                    <a:pt x="327" y="269"/>
                  </a:lnTo>
                  <a:lnTo>
                    <a:pt x="265" y="267"/>
                  </a:lnTo>
                  <a:lnTo>
                    <a:pt x="201" y="264"/>
                  </a:lnTo>
                  <a:lnTo>
                    <a:pt x="138" y="258"/>
                  </a:lnTo>
                  <a:lnTo>
                    <a:pt x="81" y="248"/>
                  </a:lnTo>
                  <a:lnTo>
                    <a:pt x="33" y="235"/>
                  </a:lnTo>
                  <a:lnTo>
                    <a:pt x="0" y="220"/>
                  </a:lnTo>
                  <a:close/>
                </a:path>
              </a:pathLst>
            </a:custGeom>
            <a:solidFill>
              <a:srgbClr val="38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" name="Freeform 10"/>
            <p:cNvSpPr>
              <a:spLocks/>
            </p:cNvSpPr>
            <p:nvPr/>
          </p:nvSpPr>
          <p:spPr bwMode="auto">
            <a:xfrm>
              <a:off x="5257" y="1871"/>
              <a:ext cx="86" cy="57"/>
            </a:xfrm>
            <a:custGeom>
              <a:avLst/>
              <a:gdLst>
                <a:gd name="T0" fmla="*/ 9 w 259"/>
                <a:gd name="T1" fmla="*/ 9 h 114"/>
                <a:gd name="T2" fmla="*/ 7 w 259"/>
                <a:gd name="T3" fmla="*/ 12 h 114"/>
                <a:gd name="T4" fmla="*/ 5 w 259"/>
                <a:gd name="T5" fmla="*/ 14 h 114"/>
                <a:gd name="T6" fmla="*/ 3 w 259"/>
                <a:gd name="T7" fmla="*/ 14 h 114"/>
                <a:gd name="T8" fmla="*/ 2 w 259"/>
                <a:gd name="T9" fmla="*/ 14 h 114"/>
                <a:gd name="T10" fmla="*/ 1 w 259"/>
                <a:gd name="T11" fmla="*/ 13 h 114"/>
                <a:gd name="T12" fmla="*/ 0 w 259"/>
                <a:gd name="T13" fmla="*/ 10 h 114"/>
                <a:gd name="T14" fmla="*/ 0 w 259"/>
                <a:gd name="T15" fmla="*/ 6 h 114"/>
                <a:gd name="T16" fmla="*/ 0 w 259"/>
                <a:gd name="T17" fmla="*/ 0 h 114"/>
                <a:gd name="T18" fmla="*/ 1 w 259"/>
                <a:gd name="T19" fmla="*/ 2 h 114"/>
                <a:gd name="T20" fmla="*/ 2 w 259"/>
                <a:gd name="T21" fmla="*/ 3 h 114"/>
                <a:gd name="T22" fmla="*/ 2 w 259"/>
                <a:gd name="T23" fmla="*/ 4 h 114"/>
                <a:gd name="T24" fmla="*/ 3 w 259"/>
                <a:gd name="T25" fmla="*/ 4 h 114"/>
                <a:gd name="T26" fmla="*/ 4 w 259"/>
                <a:gd name="T27" fmla="*/ 3 h 114"/>
                <a:gd name="T28" fmla="*/ 5 w 259"/>
                <a:gd name="T29" fmla="*/ 3 h 114"/>
                <a:gd name="T30" fmla="*/ 7 w 259"/>
                <a:gd name="T31" fmla="*/ 2 h 114"/>
                <a:gd name="T32" fmla="*/ 8 w 259"/>
                <a:gd name="T33" fmla="*/ 1 h 114"/>
                <a:gd name="T34" fmla="*/ 8 w 259"/>
                <a:gd name="T35" fmla="*/ 1 h 114"/>
                <a:gd name="T36" fmla="*/ 9 w 259"/>
                <a:gd name="T37" fmla="*/ 1 h 114"/>
                <a:gd name="T38" fmla="*/ 9 w 259"/>
                <a:gd name="T39" fmla="*/ 2 h 114"/>
                <a:gd name="T40" fmla="*/ 9 w 259"/>
                <a:gd name="T41" fmla="*/ 3 h 114"/>
                <a:gd name="T42" fmla="*/ 10 w 259"/>
                <a:gd name="T43" fmla="*/ 4 h 114"/>
                <a:gd name="T44" fmla="*/ 10 w 259"/>
                <a:gd name="T45" fmla="*/ 5 h 114"/>
                <a:gd name="T46" fmla="*/ 10 w 259"/>
                <a:gd name="T47" fmla="*/ 7 h 114"/>
                <a:gd name="T48" fmla="*/ 9 w 259"/>
                <a:gd name="T49" fmla="*/ 9 h 11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59"/>
                <a:gd name="T76" fmla="*/ 0 h 114"/>
                <a:gd name="T77" fmla="*/ 259 w 259"/>
                <a:gd name="T78" fmla="*/ 114 h 11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59" h="114">
                  <a:moveTo>
                    <a:pt x="257" y="67"/>
                  </a:moveTo>
                  <a:lnTo>
                    <a:pt x="185" y="93"/>
                  </a:lnTo>
                  <a:lnTo>
                    <a:pt x="125" y="108"/>
                  </a:lnTo>
                  <a:lnTo>
                    <a:pt x="77" y="114"/>
                  </a:lnTo>
                  <a:lnTo>
                    <a:pt x="42" y="111"/>
                  </a:lnTo>
                  <a:lnTo>
                    <a:pt x="17" y="97"/>
                  </a:lnTo>
                  <a:lnTo>
                    <a:pt x="4" y="73"/>
                  </a:lnTo>
                  <a:lnTo>
                    <a:pt x="0" y="41"/>
                  </a:lnTo>
                  <a:lnTo>
                    <a:pt x="8" y="0"/>
                  </a:lnTo>
                  <a:lnTo>
                    <a:pt x="22" y="12"/>
                  </a:lnTo>
                  <a:lnTo>
                    <a:pt x="42" y="21"/>
                  </a:lnTo>
                  <a:lnTo>
                    <a:pt x="63" y="25"/>
                  </a:lnTo>
                  <a:lnTo>
                    <a:pt x="90" y="26"/>
                  </a:lnTo>
                  <a:lnTo>
                    <a:pt x="117" y="24"/>
                  </a:lnTo>
                  <a:lnTo>
                    <a:pt x="148" y="20"/>
                  </a:lnTo>
                  <a:lnTo>
                    <a:pt x="180" y="12"/>
                  </a:lnTo>
                  <a:lnTo>
                    <a:pt x="217" y="3"/>
                  </a:lnTo>
                  <a:lnTo>
                    <a:pt x="230" y="1"/>
                  </a:lnTo>
                  <a:lnTo>
                    <a:pt x="241" y="5"/>
                  </a:lnTo>
                  <a:lnTo>
                    <a:pt x="248" y="9"/>
                  </a:lnTo>
                  <a:lnTo>
                    <a:pt x="255" y="17"/>
                  </a:lnTo>
                  <a:lnTo>
                    <a:pt x="258" y="25"/>
                  </a:lnTo>
                  <a:lnTo>
                    <a:pt x="259" y="38"/>
                  </a:lnTo>
                  <a:lnTo>
                    <a:pt x="259" y="50"/>
                  </a:lnTo>
                  <a:lnTo>
                    <a:pt x="257" y="67"/>
                  </a:lnTo>
                  <a:close/>
                </a:path>
              </a:pathLst>
            </a:custGeom>
            <a:solidFill>
              <a:srgbClr val="6E21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0" name="Freeform 11"/>
            <p:cNvSpPr>
              <a:spLocks/>
            </p:cNvSpPr>
            <p:nvPr/>
          </p:nvSpPr>
          <p:spPr bwMode="auto">
            <a:xfrm>
              <a:off x="5257" y="1892"/>
              <a:ext cx="115" cy="67"/>
            </a:xfrm>
            <a:custGeom>
              <a:avLst/>
              <a:gdLst>
                <a:gd name="T0" fmla="*/ 13 w 345"/>
                <a:gd name="T1" fmla="*/ 3 h 134"/>
                <a:gd name="T2" fmla="*/ 10 w 345"/>
                <a:gd name="T3" fmla="*/ 9 h 134"/>
                <a:gd name="T4" fmla="*/ 8 w 345"/>
                <a:gd name="T5" fmla="*/ 13 h 134"/>
                <a:gd name="T6" fmla="*/ 6 w 345"/>
                <a:gd name="T7" fmla="*/ 16 h 134"/>
                <a:gd name="T8" fmla="*/ 5 w 345"/>
                <a:gd name="T9" fmla="*/ 17 h 134"/>
                <a:gd name="T10" fmla="*/ 3 w 345"/>
                <a:gd name="T11" fmla="*/ 15 h 134"/>
                <a:gd name="T12" fmla="*/ 2 w 345"/>
                <a:gd name="T13" fmla="*/ 13 h 134"/>
                <a:gd name="T14" fmla="*/ 1 w 345"/>
                <a:gd name="T15" fmla="*/ 10 h 134"/>
                <a:gd name="T16" fmla="*/ 0 w 345"/>
                <a:gd name="T17" fmla="*/ 5 h 134"/>
                <a:gd name="T18" fmla="*/ 1 w 345"/>
                <a:gd name="T19" fmla="*/ 5 h 134"/>
                <a:gd name="T20" fmla="*/ 2 w 345"/>
                <a:gd name="T21" fmla="*/ 5 h 134"/>
                <a:gd name="T22" fmla="*/ 3 w 345"/>
                <a:gd name="T23" fmla="*/ 4 h 134"/>
                <a:gd name="T24" fmla="*/ 5 w 345"/>
                <a:gd name="T25" fmla="*/ 4 h 134"/>
                <a:gd name="T26" fmla="*/ 6 w 345"/>
                <a:gd name="T27" fmla="*/ 3 h 134"/>
                <a:gd name="T28" fmla="*/ 7 w 345"/>
                <a:gd name="T29" fmla="*/ 3 h 134"/>
                <a:gd name="T30" fmla="*/ 8 w 345"/>
                <a:gd name="T31" fmla="*/ 3 h 134"/>
                <a:gd name="T32" fmla="*/ 9 w 345"/>
                <a:gd name="T33" fmla="*/ 2 h 134"/>
                <a:gd name="T34" fmla="*/ 10 w 345"/>
                <a:gd name="T35" fmla="*/ 1 h 134"/>
                <a:gd name="T36" fmla="*/ 10 w 345"/>
                <a:gd name="T37" fmla="*/ 1 h 134"/>
                <a:gd name="T38" fmla="*/ 11 w 345"/>
                <a:gd name="T39" fmla="*/ 1 h 134"/>
                <a:gd name="T40" fmla="*/ 11 w 345"/>
                <a:gd name="T41" fmla="*/ 0 h 134"/>
                <a:gd name="T42" fmla="*/ 12 w 345"/>
                <a:gd name="T43" fmla="*/ 0 h 134"/>
                <a:gd name="T44" fmla="*/ 12 w 345"/>
                <a:gd name="T45" fmla="*/ 1 h 134"/>
                <a:gd name="T46" fmla="*/ 13 w 345"/>
                <a:gd name="T47" fmla="*/ 1 h 134"/>
                <a:gd name="T48" fmla="*/ 13 w 345"/>
                <a:gd name="T49" fmla="*/ 3 h 13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45"/>
                <a:gd name="T76" fmla="*/ 0 h 134"/>
                <a:gd name="T77" fmla="*/ 345 w 345"/>
                <a:gd name="T78" fmla="*/ 134 h 13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45" h="134">
                  <a:moveTo>
                    <a:pt x="345" y="25"/>
                  </a:moveTo>
                  <a:lnTo>
                    <a:pt x="281" y="74"/>
                  </a:lnTo>
                  <a:lnTo>
                    <a:pt x="226" y="110"/>
                  </a:lnTo>
                  <a:lnTo>
                    <a:pt x="174" y="128"/>
                  </a:lnTo>
                  <a:lnTo>
                    <a:pt x="130" y="134"/>
                  </a:lnTo>
                  <a:lnTo>
                    <a:pt x="88" y="127"/>
                  </a:lnTo>
                  <a:lnTo>
                    <a:pt x="54" y="110"/>
                  </a:lnTo>
                  <a:lnTo>
                    <a:pt x="24" y="82"/>
                  </a:lnTo>
                  <a:lnTo>
                    <a:pt x="0" y="47"/>
                  </a:lnTo>
                  <a:lnTo>
                    <a:pt x="30" y="43"/>
                  </a:lnTo>
                  <a:lnTo>
                    <a:pt x="63" y="40"/>
                  </a:lnTo>
                  <a:lnTo>
                    <a:pt x="94" y="38"/>
                  </a:lnTo>
                  <a:lnTo>
                    <a:pt x="126" y="35"/>
                  </a:lnTo>
                  <a:lnTo>
                    <a:pt x="157" y="31"/>
                  </a:lnTo>
                  <a:lnTo>
                    <a:pt x="190" y="29"/>
                  </a:lnTo>
                  <a:lnTo>
                    <a:pt x="222" y="25"/>
                  </a:lnTo>
                  <a:lnTo>
                    <a:pt x="255" y="22"/>
                  </a:lnTo>
                  <a:lnTo>
                    <a:pt x="269" y="13"/>
                  </a:lnTo>
                  <a:lnTo>
                    <a:pt x="283" y="6"/>
                  </a:lnTo>
                  <a:lnTo>
                    <a:pt x="295" y="1"/>
                  </a:lnTo>
                  <a:lnTo>
                    <a:pt x="310" y="0"/>
                  </a:lnTo>
                  <a:lnTo>
                    <a:pt x="319" y="0"/>
                  </a:lnTo>
                  <a:lnTo>
                    <a:pt x="329" y="4"/>
                  </a:lnTo>
                  <a:lnTo>
                    <a:pt x="338" y="12"/>
                  </a:lnTo>
                  <a:lnTo>
                    <a:pt x="345" y="25"/>
                  </a:lnTo>
                  <a:close/>
                </a:path>
              </a:pathLst>
            </a:custGeom>
            <a:solidFill>
              <a:srgbClr val="6E21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" name="Freeform 12"/>
            <p:cNvSpPr>
              <a:spLocks/>
            </p:cNvSpPr>
            <p:nvPr/>
          </p:nvSpPr>
          <p:spPr bwMode="auto">
            <a:xfrm>
              <a:off x="4576" y="2117"/>
              <a:ext cx="756" cy="639"/>
            </a:xfrm>
            <a:custGeom>
              <a:avLst/>
              <a:gdLst>
                <a:gd name="T0" fmla="*/ 82 w 2268"/>
                <a:gd name="T1" fmla="*/ 89 h 1280"/>
                <a:gd name="T2" fmla="*/ 82 w 2268"/>
                <a:gd name="T3" fmla="*/ 64 h 1280"/>
                <a:gd name="T4" fmla="*/ 83 w 2268"/>
                <a:gd name="T5" fmla="*/ 39 h 1280"/>
                <a:gd name="T6" fmla="*/ 84 w 2268"/>
                <a:gd name="T7" fmla="*/ 14 h 1280"/>
                <a:gd name="T8" fmla="*/ 83 w 2268"/>
                <a:gd name="T9" fmla="*/ 0 h 1280"/>
                <a:gd name="T10" fmla="*/ 80 w 2268"/>
                <a:gd name="T11" fmla="*/ 0 h 1280"/>
                <a:gd name="T12" fmla="*/ 77 w 2268"/>
                <a:gd name="T13" fmla="*/ 1 h 1280"/>
                <a:gd name="T14" fmla="*/ 74 w 2268"/>
                <a:gd name="T15" fmla="*/ 1 h 1280"/>
                <a:gd name="T16" fmla="*/ 65 w 2268"/>
                <a:gd name="T17" fmla="*/ 2 h 1280"/>
                <a:gd name="T18" fmla="*/ 50 w 2268"/>
                <a:gd name="T19" fmla="*/ 5 h 1280"/>
                <a:gd name="T20" fmla="*/ 35 w 2268"/>
                <a:gd name="T21" fmla="*/ 9 h 1280"/>
                <a:gd name="T22" fmla="*/ 20 w 2268"/>
                <a:gd name="T23" fmla="*/ 12 h 1280"/>
                <a:gd name="T24" fmla="*/ 11 w 2268"/>
                <a:gd name="T25" fmla="*/ 15 h 1280"/>
                <a:gd name="T26" fmla="*/ 8 w 2268"/>
                <a:gd name="T27" fmla="*/ 19 h 1280"/>
                <a:gd name="T28" fmla="*/ 5 w 2268"/>
                <a:gd name="T29" fmla="*/ 22 h 1280"/>
                <a:gd name="T30" fmla="*/ 2 w 2268"/>
                <a:gd name="T31" fmla="*/ 26 h 1280"/>
                <a:gd name="T32" fmla="*/ 1 w 2268"/>
                <a:gd name="T33" fmla="*/ 33 h 1280"/>
                <a:gd name="T34" fmla="*/ 3 w 2268"/>
                <a:gd name="T35" fmla="*/ 47 h 1280"/>
                <a:gd name="T36" fmla="*/ 5 w 2268"/>
                <a:gd name="T37" fmla="*/ 61 h 1280"/>
                <a:gd name="T38" fmla="*/ 7 w 2268"/>
                <a:gd name="T39" fmla="*/ 74 h 1280"/>
                <a:gd name="T40" fmla="*/ 7 w 2268"/>
                <a:gd name="T41" fmla="*/ 93 h 1280"/>
                <a:gd name="T42" fmla="*/ 6 w 2268"/>
                <a:gd name="T43" fmla="*/ 113 h 1280"/>
                <a:gd name="T44" fmla="*/ 7 w 2268"/>
                <a:gd name="T45" fmla="*/ 131 h 1280"/>
                <a:gd name="T46" fmla="*/ 10 w 2268"/>
                <a:gd name="T47" fmla="*/ 148 h 1280"/>
                <a:gd name="T48" fmla="*/ 15 w 2268"/>
                <a:gd name="T49" fmla="*/ 156 h 1280"/>
                <a:gd name="T50" fmla="*/ 23 w 2268"/>
                <a:gd name="T51" fmla="*/ 158 h 1280"/>
                <a:gd name="T52" fmla="*/ 31 w 2268"/>
                <a:gd name="T53" fmla="*/ 159 h 1280"/>
                <a:gd name="T54" fmla="*/ 39 w 2268"/>
                <a:gd name="T55" fmla="*/ 159 h 1280"/>
                <a:gd name="T56" fmla="*/ 49 w 2268"/>
                <a:gd name="T57" fmla="*/ 146 h 1280"/>
                <a:gd name="T58" fmla="*/ 59 w 2268"/>
                <a:gd name="T59" fmla="*/ 136 h 1280"/>
                <a:gd name="T60" fmla="*/ 67 w 2268"/>
                <a:gd name="T61" fmla="*/ 138 h 1280"/>
                <a:gd name="T62" fmla="*/ 73 w 2268"/>
                <a:gd name="T63" fmla="*/ 141 h 1280"/>
                <a:gd name="T64" fmla="*/ 77 w 2268"/>
                <a:gd name="T65" fmla="*/ 134 h 1280"/>
                <a:gd name="T66" fmla="*/ 78 w 2268"/>
                <a:gd name="T67" fmla="*/ 125 h 1280"/>
                <a:gd name="T68" fmla="*/ 79 w 2268"/>
                <a:gd name="T69" fmla="*/ 115 h 1280"/>
                <a:gd name="T70" fmla="*/ 80 w 2268"/>
                <a:gd name="T71" fmla="*/ 106 h 128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268"/>
                <a:gd name="T109" fmla="*/ 0 h 1280"/>
                <a:gd name="T110" fmla="*/ 2268 w 2268"/>
                <a:gd name="T111" fmla="*/ 1280 h 128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268" h="1280">
                  <a:moveTo>
                    <a:pt x="2193" y="816"/>
                  </a:moveTo>
                  <a:lnTo>
                    <a:pt x="2202" y="714"/>
                  </a:lnTo>
                  <a:lnTo>
                    <a:pt x="2210" y="615"/>
                  </a:lnTo>
                  <a:lnTo>
                    <a:pt x="2220" y="514"/>
                  </a:lnTo>
                  <a:lnTo>
                    <a:pt x="2230" y="415"/>
                  </a:lnTo>
                  <a:lnTo>
                    <a:pt x="2238" y="313"/>
                  </a:lnTo>
                  <a:lnTo>
                    <a:pt x="2248" y="214"/>
                  </a:lnTo>
                  <a:lnTo>
                    <a:pt x="2258" y="114"/>
                  </a:lnTo>
                  <a:lnTo>
                    <a:pt x="2268" y="14"/>
                  </a:lnTo>
                  <a:lnTo>
                    <a:pt x="2230" y="3"/>
                  </a:lnTo>
                  <a:lnTo>
                    <a:pt x="2193" y="0"/>
                  </a:lnTo>
                  <a:lnTo>
                    <a:pt x="2154" y="1"/>
                  </a:lnTo>
                  <a:lnTo>
                    <a:pt x="2114" y="7"/>
                  </a:lnTo>
                  <a:lnTo>
                    <a:pt x="2075" y="10"/>
                  </a:lnTo>
                  <a:lnTo>
                    <a:pt x="2035" y="14"/>
                  </a:lnTo>
                  <a:lnTo>
                    <a:pt x="1997" y="13"/>
                  </a:lnTo>
                  <a:lnTo>
                    <a:pt x="1962" y="8"/>
                  </a:lnTo>
                  <a:lnTo>
                    <a:pt x="1757" y="21"/>
                  </a:lnTo>
                  <a:lnTo>
                    <a:pt x="1554" y="34"/>
                  </a:lnTo>
                  <a:lnTo>
                    <a:pt x="1349" y="47"/>
                  </a:lnTo>
                  <a:lnTo>
                    <a:pt x="1146" y="61"/>
                  </a:lnTo>
                  <a:lnTo>
                    <a:pt x="941" y="73"/>
                  </a:lnTo>
                  <a:lnTo>
                    <a:pt x="738" y="88"/>
                  </a:lnTo>
                  <a:lnTo>
                    <a:pt x="533" y="101"/>
                  </a:lnTo>
                  <a:lnTo>
                    <a:pt x="330" y="115"/>
                  </a:lnTo>
                  <a:lnTo>
                    <a:pt x="285" y="124"/>
                  </a:lnTo>
                  <a:lnTo>
                    <a:pt x="245" y="137"/>
                  </a:lnTo>
                  <a:lnTo>
                    <a:pt x="207" y="152"/>
                  </a:lnTo>
                  <a:lnTo>
                    <a:pt x="170" y="168"/>
                  </a:lnTo>
                  <a:lnTo>
                    <a:pt x="131" y="183"/>
                  </a:lnTo>
                  <a:lnTo>
                    <a:pt x="91" y="197"/>
                  </a:lnTo>
                  <a:lnTo>
                    <a:pt x="48" y="208"/>
                  </a:lnTo>
                  <a:lnTo>
                    <a:pt x="0" y="214"/>
                  </a:lnTo>
                  <a:lnTo>
                    <a:pt x="26" y="269"/>
                  </a:lnTo>
                  <a:lnTo>
                    <a:pt x="55" y="324"/>
                  </a:lnTo>
                  <a:lnTo>
                    <a:pt x="83" y="379"/>
                  </a:lnTo>
                  <a:lnTo>
                    <a:pt x="111" y="434"/>
                  </a:lnTo>
                  <a:lnTo>
                    <a:pt x="138" y="488"/>
                  </a:lnTo>
                  <a:lnTo>
                    <a:pt x="166" y="543"/>
                  </a:lnTo>
                  <a:lnTo>
                    <a:pt x="194" y="598"/>
                  </a:lnTo>
                  <a:lnTo>
                    <a:pt x="223" y="653"/>
                  </a:lnTo>
                  <a:lnTo>
                    <a:pt x="186" y="746"/>
                  </a:lnTo>
                  <a:lnTo>
                    <a:pt x="168" y="833"/>
                  </a:lnTo>
                  <a:lnTo>
                    <a:pt x="163" y="911"/>
                  </a:lnTo>
                  <a:lnTo>
                    <a:pt x="175" y="987"/>
                  </a:lnTo>
                  <a:lnTo>
                    <a:pt x="194" y="1056"/>
                  </a:lnTo>
                  <a:lnTo>
                    <a:pt x="225" y="1123"/>
                  </a:lnTo>
                  <a:lnTo>
                    <a:pt x="262" y="1186"/>
                  </a:lnTo>
                  <a:lnTo>
                    <a:pt x="304" y="1248"/>
                  </a:lnTo>
                  <a:lnTo>
                    <a:pt x="408" y="1256"/>
                  </a:lnTo>
                  <a:lnTo>
                    <a:pt x="511" y="1264"/>
                  </a:lnTo>
                  <a:lnTo>
                    <a:pt x="615" y="1270"/>
                  </a:lnTo>
                  <a:lnTo>
                    <a:pt x="721" y="1277"/>
                  </a:lnTo>
                  <a:lnTo>
                    <a:pt x="825" y="1280"/>
                  </a:lnTo>
                  <a:lnTo>
                    <a:pt x="933" y="1280"/>
                  </a:lnTo>
                  <a:lnTo>
                    <a:pt x="1040" y="1276"/>
                  </a:lnTo>
                  <a:lnTo>
                    <a:pt x="1150" y="1268"/>
                  </a:lnTo>
                  <a:lnTo>
                    <a:pt x="1324" y="1170"/>
                  </a:lnTo>
                  <a:lnTo>
                    <a:pt x="1470" y="1115"/>
                  </a:lnTo>
                  <a:lnTo>
                    <a:pt x="1593" y="1094"/>
                  </a:lnTo>
                  <a:lnTo>
                    <a:pt x="1702" y="1097"/>
                  </a:lnTo>
                  <a:lnTo>
                    <a:pt x="1796" y="1110"/>
                  </a:lnTo>
                  <a:lnTo>
                    <a:pt x="1887" y="1126"/>
                  </a:lnTo>
                  <a:lnTo>
                    <a:pt x="1976" y="1131"/>
                  </a:lnTo>
                  <a:lnTo>
                    <a:pt x="2072" y="1116"/>
                  </a:lnTo>
                  <a:lnTo>
                    <a:pt x="2084" y="1077"/>
                  </a:lnTo>
                  <a:lnTo>
                    <a:pt x="2094" y="1041"/>
                  </a:lnTo>
                  <a:lnTo>
                    <a:pt x="2104" y="1003"/>
                  </a:lnTo>
                  <a:lnTo>
                    <a:pt x="2114" y="966"/>
                  </a:lnTo>
                  <a:lnTo>
                    <a:pt x="2125" y="927"/>
                  </a:lnTo>
                  <a:lnTo>
                    <a:pt x="2142" y="891"/>
                  </a:lnTo>
                  <a:lnTo>
                    <a:pt x="2163" y="853"/>
                  </a:lnTo>
                  <a:lnTo>
                    <a:pt x="2193" y="816"/>
                  </a:lnTo>
                  <a:close/>
                </a:path>
              </a:pathLst>
            </a:custGeom>
            <a:solidFill>
              <a:srgbClr val="6E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" name="Freeform 13"/>
            <p:cNvSpPr>
              <a:spLocks/>
            </p:cNvSpPr>
            <p:nvPr/>
          </p:nvSpPr>
          <p:spPr bwMode="auto">
            <a:xfrm>
              <a:off x="4584" y="2122"/>
              <a:ext cx="740" cy="623"/>
            </a:xfrm>
            <a:custGeom>
              <a:avLst/>
              <a:gdLst>
                <a:gd name="T0" fmla="*/ 79 w 2220"/>
                <a:gd name="T1" fmla="*/ 85 h 1244"/>
                <a:gd name="T2" fmla="*/ 80 w 2220"/>
                <a:gd name="T3" fmla="*/ 61 h 1244"/>
                <a:gd name="T4" fmla="*/ 81 w 2220"/>
                <a:gd name="T5" fmla="*/ 38 h 1244"/>
                <a:gd name="T6" fmla="*/ 82 w 2220"/>
                <a:gd name="T7" fmla="*/ 14 h 1244"/>
                <a:gd name="T8" fmla="*/ 81 w 2220"/>
                <a:gd name="T9" fmla="*/ 1 h 1244"/>
                <a:gd name="T10" fmla="*/ 78 w 2220"/>
                <a:gd name="T11" fmla="*/ 1 h 1244"/>
                <a:gd name="T12" fmla="*/ 75 w 2220"/>
                <a:gd name="T13" fmla="*/ 1 h 1244"/>
                <a:gd name="T14" fmla="*/ 72 w 2220"/>
                <a:gd name="T15" fmla="*/ 2 h 1244"/>
                <a:gd name="T16" fmla="*/ 63 w 2220"/>
                <a:gd name="T17" fmla="*/ 2 h 1244"/>
                <a:gd name="T18" fmla="*/ 49 w 2220"/>
                <a:gd name="T19" fmla="*/ 6 h 1244"/>
                <a:gd name="T20" fmla="*/ 34 w 2220"/>
                <a:gd name="T21" fmla="*/ 9 h 1244"/>
                <a:gd name="T22" fmla="*/ 20 w 2220"/>
                <a:gd name="T23" fmla="*/ 12 h 1244"/>
                <a:gd name="T24" fmla="*/ 11 w 2220"/>
                <a:gd name="T25" fmla="*/ 15 h 1244"/>
                <a:gd name="T26" fmla="*/ 8 w 2220"/>
                <a:gd name="T27" fmla="*/ 18 h 1244"/>
                <a:gd name="T28" fmla="*/ 5 w 2220"/>
                <a:gd name="T29" fmla="*/ 22 h 1244"/>
                <a:gd name="T30" fmla="*/ 2 w 2220"/>
                <a:gd name="T31" fmla="*/ 26 h 1244"/>
                <a:gd name="T32" fmla="*/ 1 w 2220"/>
                <a:gd name="T33" fmla="*/ 33 h 1244"/>
                <a:gd name="T34" fmla="*/ 3 w 2220"/>
                <a:gd name="T35" fmla="*/ 46 h 1244"/>
                <a:gd name="T36" fmla="*/ 5 w 2220"/>
                <a:gd name="T37" fmla="*/ 59 h 1244"/>
                <a:gd name="T38" fmla="*/ 7 w 2220"/>
                <a:gd name="T39" fmla="*/ 72 h 1244"/>
                <a:gd name="T40" fmla="*/ 7 w 2220"/>
                <a:gd name="T41" fmla="*/ 89 h 1244"/>
                <a:gd name="T42" fmla="*/ 6 w 2220"/>
                <a:gd name="T43" fmla="*/ 109 h 1244"/>
                <a:gd name="T44" fmla="*/ 8 w 2220"/>
                <a:gd name="T45" fmla="*/ 126 h 1244"/>
                <a:gd name="T46" fmla="*/ 10 w 2220"/>
                <a:gd name="T47" fmla="*/ 141 h 1244"/>
                <a:gd name="T48" fmla="*/ 16 w 2220"/>
                <a:gd name="T49" fmla="*/ 149 h 1244"/>
                <a:gd name="T50" fmla="*/ 23 w 2220"/>
                <a:gd name="T51" fmla="*/ 152 h 1244"/>
                <a:gd name="T52" fmla="*/ 30 w 2220"/>
                <a:gd name="T53" fmla="*/ 155 h 1244"/>
                <a:gd name="T54" fmla="*/ 38 w 2220"/>
                <a:gd name="T55" fmla="*/ 156 h 1244"/>
                <a:gd name="T56" fmla="*/ 48 w 2220"/>
                <a:gd name="T57" fmla="*/ 144 h 1244"/>
                <a:gd name="T58" fmla="*/ 57 w 2220"/>
                <a:gd name="T59" fmla="*/ 133 h 1244"/>
                <a:gd name="T60" fmla="*/ 64 w 2220"/>
                <a:gd name="T61" fmla="*/ 133 h 1244"/>
                <a:gd name="T62" fmla="*/ 71 w 2220"/>
                <a:gd name="T63" fmla="*/ 134 h 1244"/>
                <a:gd name="T64" fmla="*/ 74 w 2220"/>
                <a:gd name="T65" fmla="*/ 128 h 1244"/>
                <a:gd name="T66" fmla="*/ 75 w 2220"/>
                <a:gd name="T67" fmla="*/ 119 h 1244"/>
                <a:gd name="T68" fmla="*/ 76 w 2220"/>
                <a:gd name="T69" fmla="*/ 110 h 1244"/>
                <a:gd name="T70" fmla="*/ 77 w 2220"/>
                <a:gd name="T71" fmla="*/ 101 h 124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220"/>
                <a:gd name="T109" fmla="*/ 0 h 1244"/>
                <a:gd name="T110" fmla="*/ 2220 w 2220"/>
                <a:gd name="T111" fmla="*/ 1244 h 124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220" h="1244">
                  <a:moveTo>
                    <a:pt x="2114" y="771"/>
                  </a:moveTo>
                  <a:lnTo>
                    <a:pt x="2123" y="675"/>
                  </a:lnTo>
                  <a:lnTo>
                    <a:pt x="2137" y="581"/>
                  </a:lnTo>
                  <a:lnTo>
                    <a:pt x="2151" y="487"/>
                  </a:lnTo>
                  <a:lnTo>
                    <a:pt x="2166" y="393"/>
                  </a:lnTo>
                  <a:lnTo>
                    <a:pt x="2180" y="297"/>
                  </a:lnTo>
                  <a:lnTo>
                    <a:pt x="2196" y="203"/>
                  </a:lnTo>
                  <a:lnTo>
                    <a:pt x="2209" y="108"/>
                  </a:lnTo>
                  <a:lnTo>
                    <a:pt x="2220" y="14"/>
                  </a:lnTo>
                  <a:lnTo>
                    <a:pt x="2183" y="4"/>
                  </a:lnTo>
                  <a:lnTo>
                    <a:pt x="2142" y="0"/>
                  </a:lnTo>
                  <a:lnTo>
                    <a:pt x="2100" y="1"/>
                  </a:lnTo>
                  <a:lnTo>
                    <a:pt x="2058" y="5"/>
                  </a:lnTo>
                  <a:lnTo>
                    <a:pt x="2012" y="8"/>
                  </a:lnTo>
                  <a:lnTo>
                    <a:pt x="1970" y="10"/>
                  </a:lnTo>
                  <a:lnTo>
                    <a:pt x="1931" y="9"/>
                  </a:lnTo>
                  <a:lnTo>
                    <a:pt x="1895" y="4"/>
                  </a:lnTo>
                  <a:lnTo>
                    <a:pt x="1700" y="15"/>
                  </a:lnTo>
                  <a:lnTo>
                    <a:pt x="1509" y="29"/>
                  </a:lnTo>
                  <a:lnTo>
                    <a:pt x="1314" y="42"/>
                  </a:lnTo>
                  <a:lnTo>
                    <a:pt x="1122" y="55"/>
                  </a:lnTo>
                  <a:lnTo>
                    <a:pt x="928" y="66"/>
                  </a:lnTo>
                  <a:lnTo>
                    <a:pt x="735" y="79"/>
                  </a:lnTo>
                  <a:lnTo>
                    <a:pt x="542" y="93"/>
                  </a:lnTo>
                  <a:lnTo>
                    <a:pt x="350" y="106"/>
                  </a:lnTo>
                  <a:lnTo>
                    <a:pt x="304" y="113"/>
                  </a:lnTo>
                  <a:lnTo>
                    <a:pt x="262" y="128"/>
                  </a:lnTo>
                  <a:lnTo>
                    <a:pt x="220" y="142"/>
                  </a:lnTo>
                  <a:lnTo>
                    <a:pt x="179" y="160"/>
                  </a:lnTo>
                  <a:lnTo>
                    <a:pt x="135" y="175"/>
                  </a:lnTo>
                  <a:lnTo>
                    <a:pt x="91" y="190"/>
                  </a:lnTo>
                  <a:lnTo>
                    <a:pt x="46" y="201"/>
                  </a:lnTo>
                  <a:lnTo>
                    <a:pt x="0" y="207"/>
                  </a:lnTo>
                  <a:lnTo>
                    <a:pt x="25" y="258"/>
                  </a:lnTo>
                  <a:lnTo>
                    <a:pt x="52" y="311"/>
                  </a:lnTo>
                  <a:lnTo>
                    <a:pt x="77" y="363"/>
                  </a:lnTo>
                  <a:lnTo>
                    <a:pt x="104" y="415"/>
                  </a:lnTo>
                  <a:lnTo>
                    <a:pt x="129" y="466"/>
                  </a:lnTo>
                  <a:lnTo>
                    <a:pt x="156" y="518"/>
                  </a:lnTo>
                  <a:lnTo>
                    <a:pt x="183" y="570"/>
                  </a:lnTo>
                  <a:lnTo>
                    <a:pt x="210" y="623"/>
                  </a:lnTo>
                  <a:lnTo>
                    <a:pt x="177" y="710"/>
                  </a:lnTo>
                  <a:lnTo>
                    <a:pt x="163" y="792"/>
                  </a:lnTo>
                  <a:lnTo>
                    <a:pt x="166" y="865"/>
                  </a:lnTo>
                  <a:lnTo>
                    <a:pt x="183" y="936"/>
                  </a:lnTo>
                  <a:lnTo>
                    <a:pt x="208" y="1000"/>
                  </a:lnTo>
                  <a:lnTo>
                    <a:pt x="242" y="1063"/>
                  </a:lnTo>
                  <a:lnTo>
                    <a:pt x="282" y="1121"/>
                  </a:lnTo>
                  <a:lnTo>
                    <a:pt x="324" y="1180"/>
                  </a:lnTo>
                  <a:lnTo>
                    <a:pt x="422" y="1188"/>
                  </a:lnTo>
                  <a:lnTo>
                    <a:pt x="519" y="1201"/>
                  </a:lnTo>
                  <a:lnTo>
                    <a:pt x="616" y="1214"/>
                  </a:lnTo>
                  <a:lnTo>
                    <a:pt x="715" y="1227"/>
                  </a:lnTo>
                  <a:lnTo>
                    <a:pt x="813" y="1238"/>
                  </a:lnTo>
                  <a:lnTo>
                    <a:pt x="914" y="1244"/>
                  </a:lnTo>
                  <a:lnTo>
                    <a:pt x="1016" y="1244"/>
                  </a:lnTo>
                  <a:lnTo>
                    <a:pt x="1122" y="1239"/>
                  </a:lnTo>
                  <a:lnTo>
                    <a:pt x="1285" y="1145"/>
                  </a:lnTo>
                  <a:lnTo>
                    <a:pt x="1425" y="1089"/>
                  </a:lnTo>
                  <a:lnTo>
                    <a:pt x="1544" y="1063"/>
                  </a:lnTo>
                  <a:lnTo>
                    <a:pt x="1645" y="1057"/>
                  </a:lnTo>
                  <a:lnTo>
                    <a:pt x="1736" y="1061"/>
                  </a:lnTo>
                  <a:lnTo>
                    <a:pt x="1822" y="1069"/>
                  </a:lnTo>
                  <a:lnTo>
                    <a:pt x="1907" y="1069"/>
                  </a:lnTo>
                  <a:lnTo>
                    <a:pt x="1998" y="1055"/>
                  </a:lnTo>
                  <a:lnTo>
                    <a:pt x="2010" y="1018"/>
                  </a:lnTo>
                  <a:lnTo>
                    <a:pt x="2021" y="983"/>
                  </a:lnTo>
                  <a:lnTo>
                    <a:pt x="2029" y="946"/>
                  </a:lnTo>
                  <a:lnTo>
                    <a:pt x="2039" y="911"/>
                  </a:lnTo>
                  <a:lnTo>
                    <a:pt x="2051" y="876"/>
                  </a:lnTo>
                  <a:lnTo>
                    <a:pt x="2066" y="841"/>
                  </a:lnTo>
                  <a:lnTo>
                    <a:pt x="2086" y="805"/>
                  </a:lnTo>
                  <a:lnTo>
                    <a:pt x="2114" y="771"/>
                  </a:lnTo>
                  <a:close/>
                </a:path>
              </a:pathLst>
            </a:custGeom>
            <a:solidFill>
              <a:srgbClr val="7D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3" name="Freeform 14"/>
            <p:cNvSpPr>
              <a:spLocks/>
            </p:cNvSpPr>
            <p:nvPr/>
          </p:nvSpPr>
          <p:spPr bwMode="auto">
            <a:xfrm>
              <a:off x="4592" y="2128"/>
              <a:ext cx="724" cy="607"/>
            </a:xfrm>
            <a:custGeom>
              <a:avLst/>
              <a:gdLst>
                <a:gd name="T0" fmla="*/ 76 w 2172"/>
                <a:gd name="T1" fmla="*/ 79 h 1216"/>
                <a:gd name="T2" fmla="*/ 77 w 2172"/>
                <a:gd name="T3" fmla="*/ 57 h 1216"/>
                <a:gd name="T4" fmla="*/ 79 w 2172"/>
                <a:gd name="T5" fmla="*/ 35 h 1216"/>
                <a:gd name="T6" fmla="*/ 80 w 2172"/>
                <a:gd name="T7" fmla="*/ 13 h 1216"/>
                <a:gd name="T8" fmla="*/ 79 w 2172"/>
                <a:gd name="T9" fmla="*/ 0 h 1216"/>
                <a:gd name="T10" fmla="*/ 76 w 2172"/>
                <a:gd name="T11" fmla="*/ 0 h 1216"/>
                <a:gd name="T12" fmla="*/ 72 w 2172"/>
                <a:gd name="T13" fmla="*/ 0 h 1216"/>
                <a:gd name="T14" fmla="*/ 69 w 2172"/>
                <a:gd name="T15" fmla="*/ 1 h 1216"/>
                <a:gd name="T16" fmla="*/ 61 w 2172"/>
                <a:gd name="T17" fmla="*/ 1 h 1216"/>
                <a:gd name="T18" fmla="*/ 47 w 2172"/>
                <a:gd name="T19" fmla="*/ 4 h 1216"/>
                <a:gd name="T20" fmla="*/ 34 w 2172"/>
                <a:gd name="T21" fmla="*/ 7 h 1216"/>
                <a:gd name="T22" fmla="*/ 20 w 2172"/>
                <a:gd name="T23" fmla="*/ 10 h 1216"/>
                <a:gd name="T24" fmla="*/ 12 w 2172"/>
                <a:gd name="T25" fmla="*/ 13 h 1216"/>
                <a:gd name="T26" fmla="*/ 9 w 2172"/>
                <a:gd name="T27" fmla="*/ 17 h 1216"/>
                <a:gd name="T28" fmla="*/ 5 w 2172"/>
                <a:gd name="T29" fmla="*/ 21 h 1216"/>
                <a:gd name="T30" fmla="*/ 2 w 2172"/>
                <a:gd name="T31" fmla="*/ 24 h 1216"/>
                <a:gd name="T32" fmla="*/ 1 w 2172"/>
                <a:gd name="T33" fmla="*/ 31 h 1216"/>
                <a:gd name="T34" fmla="*/ 3 w 2172"/>
                <a:gd name="T35" fmla="*/ 43 h 1216"/>
                <a:gd name="T36" fmla="*/ 5 w 2172"/>
                <a:gd name="T37" fmla="*/ 56 h 1216"/>
                <a:gd name="T38" fmla="*/ 6 w 2172"/>
                <a:gd name="T39" fmla="*/ 68 h 1216"/>
                <a:gd name="T40" fmla="*/ 6 w 2172"/>
                <a:gd name="T41" fmla="*/ 84 h 1216"/>
                <a:gd name="T42" fmla="*/ 6 w 2172"/>
                <a:gd name="T43" fmla="*/ 102 h 1216"/>
                <a:gd name="T44" fmla="*/ 8 w 2172"/>
                <a:gd name="T45" fmla="*/ 118 h 1216"/>
                <a:gd name="T46" fmla="*/ 11 w 2172"/>
                <a:gd name="T47" fmla="*/ 132 h 1216"/>
                <a:gd name="T48" fmla="*/ 16 w 2172"/>
                <a:gd name="T49" fmla="*/ 140 h 1216"/>
                <a:gd name="T50" fmla="*/ 23 w 2172"/>
                <a:gd name="T51" fmla="*/ 144 h 1216"/>
                <a:gd name="T52" fmla="*/ 30 w 2172"/>
                <a:gd name="T53" fmla="*/ 149 h 1216"/>
                <a:gd name="T54" fmla="*/ 37 w 2172"/>
                <a:gd name="T55" fmla="*/ 151 h 1216"/>
                <a:gd name="T56" fmla="*/ 46 w 2172"/>
                <a:gd name="T57" fmla="*/ 140 h 1216"/>
                <a:gd name="T58" fmla="*/ 55 w 2172"/>
                <a:gd name="T59" fmla="*/ 128 h 1216"/>
                <a:gd name="T60" fmla="*/ 62 w 2172"/>
                <a:gd name="T61" fmla="*/ 126 h 1216"/>
                <a:gd name="T62" fmla="*/ 68 w 2172"/>
                <a:gd name="T63" fmla="*/ 126 h 1216"/>
                <a:gd name="T64" fmla="*/ 72 w 2172"/>
                <a:gd name="T65" fmla="*/ 120 h 1216"/>
                <a:gd name="T66" fmla="*/ 72 w 2172"/>
                <a:gd name="T67" fmla="*/ 111 h 1216"/>
                <a:gd name="T68" fmla="*/ 73 w 2172"/>
                <a:gd name="T69" fmla="*/ 103 h 1216"/>
                <a:gd name="T70" fmla="*/ 74 w 2172"/>
                <a:gd name="T71" fmla="*/ 94 h 12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172"/>
                <a:gd name="T109" fmla="*/ 0 h 1216"/>
                <a:gd name="T110" fmla="*/ 2172 w 2172"/>
                <a:gd name="T111" fmla="*/ 1216 h 121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172" h="1216">
                  <a:moveTo>
                    <a:pt x="2035" y="726"/>
                  </a:moveTo>
                  <a:lnTo>
                    <a:pt x="2046" y="636"/>
                  </a:lnTo>
                  <a:lnTo>
                    <a:pt x="2062" y="547"/>
                  </a:lnTo>
                  <a:lnTo>
                    <a:pt x="2082" y="459"/>
                  </a:lnTo>
                  <a:lnTo>
                    <a:pt x="2103" y="371"/>
                  </a:lnTo>
                  <a:lnTo>
                    <a:pt x="2123" y="282"/>
                  </a:lnTo>
                  <a:lnTo>
                    <a:pt x="2144" y="195"/>
                  </a:lnTo>
                  <a:lnTo>
                    <a:pt x="2159" y="106"/>
                  </a:lnTo>
                  <a:lnTo>
                    <a:pt x="2172" y="17"/>
                  </a:lnTo>
                  <a:lnTo>
                    <a:pt x="2135" y="5"/>
                  </a:lnTo>
                  <a:lnTo>
                    <a:pt x="2094" y="2"/>
                  </a:lnTo>
                  <a:lnTo>
                    <a:pt x="2048" y="0"/>
                  </a:lnTo>
                  <a:lnTo>
                    <a:pt x="2000" y="4"/>
                  </a:lnTo>
                  <a:lnTo>
                    <a:pt x="1950" y="7"/>
                  </a:lnTo>
                  <a:lnTo>
                    <a:pt x="1905" y="9"/>
                  </a:lnTo>
                  <a:lnTo>
                    <a:pt x="1864" y="8"/>
                  </a:lnTo>
                  <a:lnTo>
                    <a:pt x="1829" y="3"/>
                  </a:lnTo>
                  <a:lnTo>
                    <a:pt x="1645" y="15"/>
                  </a:lnTo>
                  <a:lnTo>
                    <a:pt x="1462" y="26"/>
                  </a:lnTo>
                  <a:lnTo>
                    <a:pt x="1278" y="38"/>
                  </a:lnTo>
                  <a:lnTo>
                    <a:pt x="1096" y="50"/>
                  </a:lnTo>
                  <a:lnTo>
                    <a:pt x="914" y="62"/>
                  </a:lnTo>
                  <a:lnTo>
                    <a:pt x="732" y="73"/>
                  </a:lnTo>
                  <a:lnTo>
                    <a:pt x="550" y="85"/>
                  </a:lnTo>
                  <a:lnTo>
                    <a:pt x="368" y="98"/>
                  </a:lnTo>
                  <a:lnTo>
                    <a:pt x="324" y="107"/>
                  </a:lnTo>
                  <a:lnTo>
                    <a:pt x="279" y="120"/>
                  </a:lnTo>
                  <a:lnTo>
                    <a:pt x="232" y="137"/>
                  </a:lnTo>
                  <a:lnTo>
                    <a:pt x="187" y="156"/>
                  </a:lnTo>
                  <a:lnTo>
                    <a:pt x="139" y="171"/>
                  </a:lnTo>
                  <a:lnTo>
                    <a:pt x="93" y="187"/>
                  </a:lnTo>
                  <a:lnTo>
                    <a:pt x="45" y="197"/>
                  </a:lnTo>
                  <a:lnTo>
                    <a:pt x="0" y="204"/>
                  </a:lnTo>
                  <a:lnTo>
                    <a:pt x="24" y="252"/>
                  </a:lnTo>
                  <a:lnTo>
                    <a:pt x="49" y="302"/>
                  </a:lnTo>
                  <a:lnTo>
                    <a:pt x="73" y="350"/>
                  </a:lnTo>
                  <a:lnTo>
                    <a:pt x="98" y="400"/>
                  </a:lnTo>
                  <a:lnTo>
                    <a:pt x="122" y="448"/>
                  </a:lnTo>
                  <a:lnTo>
                    <a:pt x="148" y="498"/>
                  </a:lnTo>
                  <a:lnTo>
                    <a:pt x="173" y="546"/>
                  </a:lnTo>
                  <a:lnTo>
                    <a:pt x="199" y="597"/>
                  </a:lnTo>
                  <a:lnTo>
                    <a:pt x="169" y="679"/>
                  </a:lnTo>
                  <a:lnTo>
                    <a:pt x="160" y="755"/>
                  </a:lnTo>
                  <a:lnTo>
                    <a:pt x="169" y="823"/>
                  </a:lnTo>
                  <a:lnTo>
                    <a:pt x="192" y="888"/>
                  </a:lnTo>
                  <a:lnTo>
                    <a:pt x="223" y="947"/>
                  </a:lnTo>
                  <a:lnTo>
                    <a:pt x="261" y="1004"/>
                  </a:lnTo>
                  <a:lnTo>
                    <a:pt x="302" y="1059"/>
                  </a:lnTo>
                  <a:lnTo>
                    <a:pt x="343" y="1114"/>
                  </a:lnTo>
                  <a:lnTo>
                    <a:pt x="434" y="1123"/>
                  </a:lnTo>
                  <a:lnTo>
                    <a:pt x="526" y="1140"/>
                  </a:lnTo>
                  <a:lnTo>
                    <a:pt x="618" y="1160"/>
                  </a:lnTo>
                  <a:lnTo>
                    <a:pt x="711" y="1181"/>
                  </a:lnTo>
                  <a:lnTo>
                    <a:pt x="803" y="1198"/>
                  </a:lnTo>
                  <a:lnTo>
                    <a:pt x="897" y="1211"/>
                  </a:lnTo>
                  <a:lnTo>
                    <a:pt x="993" y="1216"/>
                  </a:lnTo>
                  <a:lnTo>
                    <a:pt x="1092" y="1213"/>
                  </a:lnTo>
                  <a:lnTo>
                    <a:pt x="1247" y="1122"/>
                  </a:lnTo>
                  <a:lnTo>
                    <a:pt x="1380" y="1064"/>
                  </a:lnTo>
                  <a:lnTo>
                    <a:pt x="1492" y="1032"/>
                  </a:lnTo>
                  <a:lnTo>
                    <a:pt x="1589" y="1020"/>
                  </a:lnTo>
                  <a:lnTo>
                    <a:pt x="1675" y="1016"/>
                  </a:lnTo>
                  <a:lnTo>
                    <a:pt x="1758" y="1016"/>
                  </a:lnTo>
                  <a:lnTo>
                    <a:pt x="1839" y="1012"/>
                  </a:lnTo>
                  <a:lnTo>
                    <a:pt x="1926" y="996"/>
                  </a:lnTo>
                  <a:lnTo>
                    <a:pt x="1936" y="961"/>
                  </a:lnTo>
                  <a:lnTo>
                    <a:pt x="1946" y="927"/>
                  </a:lnTo>
                  <a:lnTo>
                    <a:pt x="1953" y="893"/>
                  </a:lnTo>
                  <a:lnTo>
                    <a:pt x="1963" y="861"/>
                  </a:lnTo>
                  <a:lnTo>
                    <a:pt x="1973" y="825"/>
                  </a:lnTo>
                  <a:lnTo>
                    <a:pt x="1988" y="793"/>
                  </a:lnTo>
                  <a:lnTo>
                    <a:pt x="2008" y="759"/>
                  </a:lnTo>
                  <a:lnTo>
                    <a:pt x="2035" y="726"/>
                  </a:lnTo>
                  <a:close/>
                </a:path>
              </a:pathLst>
            </a:custGeom>
            <a:solidFill>
              <a:srgbClr val="8C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4" name="Freeform 15"/>
            <p:cNvSpPr>
              <a:spLocks/>
            </p:cNvSpPr>
            <p:nvPr/>
          </p:nvSpPr>
          <p:spPr bwMode="auto">
            <a:xfrm>
              <a:off x="4600" y="2133"/>
              <a:ext cx="708" cy="593"/>
            </a:xfrm>
            <a:custGeom>
              <a:avLst/>
              <a:gdLst>
                <a:gd name="T0" fmla="*/ 73 w 2124"/>
                <a:gd name="T1" fmla="*/ 74 h 1187"/>
                <a:gd name="T2" fmla="*/ 74 w 2124"/>
                <a:gd name="T3" fmla="*/ 54 h 1187"/>
                <a:gd name="T4" fmla="*/ 77 w 2124"/>
                <a:gd name="T5" fmla="*/ 33 h 1187"/>
                <a:gd name="T6" fmla="*/ 78 w 2124"/>
                <a:gd name="T7" fmla="*/ 12 h 1187"/>
                <a:gd name="T8" fmla="*/ 77 w 2124"/>
                <a:gd name="T9" fmla="*/ 1 h 1187"/>
                <a:gd name="T10" fmla="*/ 74 w 2124"/>
                <a:gd name="T11" fmla="*/ 0 h 1187"/>
                <a:gd name="T12" fmla="*/ 70 w 2124"/>
                <a:gd name="T13" fmla="*/ 0 h 1187"/>
                <a:gd name="T14" fmla="*/ 67 w 2124"/>
                <a:gd name="T15" fmla="*/ 0 h 1187"/>
                <a:gd name="T16" fmla="*/ 59 w 2124"/>
                <a:gd name="T17" fmla="*/ 1 h 1187"/>
                <a:gd name="T18" fmla="*/ 46 w 2124"/>
                <a:gd name="T19" fmla="*/ 4 h 1187"/>
                <a:gd name="T20" fmla="*/ 33 w 2124"/>
                <a:gd name="T21" fmla="*/ 6 h 1187"/>
                <a:gd name="T22" fmla="*/ 21 w 2124"/>
                <a:gd name="T23" fmla="*/ 9 h 1187"/>
                <a:gd name="T24" fmla="*/ 13 w 2124"/>
                <a:gd name="T25" fmla="*/ 12 h 1187"/>
                <a:gd name="T26" fmla="*/ 9 w 2124"/>
                <a:gd name="T27" fmla="*/ 16 h 1187"/>
                <a:gd name="T28" fmla="*/ 5 w 2124"/>
                <a:gd name="T29" fmla="*/ 20 h 1187"/>
                <a:gd name="T30" fmla="*/ 2 w 2124"/>
                <a:gd name="T31" fmla="*/ 24 h 1187"/>
                <a:gd name="T32" fmla="*/ 1 w 2124"/>
                <a:gd name="T33" fmla="*/ 30 h 1187"/>
                <a:gd name="T34" fmla="*/ 3 w 2124"/>
                <a:gd name="T35" fmla="*/ 42 h 1187"/>
                <a:gd name="T36" fmla="*/ 4 w 2124"/>
                <a:gd name="T37" fmla="*/ 53 h 1187"/>
                <a:gd name="T38" fmla="*/ 6 w 2124"/>
                <a:gd name="T39" fmla="*/ 65 h 1187"/>
                <a:gd name="T40" fmla="*/ 6 w 2124"/>
                <a:gd name="T41" fmla="*/ 80 h 1187"/>
                <a:gd name="T42" fmla="*/ 6 w 2124"/>
                <a:gd name="T43" fmla="*/ 97 h 1187"/>
                <a:gd name="T44" fmla="*/ 9 w 2124"/>
                <a:gd name="T45" fmla="*/ 111 h 1187"/>
                <a:gd name="T46" fmla="*/ 12 w 2124"/>
                <a:gd name="T47" fmla="*/ 124 h 1187"/>
                <a:gd name="T48" fmla="*/ 17 w 2124"/>
                <a:gd name="T49" fmla="*/ 132 h 1187"/>
                <a:gd name="T50" fmla="*/ 23 w 2124"/>
                <a:gd name="T51" fmla="*/ 137 h 1187"/>
                <a:gd name="T52" fmla="*/ 29 w 2124"/>
                <a:gd name="T53" fmla="*/ 144 h 1187"/>
                <a:gd name="T54" fmla="*/ 36 w 2124"/>
                <a:gd name="T55" fmla="*/ 148 h 1187"/>
                <a:gd name="T56" fmla="*/ 45 w 2124"/>
                <a:gd name="T57" fmla="*/ 137 h 1187"/>
                <a:gd name="T58" fmla="*/ 53 w 2124"/>
                <a:gd name="T59" fmla="*/ 125 h 1187"/>
                <a:gd name="T60" fmla="*/ 60 w 2124"/>
                <a:gd name="T61" fmla="*/ 121 h 1187"/>
                <a:gd name="T62" fmla="*/ 66 w 2124"/>
                <a:gd name="T63" fmla="*/ 119 h 1187"/>
                <a:gd name="T64" fmla="*/ 69 w 2124"/>
                <a:gd name="T65" fmla="*/ 112 h 1187"/>
                <a:gd name="T66" fmla="*/ 70 w 2124"/>
                <a:gd name="T67" fmla="*/ 104 h 1187"/>
                <a:gd name="T68" fmla="*/ 70 w 2124"/>
                <a:gd name="T69" fmla="*/ 96 h 1187"/>
                <a:gd name="T70" fmla="*/ 71 w 2124"/>
                <a:gd name="T71" fmla="*/ 89 h 118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124"/>
                <a:gd name="T109" fmla="*/ 0 h 1187"/>
                <a:gd name="T110" fmla="*/ 2124 w 2124"/>
                <a:gd name="T111" fmla="*/ 1187 h 1187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124" h="1187">
                  <a:moveTo>
                    <a:pt x="1956" y="681"/>
                  </a:moveTo>
                  <a:lnTo>
                    <a:pt x="1967" y="596"/>
                  </a:lnTo>
                  <a:lnTo>
                    <a:pt x="1987" y="514"/>
                  </a:lnTo>
                  <a:lnTo>
                    <a:pt x="2011" y="432"/>
                  </a:lnTo>
                  <a:lnTo>
                    <a:pt x="2039" y="350"/>
                  </a:lnTo>
                  <a:lnTo>
                    <a:pt x="2066" y="266"/>
                  </a:lnTo>
                  <a:lnTo>
                    <a:pt x="2090" y="184"/>
                  </a:lnTo>
                  <a:lnTo>
                    <a:pt x="2110" y="100"/>
                  </a:lnTo>
                  <a:lnTo>
                    <a:pt x="2124" y="18"/>
                  </a:lnTo>
                  <a:lnTo>
                    <a:pt x="2089" y="8"/>
                  </a:lnTo>
                  <a:lnTo>
                    <a:pt x="2045" y="4"/>
                  </a:lnTo>
                  <a:lnTo>
                    <a:pt x="1995" y="2"/>
                  </a:lnTo>
                  <a:lnTo>
                    <a:pt x="1943" y="5"/>
                  </a:lnTo>
                  <a:lnTo>
                    <a:pt x="1890" y="6"/>
                  </a:lnTo>
                  <a:lnTo>
                    <a:pt x="1840" y="8"/>
                  </a:lnTo>
                  <a:lnTo>
                    <a:pt x="1796" y="5"/>
                  </a:lnTo>
                  <a:lnTo>
                    <a:pt x="1763" y="0"/>
                  </a:lnTo>
                  <a:lnTo>
                    <a:pt x="1589" y="10"/>
                  </a:lnTo>
                  <a:lnTo>
                    <a:pt x="1417" y="22"/>
                  </a:lnTo>
                  <a:lnTo>
                    <a:pt x="1245" y="32"/>
                  </a:lnTo>
                  <a:lnTo>
                    <a:pt x="1072" y="44"/>
                  </a:lnTo>
                  <a:lnTo>
                    <a:pt x="900" y="55"/>
                  </a:lnTo>
                  <a:lnTo>
                    <a:pt x="728" y="66"/>
                  </a:lnTo>
                  <a:lnTo>
                    <a:pt x="556" y="78"/>
                  </a:lnTo>
                  <a:lnTo>
                    <a:pt x="385" y="90"/>
                  </a:lnTo>
                  <a:lnTo>
                    <a:pt x="341" y="99"/>
                  </a:lnTo>
                  <a:lnTo>
                    <a:pt x="296" y="113"/>
                  </a:lnTo>
                  <a:lnTo>
                    <a:pt x="245" y="129"/>
                  </a:lnTo>
                  <a:lnTo>
                    <a:pt x="196" y="149"/>
                  </a:lnTo>
                  <a:lnTo>
                    <a:pt x="144" y="166"/>
                  </a:lnTo>
                  <a:lnTo>
                    <a:pt x="93" y="181"/>
                  </a:lnTo>
                  <a:lnTo>
                    <a:pt x="43" y="192"/>
                  </a:lnTo>
                  <a:lnTo>
                    <a:pt x="0" y="199"/>
                  </a:lnTo>
                  <a:lnTo>
                    <a:pt x="22" y="245"/>
                  </a:lnTo>
                  <a:lnTo>
                    <a:pt x="46" y="291"/>
                  </a:lnTo>
                  <a:lnTo>
                    <a:pt x="69" y="337"/>
                  </a:lnTo>
                  <a:lnTo>
                    <a:pt x="93" y="384"/>
                  </a:lnTo>
                  <a:lnTo>
                    <a:pt x="115" y="429"/>
                  </a:lnTo>
                  <a:lnTo>
                    <a:pt x="139" y="475"/>
                  </a:lnTo>
                  <a:lnTo>
                    <a:pt x="163" y="522"/>
                  </a:lnTo>
                  <a:lnTo>
                    <a:pt x="187" y="569"/>
                  </a:lnTo>
                  <a:lnTo>
                    <a:pt x="160" y="646"/>
                  </a:lnTo>
                  <a:lnTo>
                    <a:pt x="156" y="717"/>
                  </a:lnTo>
                  <a:lnTo>
                    <a:pt x="170" y="779"/>
                  </a:lnTo>
                  <a:lnTo>
                    <a:pt x="199" y="839"/>
                  </a:lnTo>
                  <a:lnTo>
                    <a:pt x="234" y="893"/>
                  </a:lnTo>
                  <a:lnTo>
                    <a:pt x="278" y="945"/>
                  </a:lnTo>
                  <a:lnTo>
                    <a:pt x="320" y="996"/>
                  </a:lnTo>
                  <a:lnTo>
                    <a:pt x="361" y="1047"/>
                  </a:lnTo>
                  <a:lnTo>
                    <a:pt x="447" y="1057"/>
                  </a:lnTo>
                  <a:lnTo>
                    <a:pt x="533" y="1078"/>
                  </a:lnTo>
                  <a:lnTo>
                    <a:pt x="619" y="1103"/>
                  </a:lnTo>
                  <a:lnTo>
                    <a:pt x="705" y="1132"/>
                  </a:lnTo>
                  <a:lnTo>
                    <a:pt x="791" y="1155"/>
                  </a:lnTo>
                  <a:lnTo>
                    <a:pt x="880" y="1176"/>
                  </a:lnTo>
                  <a:lnTo>
                    <a:pt x="969" y="1187"/>
                  </a:lnTo>
                  <a:lnTo>
                    <a:pt x="1062" y="1185"/>
                  </a:lnTo>
                  <a:lnTo>
                    <a:pt x="1209" y="1096"/>
                  </a:lnTo>
                  <a:lnTo>
                    <a:pt x="1335" y="1038"/>
                  </a:lnTo>
                  <a:lnTo>
                    <a:pt x="1441" y="1001"/>
                  </a:lnTo>
                  <a:lnTo>
                    <a:pt x="1534" y="980"/>
                  </a:lnTo>
                  <a:lnTo>
                    <a:pt x="1616" y="969"/>
                  </a:lnTo>
                  <a:lnTo>
                    <a:pt x="1693" y="962"/>
                  </a:lnTo>
                  <a:lnTo>
                    <a:pt x="1771" y="953"/>
                  </a:lnTo>
                  <a:lnTo>
                    <a:pt x="1853" y="936"/>
                  </a:lnTo>
                  <a:lnTo>
                    <a:pt x="1863" y="903"/>
                  </a:lnTo>
                  <a:lnTo>
                    <a:pt x="1873" y="872"/>
                  </a:lnTo>
                  <a:lnTo>
                    <a:pt x="1880" y="839"/>
                  </a:lnTo>
                  <a:lnTo>
                    <a:pt x="1888" y="808"/>
                  </a:lnTo>
                  <a:lnTo>
                    <a:pt x="1898" y="775"/>
                  </a:lnTo>
                  <a:lnTo>
                    <a:pt x="1912" y="744"/>
                  </a:lnTo>
                  <a:lnTo>
                    <a:pt x="1929" y="713"/>
                  </a:lnTo>
                  <a:lnTo>
                    <a:pt x="1956" y="681"/>
                  </a:lnTo>
                  <a:close/>
                </a:path>
              </a:pathLst>
            </a:custGeom>
            <a:solidFill>
              <a:srgbClr val="9E0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5" name="Freeform 16"/>
            <p:cNvSpPr>
              <a:spLocks/>
            </p:cNvSpPr>
            <p:nvPr/>
          </p:nvSpPr>
          <p:spPr bwMode="auto">
            <a:xfrm>
              <a:off x="4600" y="2199"/>
              <a:ext cx="125" cy="191"/>
            </a:xfrm>
            <a:custGeom>
              <a:avLst/>
              <a:gdLst>
                <a:gd name="T0" fmla="*/ 14 w 374"/>
                <a:gd name="T1" fmla="*/ 8 h 381"/>
                <a:gd name="T2" fmla="*/ 14 w 374"/>
                <a:gd name="T3" fmla="*/ 9 h 381"/>
                <a:gd name="T4" fmla="*/ 14 w 374"/>
                <a:gd name="T5" fmla="*/ 12 h 381"/>
                <a:gd name="T6" fmla="*/ 13 w 374"/>
                <a:gd name="T7" fmla="*/ 15 h 381"/>
                <a:gd name="T8" fmla="*/ 13 w 374"/>
                <a:gd name="T9" fmla="*/ 20 h 381"/>
                <a:gd name="T10" fmla="*/ 12 w 374"/>
                <a:gd name="T11" fmla="*/ 25 h 381"/>
                <a:gd name="T12" fmla="*/ 11 w 374"/>
                <a:gd name="T13" fmla="*/ 30 h 381"/>
                <a:gd name="T14" fmla="*/ 10 w 374"/>
                <a:gd name="T15" fmla="*/ 35 h 381"/>
                <a:gd name="T16" fmla="*/ 9 w 374"/>
                <a:gd name="T17" fmla="*/ 39 h 381"/>
                <a:gd name="T18" fmla="*/ 8 w 374"/>
                <a:gd name="T19" fmla="*/ 42 h 381"/>
                <a:gd name="T20" fmla="*/ 7 w 374"/>
                <a:gd name="T21" fmla="*/ 44 h 381"/>
                <a:gd name="T22" fmla="*/ 7 w 374"/>
                <a:gd name="T23" fmla="*/ 46 h 381"/>
                <a:gd name="T24" fmla="*/ 6 w 374"/>
                <a:gd name="T25" fmla="*/ 47 h 381"/>
                <a:gd name="T26" fmla="*/ 6 w 374"/>
                <a:gd name="T27" fmla="*/ 47 h 381"/>
                <a:gd name="T28" fmla="*/ 6 w 374"/>
                <a:gd name="T29" fmla="*/ 48 h 381"/>
                <a:gd name="T30" fmla="*/ 6 w 374"/>
                <a:gd name="T31" fmla="*/ 48 h 381"/>
                <a:gd name="T32" fmla="*/ 0 w 374"/>
                <a:gd name="T33" fmla="*/ 16 h 381"/>
                <a:gd name="T34" fmla="*/ 0 w 374"/>
                <a:gd name="T35" fmla="*/ 15 h 381"/>
                <a:gd name="T36" fmla="*/ 2 w 374"/>
                <a:gd name="T37" fmla="*/ 12 h 381"/>
                <a:gd name="T38" fmla="*/ 4 w 374"/>
                <a:gd name="T39" fmla="*/ 8 h 381"/>
                <a:gd name="T40" fmla="*/ 6 w 374"/>
                <a:gd name="T41" fmla="*/ 4 h 381"/>
                <a:gd name="T42" fmla="*/ 8 w 374"/>
                <a:gd name="T43" fmla="*/ 1 h 381"/>
                <a:gd name="T44" fmla="*/ 11 w 374"/>
                <a:gd name="T45" fmla="*/ 0 h 381"/>
                <a:gd name="T46" fmla="*/ 12 w 374"/>
                <a:gd name="T47" fmla="*/ 2 h 381"/>
                <a:gd name="T48" fmla="*/ 14 w 374"/>
                <a:gd name="T49" fmla="*/ 8 h 38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74"/>
                <a:gd name="T76" fmla="*/ 0 h 381"/>
                <a:gd name="T77" fmla="*/ 374 w 374"/>
                <a:gd name="T78" fmla="*/ 381 h 38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74" h="381">
                  <a:moveTo>
                    <a:pt x="374" y="64"/>
                  </a:moveTo>
                  <a:lnTo>
                    <a:pt x="371" y="70"/>
                  </a:lnTo>
                  <a:lnTo>
                    <a:pt x="364" y="91"/>
                  </a:lnTo>
                  <a:lnTo>
                    <a:pt x="351" y="120"/>
                  </a:lnTo>
                  <a:lnTo>
                    <a:pt x="337" y="158"/>
                  </a:lnTo>
                  <a:lnTo>
                    <a:pt x="316" y="197"/>
                  </a:lnTo>
                  <a:lnTo>
                    <a:pt x="295" y="238"/>
                  </a:lnTo>
                  <a:lnTo>
                    <a:pt x="269" y="274"/>
                  </a:lnTo>
                  <a:lnTo>
                    <a:pt x="242" y="307"/>
                  </a:lnTo>
                  <a:lnTo>
                    <a:pt x="214" y="330"/>
                  </a:lnTo>
                  <a:lnTo>
                    <a:pt x="194" y="348"/>
                  </a:lnTo>
                  <a:lnTo>
                    <a:pt x="180" y="362"/>
                  </a:lnTo>
                  <a:lnTo>
                    <a:pt x="172" y="371"/>
                  </a:lnTo>
                  <a:lnTo>
                    <a:pt x="165" y="376"/>
                  </a:lnTo>
                  <a:lnTo>
                    <a:pt x="162" y="380"/>
                  </a:lnTo>
                  <a:lnTo>
                    <a:pt x="162" y="381"/>
                  </a:lnTo>
                  <a:lnTo>
                    <a:pt x="0" y="124"/>
                  </a:lnTo>
                  <a:lnTo>
                    <a:pt x="12" y="113"/>
                  </a:lnTo>
                  <a:lnTo>
                    <a:pt x="48" y="90"/>
                  </a:lnTo>
                  <a:lnTo>
                    <a:pt x="97" y="59"/>
                  </a:lnTo>
                  <a:lnTo>
                    <a:pt x="159" y="29"/>
                  </a:lnTo>
                  <a:lnTo>
                    <a:pt x="223" y="6"/>
                  </a:lnTo>
                  <a:lnTo>
                    <a:pt x="283" y="0"/>
                  </a:lnTo>
                  <a:lnTo>
                    <a:pt x="336" y="16"/>
                  </a:lnTo>
                  <a:lnTo>
                    <a:pt x="374" y="64"/>
                  </a:lnTo>
                  <a:close/>
                </a:path>
              </a:pathLst>
            </a:custGeom>
            <a:solidFill>
              <a:srgbClr val="C9301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6" name="Freeform 17"/>
            <p:cNvSpPr>
              <a:spLocks/>
            </p:cNvSpPr>
            <p:nvPr/>
          </p:nvSpPr>
          <p:spPr bwMode="auto">
            <a:xfrm>
              <a:off x="4639" y="2329"/>
              <a:ext cx="292" cy="237"/>
            </a:xfrm>
            <a:custGeom>
              <a:avLst/>
              <a:gdLst>
                <a:gd name="T0" fmla="*/ 15 w 875"/>
                <a:gd name="T1" fmla="*/ 0 h 474"/>
                <a:gd name="T2" fmla="*/ 14 w 875"/>
                <a:gd name="T3" fmla="*/ 1 h 474"/>
                <a:gd name="T4" fmla="*/ 13 w 875"/>
                <a:gd name="T5" fmla="*/ 4 h 474"/>
                <a:gd name="T6" fmla="*/ 12 w 875"/>
                <a:gd name="T7" fmla="*/ 9 h 474"/>
                <a:gd name="T8" fmla="*/ 10 w 875"/>
                <a:gd name="T9" fmla="*/ 14 h 474"/>
                <a:gd name="T10" fmla="*/ 8 w 875"/>
                <a:gd name="T11" fmla="*/ 19 h 474"/>
                <a:gd name="T12" fmla="*/ 6 w 875"/>
                <a:gd name="T13" fmla="*/ 23 h 474"/>
                <a:gd name="T14" fmla="*/ 5 w 875"/>
                <a:gd name="T15" fmla="*/ 27 h 474"/>
                <a:gd name="T16" fmla="*/ 3 w 875"/>
                <a:gd name="T17" fmla="*/ 29 h 474"/>
                <a:gd name="T18" fmla="*/ 2 w 875"/>
                <a:gd name="T19" fmla="*/ 30 h 474"/>
                <a:gd name="T20" fmla="*/ 1 w 875"/>
                <a:gd name="T21" fmla="*/ 33 h 474"/>
                <a:gd name="T22" fmla="*/ 1 w 875"/>
                <a:gd name="T23" fmla="*/ 35 h 474"/>
                <a:gd name="T24" fmla="*/ 0 w 875"/>
                <a:gd name="T25" fmla="*/ 37 h 474"/>
                <a:gd name="T26" fmla="*/ 0 w 875"/>
                <a:gd name="T27" fmla="*/ 39 h 474"/>
                <a:gd name="T28" fmla="*/ 0 w 875"/>
                <a:gd name="T29" fmla="*/ 41 h 474"/>
                <a:gd name="T30" fmla="*/ 0 w 875"/>
                <a:gd name="T31" fmla="*/ 42 h 474"/>
                <a:gd name="T32" fmla="*/ 0 w 875"/>
                <a:gd name="T33" fmla="*/ 43 h 474"/>
                <a:gd name="T34" fmla="*/ 19 w 875"/>
                <a:gd name="T35" fmla="*/ 49 h 474"/>
                <a:gd name="T36" fmla="*/ 32 w 875"/>
                <a:gd name="T37" fmla="*/ 59 h 474"/>
                <a:gd name="T38" fmla="*/ 32 w 875"/>
                <a:gd name="T39" fmla="*/ 59 h 474"/>
                <a:gd name="T40" fmla="*/ 29 w 875"/>
                <a:gd name="T41" fmla="*/ 55 h 474"/>
                <a:gd name="T42" fmla="*/ 26 w 875"/>
                <a:gd name="T43" fmla="*/ 50 h 474"/>
                <a:gd name="T44" fmla="*/ 23 w 875"/>
                <a:gd name="T45" fmla="*/ 43 h 474"/>
                <a:gd name="T46" fmla="*/ 20 w 875"/>
                <a:gd name="T47" fmla="*/ 35 h 474"/>
                <a:gd name="T48" fmla="*/ 17 w 875"/>
                <a:gd name="T49" fmla="*/ 25 h 474"/>
                <a:gd name="T50" fmla="*/ 15 w 875"/>
                <a:gd name="T51" fmla="*/ 13 h 474"/>
                <a:gd name="T52" fmla="*/ 15 w 875"/>
                <a:gd name="T53" fmla="*/ 0 h 47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875"/>
                <a:gd name="T82" fmla="*/ 0 h 474"/>
                <a:gd name="T83" fmla="*/ 875 w 875"/>
                <a:gd name="T84" fmla="*/ 474 h 474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875" h="474">
                  <a:moveTo>
                    <a:pt x="395" y="0"/>
                  </a:moveTo>
                  <a:lnTo>
                    <a:pt x="385" y="8"/>
                  </a:lnTo>
                  <a:lnTo>
                    <a:pt x="358" y="32"/>
                  </a:lnTo>
                  <a:lnTo>
                    <a:pt x="319" y="66"/>
                  </a:lnTo>
                  <a:lnTo>
                    <a:pt x="272" y="106"/>
                  </a:lnTo>
                  <a:lnTo>
                    <a:pt x="220" y="147"/>
                  </a:lnTo>
                  <a:lnTo>
                    <a:pt x="169" y="184"/>
                  </a:lnTo>
                  <a:lnTo>
                    <a:pt x="123" y="213"/>
                  </a:lnTo>
                  <a:lnTo>
                    <a:pt x="86" y="232"/>
                  </a:lnTo>
                  <a:lnTo>
                    <a:pt x="56" y="242"/>
                  </a:lnTo>
                  <a:lnTo>
                    <a:pt x="35" y="258"/>
                  </a:lnTo>
                  <a:lnTo>
                    <a:pt x="19" y="276"/>
                  </a:lnTo>
                  <a:lnTo>
                    <a:pt x="10" y="294"/>
                  </a:lnTo>
                  <a:lnTo>
                    <a:pt x="3" y="311"/>
                  </a:lnTo>
                  <a:lnTo>
                    <a:pt x="0" y="327"/>
                  </a:lnTo>
                  <a:lnTo>
                    <a:pt x="0" y="336"/>
                  </a:lnTo>
                  <a:lnTo>
                    <a:pt x="0" y="341"/>
                  </a:lnTo>
                  <a:lnTo>
                    <a:pt x="519" y="391"/>
                  </a:lnTo>
                  <a:lnTo>
                    <a:pt x="875" y="474"/>
                  </a:lnTo>
                  <a:lnTo>
                    <a:pt x="852" y="465"/>
                  </a:lnTo>
                  <a:lnTo>
                    <a:pt x="794" y="440"/>
                  </a:lnTo>
                  <a:lnTo>
                    <a:pt x="713" y="399"/>
                  </a:lnTo>
                  <a:lnTo>
                    <a:pt x="622" y="344"/>
                  </a:lnTo>
                  <a:lnTo>
                    <a:pt x="530" y="275"/>
                  </a:lnTo>
                  <a:lnTo>
                    <a:pt x="456" y="194"/>
                  </a:lnTo>
                  <a:lnTo>
                    <a:pt x="405" y="101"/>
                  </a:lnTo>
                  <a:lnTo>
                    <a:pt x="395" y="0"/>
                  </a:lnTo>
                  <a:close/>
                </a:path>
              </a:pathLst>
            </a:custGeom>
            <a:solidFill>
              <a:srgbClr val="8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7" name="Freeform 18"/>
            <p:cNvSpPr>
              <a:spLocks/>
            </p:cNvSpPr>
            <p:nvPr/>
          </p:nvSpPr>
          <p:spPr bwMode="auto">
            <a:xfrm>
              <a:off x="5025" y="2253"/>
              <a:ext cx="235" cy="285"/>
            </a:xfrm>
            <a:custGeom>
              <a:avLst/>
              <a:gdLst>
                <a:gd name="T0" fmla="*/ 0 w 705"/>
                <a:gd name="T1" fmla="*/ 71 h 571"/>
                <a:gd name="T2" fmla="*/ 26 w 705"/>
                <a:gd name="T3" fmla="*/ 32 h 571"/>
                <a:gd name="T4" fmla="*/ 25 w 705"/>
                <a:gd name="T5" fmla="*/ 0 h 571"/>
                <a:gd name="T6" fmla="*/ 12 w 705"/>
                <a:gd name="T7" fmla="*/ 1 h 571"/>
                <a:gd name="T8" fmla="*/ 12 w 705"/>
                <a:gd name="T9" fmla="*/ 3 h 571"/>
                <a:gd name="T10" fmla="*/ 11 w 705"/>
                <a:gd name="T11" fmla="*/ 9 h 571"/>
                <a:gd name="T12" fmla="*/ 10 w 705"/>
                <a:gd name="T13" fmla="*/ 18 h 571"/>
                <a:gd name="T14" fmla="*/ 9 w 705"/>
                <a:gd name="T15" fmla="*/ 29 h 571"/>
                <a:gd name="T16" fmla="*/ 7 w 705"/>
                <a:gd name="T17" fmla="*/ 41 h 571"/>
                <a:gd name="T18" fmla="*/ 5 w 705"/>
                <a:gd name="T19" fmla="*/ 52 h 571"/>
                <a:gd name="T20" fmla="*/ 3 w 705"/>
                <a:gd name="T21" fmla="*/ 63 h 571"/>
                <a:gd name="T22" fmla="*/ 0 w 705"/>
                <a:gd name="T23" fmla="*/ 71 h 57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05"/>
                <a:gd name="T37" fmla="*/ 0 h 571"/>
                <a:gd name="T38" fmla="*/ 705 w 705"/>
                <a:gd name="T39" fmla="*/ 571 h 57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05" h="571">
                  <a:moveTo>
                    <a:pt x="0" y="571"/>
                  </a:moveTo>
                  <a:lnTo>
                    <a:pt x="705" y="261"/>
                  </a:lnTo>
                  <a:lnTo>
                    <a:pt x="673" y="0"/>
                  </a:lnTo>
                  <a:lnTo>
                    <a:pt x="330" y="10"/>
                  </a:lnTo>
                  <a:lnTo>
                    <a:pt x="325" y="27"/>
                  </a:lnTo>
                  <a:lnTo>
                    <a:pt x="309" y="77"/>
                  </a:lnTo>
                  <a:lnTo>
                    <a:pt x="282" y="149"/>
                  </a:lnTo>
                  <a:lnTo>
                    <a:pt x="247" y="238"/>
                  </a:lnTo>
                  <a:lnTo>
                    <a:pt x="199" y="330"/>
                  </a:lnTo>
                  <a:lnTo>
                    <a:pt x="143" y="423"/>
                  </a:lnTo>
                  <a:lnTo>
                    <a:pt x="75" y="505"/>
                  </a:lnTo>
                  <a:lnTo>
                    <a:pt x="0" y="571"/>
                  </a:lnTo>
                  <a:close/>
                </a:path>
              </a:pathLst>
            </a:custGeom>
            <a:solidFill>
              <a:srgbClr val="8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8" name="Freeform 19"/>
            <p:cNvSpPr>
              <a:spLocks/>
            </p:cNvSpPr>
            <p:nvPr/>
          </p:nvSpPr>
          <p:spPr bwMode="auto">
            <a:xfrm>
              <a:off x="4653" y="2481"/>
              <a:ext cx="612" cy="203"/>
            </a:xfrm>
            <a:custGeom>
              <a:avLst/>
              <a:gdLst>
                <a:gd name="T0" fmla="*/ 65 w 1835"/>
                <a:gd name="T1" fmla="*/ 32 h 407"/>
                <a:gd name="T2" fmla="*/ 65 w 1835"/>
                <a:gd name="T3" fmla="*/ 29 h 407"/>
                <a:gd name="T4" fmla="*/ 66 w 1835"/>
                <a:gd name="T5" fmla="*/ 27 h 407"/>
                <a:gd name="T6" fmla="*/ 66 w 1835"/>
                <a:gd name="T7" fmla="*/ 25 h 407"/>
                <a:gd name="T8" fmla="*/ 67 w 1835"/>
                <a:gd name="T9" fmla="*/ 23 h 407"/>
                <a:gd name="T10" fmla="*/ 67 w 1835"/>
                <a:gd name="T11" fmla="*/ 21 h 407"/>
                <a:gd name="T12" fmla="*/ 67 w 1835"/>
                <a:gd name="T13" fmla="*/ 19 h 407"/>
                <a:gd name="T14" fmla="*/ 68 w 1835"/>
                <a:gd name="T15" fmla="*/ 17 h 407"/>
                <a:gd name="T16" fmla="*/ 68 w 1835"/>
                <a:gd name="T17" fmla="*/ 15 h 407"/>
                <a:gd name="T18" fmla="*/ 68 w 1835"/>
                <a:gd name="T19" fmla="*/ 14 h 407"/>
                <a:gd name="T20" fmla="*/ 68 w 1835"/>
                <a:gd name="T21" fmla="*/ 12 h 407"/>
                <a:gd name="T22" fmla="*/ 67 w 1835"/>
                <a:gd name="T23" fmla="*/ 9 h 407"/>
                <a:gd name="T24" fmla="*/ 66 w 1835"/>
                <a:gd name="T25" fmla="*/ 7 h 407"/>
                <a:gd name="T26" fmla="*/ 65 w 1835"/>
                <a:gd name="T27" fmla="*/ 4 h 407"/>
                <a:gd name="T28" fmla="*/ 63 w 1835"/>
                <a:gd name="T29" fmla="*/ 1 h 407"/>
                <a:gd name="T30" fmla="*/ 61 w 1835"/>
                <a:gd name="T31" fmla="*/ 0 h 407"/>
                <a:gd name="T32" fmla="*/ 59 w 1835"/>
                <a:gd name="T33" fmla="*/ 0 h 407"/>
                <a:gd name="T34" fmla="*/ 55 w 1835"/>
                <a:gd name="T35" fmla="*/ 1 h 407"/>
                <a:gd name="T36" fmla="*/ 51 w 1835"/>
                <a:gd name="T37" fmla="*/ 4 h 407"/>
                <a:gd name="T38" fmla="*/ 47 w 1835"/>
                <a:gd name="T39" fmla="*/ 8 h 407"/>
                <a:gd name="T40" fmla="*/ 44 w 1835"/>
                <a:gd name="T41" fmla="*/ 14 h 407"/>
                <a:gd name="T42" fmla="*/ 40 w 1835"/>
                <a:gd name="T43" fmla="*/ 20 h 407"/>
                <a:gd name="T44" fmla="*/ 36 w 1835"/>
                <a:gd name="T45" fmla="*/ 27 h 407"/>
                <a:gd name="T46" fmla="*/ 33 w 1835"/>
                <a:gd name="T47" fmla="*/ 34 h 407"/>
                <a:gd name="T48" fmla="*/ 30 w 1835"/>
                <a:gd name="T49" fmla="*/ 41 h 407"/>
                <a:gd name="T50" fmla="*/ 26 w 1835"/>
                <a:gd name="T51" fmla="*/ 36 h 407"/>
                <a:gd name="T52" fmla="*/ 23 w 1835"/>
                <a:gd name="T53" fmla="*/ 32 h 407"/>
                <a:gd name="T54" fmla="*/ 19 w 1835"/>
                <a:gd name="T55" fmla="*/ 28 h 407"/>
                <a:gd name="T56" fmla="*/ 16 w 1835"/>
                <a:gd name="T57" fmla="*/ 24 h 407"/>
                <a:gd name="T58" fmla="*/ 12 w 1835"/>
                <a:gd name="T59" fmla="*/ 20 h 407"/>
                <a:gd name="T60" fmla="*/ 9 w 1835"/>
                <a:gd name="T61" fmla="*/ 16 h 407"/>
                <a:gd name="T62" fmla="*/ 5 w 1835"/>
                <a:gd name="T63" fmla="*/ 11 h 407"/>
                <a:gd name="T64" fmla="*/ 2 w 1835"/>
                <a:gd name="T65" fmla="*/ 7 h 407"/>
                <a:gd name="T66" fmla="*/ 1 w 1835"/>
                <a:gd name="T67" fmla="*/ 10 h 407"/>
                <a:gd name="T68" fmla="*/ 1 w 1835"/>
                <a:gd name="T69" fmla="*/ 13 h 407"/>
                <a:gd name="T70" fmla="*/ 1 w 1835"/>
                <a:gd name="T71" fmla="*/ 16 h 407"/>
                <a:gd name="T72" fmla="*/ 1 w 1835"/>
                <a:gd name="T73" fmla="*/ 19 h 407"/>
                <a:gd name="T74" fmla="*/ 1 w 1835"/>
                <a:gd name="T75" fmla="*/ 22 h 407"/>
                <a:gd name="T76" fmla="*/ 0 w 1835"/>
                <a:gd name="T77" fmla="*/ 25 h 407"/>
                <a:gd name="T78" fmla="*/ 0 w 1835"/>
                <a:gd name="T79" fmla="*/ 28 h 407"/>
                <a:gd name="T80" fmla="*/ 0 w 1835"/>
                <a:gd name="T81" fmla="*/ 32 h 407"/>
                <a:gd name="T82" fmla="*/ 4 w 1835"/>
                <a:gd name="T83" fmla="*/ 34 h 407"/>
                <a:gd name="T84" fmla="*/ 7 w 1835"/>
                <a:gd name="T85" fmla="*/ 36 h 407"/>
                <a:gd name="T86" fmla="*/ 11 w 1835"/>
                <a:gd name="T87" fmla="*/ 38 h 407"/>
                <a:gd name="T88" fmla="*/ 15 w 1835"/>
                <a:gd name="T89" fmla="*/ 41 h 407"/>
                <a:gd name="T90" fmla="*/ 18 w 1835"/>
                <a:gd name="T91" fmla="*/ 43 h 407"/>
                <a:gd name="T92" fmla="*/ 22 w 1835"/>
                <a:gd name="T93" fmla="*/ 46 h 407"/>
                <a:gd name="T94" fmla="*/ 25 w 1835"/>
                <a:gd name="T95" fmla="*/ 48 h 407"/>
                <a:gd name="T96" fmla="*/ 29 w 1835"/>
                <a:gd name="T97" fmla="*/ 50 h 407"/>
                <a:gd name="T98" fmla="*/ 31 w 1835"/>
                <a:gd name="T99" fmla="*/ 48 h 407"/>
                <a:gd name="T100" fmla="*/ 34 w 1835"/>
                <a:gd name="T101" fmla="*/ 44 h 407"/>
                <a:gd name="T102" fmla="*/ 39 w 1835"/>
                <a:gd name="T103" fmla="*/ 38 h 407"/>
                <a:gd name="T104" fmla="*/ 45 w 1835"/>
                <a:gd name="T105" fmla="*/ 32 h 407"/>
                <a:gd name="T106" fmla="*/ 52 w 1835"/>
                <a:gd name="T107" fmla="*/ 27 h 407"/>
                <a:gd name="T108" fmla="*/ 57 w 1835"/>
                <a:gd name="T109" fmla="*/ 24 h 407"/>
                <a:gd name="T110" fmla="*/ 62 w 1835"/>
                <a:gd name="T111" fmla="*/ 25 h 407"/>
                <a:gd name="T112" fmla="*/ 65 w 1835"/>
                <a:gd name="T113" fmla="*/ 32 h 40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835"/>
                <a:gd name="T172" fmla="*/ 0 h 407"/>
                <a:gd name="T173" fmla="*/ 1835 w 1835"/>
                <a:gd name="T174" fmla="*/ 407 h 407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835" h="407">
                  <a:moveTo>
                    <a:pt x="1756" y="256"/>
                  </a:moveTo>
                  <a:lnTo>
                    <a:pt x="1764" y="237"/>
                  </a:lnTo>
                  <a:lnTo>
                    <a:pt x="1774" y="220"/>
                  </a:lnTo>
                  <a:lnTo>
                    <a:pt x="1784" y="203"/>
                  </a:lnTo>
                  <a:lnTo>
                    <a:pt x="1795" y="188"/>
                  </a:lnTo>
                  <a:lnTo>
                    <a:pt x="1804" y="171"/>
                  </a:lnTo>
                  <a:lnTo>
                    <a:pt x="1813" y="154"/>
                  </a:lnTo>
                  <a:lnTo>
                    <a:pt x="1823" y="137"/>
                  </a:lnTo>
                  <a:lnTo>
                    <a:pt x="1835" y="121"/>
                  </a:lnTo>
                  <a:lnTo>
                    <a:pt x="1832" y="115"/>
                  </a:lnTo>
                  <a:lnTo>
                    <a:pt x="1823" y="100"/>
                  </a:lnTo>
                  <a:lnTo>
                    <a:pt x="1809" y="79"/>
                  </a:lnTo>
                  <a:lnTo>
                    <a:pt x="1787" y="57"/>
                  </a:lnTo>
                  <a:lnTo>
                    <a:pt x="1753" y="34"/>
                  </a:lnTo>
                  <a:lnTo>
                    <a:pt x="1712" y="14"/>
                  </a:lnTo>
                  <a:lnTo>
                    <a:pt x="1657" y="1"/>
                  </a:lnTo>
                  <a:lnTo>
                    <a:pt x="1590" y="0"/>
                  </a:lnTo>
                  <a:lnTo>
                    <a:pt x="1485" y="9"/>
                  </a:lnTo>
                  <a:lnTo>
                    <a:pt x="1380" y="34"/>
                  </a:lnTo>
                  <a:lnTo>
                    <a:pt x="1277" y="69"/>
                  </a:lnTo>
                  <a:lnTo>
                    <a:pt x="1177" y="115"/>
                  </a:lnTo>
                  <a:lnTo>
                    <a:pt x="1077" y="164"/>
                  </a:lnTo>
                  <a:lnTo>
                    <a:pt x="981" y="219"/>
                  </a:lnTo>
                  <a:lnTo>
                    <a:pt x="889" y="274"/>
                  </a:lnTo>
                  <a:lnTo>
                    <a:pt x="801" y="329"/>
                  </a:lnTo>
                  <a:lnTo>
                    <a:pt x="705" y="293"/>
                  </a:lnTo>
                  <a:lnTo>
                    <a:pt x="612" y="261"/>
                  </a:lnTo>
                  <a:lnTo>
                    <a:pt x="516" y="227"/>
                  </a:lnTo>
                  <a:lnTo>
                    <a:pt x="423" y="194"/>
                  </a:lnTo>
                  <a:lnTo>
                    <a:pt x="327" y="160"/>
                  </a:lnTo>
                  <a:lnTo>
                    <a:pt x="234" y="128"/>
                  </a:lnTo>
                  <a:lnTo>
                    <a:pt x="138" y="94"/>
                  </a:lnTo>
                  <a:lnTo>
                    <a:pt x="45" y="61"/>
                  </a:lnTo>
                  <a:lnTo>
                    <a:pt x="38" y="84"/>
                  </a:lnTo>
                  <a:lnTo>
                    <a:pt x="32" y="108"/>
                  </a:lnTo>
                  <a:lnTo>
                    <a:pt x="26" y="133"/>
                  </a:lnTo>
                  <a:lnTo>
                    <a:pt x="21" y="158"/>
                  </a:lnTo>
                  <a:lnTo>
                    <a:pt x="15" y="181"/>
                  </a:lnTo>
                  <a:lnTo>
                    <a:pt x="10" y="206"/>
                  </a:lnTo>
                  <a:lnTo>
                    <a:pt x="4" y="231"/>
                  </a:lnTo>
                  <a:lnTo>
                    <a:pt x="0" y="256"/>
                  </a:lnTo>
                  <a:lnTo>
                    <a:pt x="97" y="274"/>
                  </a:lnTo>
                  <a:lnTo>
                    <a:pt x="196" y="292"/>
                  </a:lnTo>
                  <a:lnTo>
                    <a:pt x="295" y="310"/>
                  </a:lnTo>
                  <a:lnTo>
                    <a:pt x="393" y="330"/>
                  </a:lnTo>
                  <a:lnTo>
                    <a:pt x="491" y="348"/>
                  </a:lnTo>
                  <a:lnTo>
                    <a:pt x="590" y="368"/>
                  </a:lnTo>
                  <a:lnTo>
                    <a:pt x="688" y="387"/>
                  </a:lnTo>
                  <a:lnTo>
                    <a:pt x="789" y="407"/>
                  </a:lnTo>
                  <a:lnTo>
                    <a:pt x="824" y="391"/>
                  </a:lnTo>
                  <a:lnTo>
                    <a:pt x="921" y="356"/>
                  </a:lnTo>
                  <a:lnTo>
                    <a:pt x="1060" y="308"/>
                  </a:lnTo>
                  <a:lnTo>
                    <a:pt x="1225" y="259"/>
                  </a:lnTo>
                  <a:lnTo>
                    <a:pt x="1394" y="219"/>
                  </a:lnTo>
                  <a:lnTo>
                    <a:pt x="1551" y="198"/>
                  </a:lnTo>
                  <a:lnTo>
                    <a:pt x="1678" y="206"/>
                  </a:lnTo>
                  <a:lnTo>
                    <a:pt x="1756" y="256"/>
                  </a:lnTo>
                  <a:close/>
                </a:path>
              </a:pathLst>
            </a:custGeom>
            <a:solidFill>
              <a:srgbClr val="C9301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" name="Freeform 20"/>
            <p:cNvSpPr>
              <a:spLocks/>
            </p:cNvSpPr>
            <p:nvPr/>
          </p:nvSpPr>
          <p:spPr bwMode="auto">
            <a:xfrm>
              <a:off x="4788" y="2205"/>
              <a:ext cx="330" cy="320"/>
            </a:xfrm>
            <a:custGeom>
              <a:avLst/>
              <a:gdLst>
                <a:gd name="T0" fmla="*/ 37 w 989"/>
                <a:gd name="T1" fmla="*/ 27 h 640"/>
                <a:gd name="T2" fmla="*/ 32 w 989"/>
                <a:gd name="T3" fmla="*/ 15 h 640"/>
                <a:gd name="T4" fmla="*/ 28 w 989"/>
                <a:gd name="T5" fmla="*/ 6 h 640"/>
                <a:gd name="T6" fmla="*/ 23 w 989"/>
                <a:gd name="T7" fmla="*/ 1 h 640"/>
                <a:gd name="T8" fmla="*/ 19 w 989"/>
                <a:gd name="T9" fmla="*/ 0 h 640"/>
                <a:gd name="T10" fmla="*/ 14 w 989"/>
                <a:gd name="T11" fmla="*/ 1 h 640"/>
                <a:gd name="T12" fmla="*/ 10 w 989"/>
                <a:gd name="T13" fmla="*/ 5 h 640"/>
                <a:gd name="T14" fmla="*/ 5 w 989"/>
                <a:gd name="T15" fmla="*/ 12 h 640"/>
                <a:gd name="T16" fmla="*/ 0 w 989"/>
                <a:gd name="T17" fmla="*/ 22 h 640"/>
                <a:gd name="T18" fmla="*/ 0 w 989"/>
                <a:gd name="T19" fmla="*/ 33 h 640"/>
                <a:gd name="T20" fmla="*/ 0 w 989"/>
                <a:gd name="T21" fmla="*/ 42 h 640"/>
                <a:gd name="T22" fmla="*/ 1 w 989"/>
                <a:gd name="T23" fmla="*/ 51 h 640"/>
                <a:gd name="T24" fmla="*/ 3 w 989"/>
                <a:gd name="T25" fmla="*/ 59 h 640"/>
                <a:gd name="T26" fmla="*/ 5 w 989"/>
                <a:gd name="T27" fmla="*/ 67 h 640"/>
                <a:gd name="T28" fmla="*/ 8 w 989"/>
                <a:gd name="T29" fmla="*/ 72 h 640"/>
                <a:gd name="T30" fmla="*/ 11 w 989"/>
                <a:gd name="T31" fmla="*/ 77 h 640"/>
                <a:gd name="T32" fmla="*/ 16 w 989"/>
                <a:gd name="T33" fmla="*/ 80 h 640"/>
                <a:gd name="T34" fmla="*/ 20 w 989"/>
                <a:gd name="T35" fmla="*/ 79 h 640"/>
                <a:gd name="T36" fmla="*/ 24 w 989"/>
                <a:gd name="T37" fmla="*/ 75 h 640"/>
                <a:gd name="T38" fmla="*/ 27 w 989"/>
                <a:gd name="T39" fmla="*/ 70 h 640"/>
                <a:gd name="T40" fmla="*/ 30 w 989"/>
                <a:gd name="T41" fmla="*/ 63 h 640"/>
                <a:gd name="T42" fmla="*/ 32 w 989"/>
                <a:gd name="T43" fmla="*/ 55 h 640"/>
                <a:gd name="T44" fmla="*/ 34 w 989"/>
                <a:gd name="T45" fmla="*/ 46 h 640"/>
                <a:gd name="T46" fmla="*/ 35 w 989"/>
                <a:gd name="T47" fmla="*/ 38 h 640"/>
                <a:gd name="T48" fmla="*/ 37 w 989"/>
                <a:gd name="T49" fmla="*/ 27 h 64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89"/>
                <a:gd name="T76" fmla="*/ 0 h 640"/>
                <a:gd name="T77" fmla="*/ 989 w 989"/>
                <a:gd name="T78" fmla="*/ 640 h 64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89" h="640">
                  <a:moveTo>
                    <a:pt x="989" y="221"/>
                  </a:moveTo>
                  <a:lnTo>
                    <a:pt x="871" y="123"/>
                  </a:lnTo>
                  <a:lnTo>
                    <a:pt x="752" y="55"/>
                  </a:lnTo>
                  <a:lnTo>
                    <a:pt x="629" y="13"/>
                  </a:lnTo>
                  <a:lnTo>
                    <a:pt x="508" y="0"/>
                  </a:lnTo>
                  <a:lnTo>
                    <a:pt x="382" y="11"/>
                  </a:lnTo>
                  <a:lnTo>
                    <a:pt x="257" y="46"/>
                  </a:lnTo>
                  <a:lnTo>
                    <a:pt x="128" y="103"/>
                  </a:lnTo>
                  <a:lnTo>
                    <a:pt x="1" y="183"/>
                  </a:lnTo>
                  <a:lnTo>
                    <a:pt x="0" y="263"/>
                  </a:lnTo>
                  <a:lnTo>
                    <a:pt x="11" y="340"/>
                  </a:lnTo>
                  <a:lnTo>
                    <a:pt x="32" y="409"/>
                  </a:lnTo>
                  <a:lnTo>
                    <a:pt x="72" y="474"/>
                  </a:lnTo>
                  <a:lnTo>
                    <a:pt x="127" y="529"/>
                  </a:lnTo>
                  <a:lnTo>
                    <a:pt x="203" y="576"/>
                  </a:lnTo>
                  <a:lnTo>
                    <a:pt x="303" y="614"/>
                  </a:lnTo>
                  <a:lnTo>
                    <a:pt x="429" y="640"/>
                  </a:lnTo>
                  <a:lnTo>
                    <a:pt x="550" y="626"/>
                  </a:lnTo>
                  <a:lnTo>
                    <a:pt x="653" y="598"/>
                  </a:lnTo>
                  <a:lnTo>
                    <a:pt x="739" y="557"/>
                  </a:lnTo>
                  <a:lnTo>
                    <a:pt x="810" y="506"/>
                  </a:lnTo>
                  <a:lnTo>
                    <a:pt x="866" y="444"/>
                  </a:lnTo>
                  <a:lnTo>
                    <a:pt x="916" y="375"/>
                  </a:lnTo>
                  <a:lnTo>
                    <a:pt x="954" y="299"/>
                  </a:lnTo>
                  <a:lnTo>
                    <a:pt x="989" y="221"/>
                  </a:lnTo>
                  <a:close/>
                </a:path>
              </a:pathLst>
            </a:custGeom>
            <a:solidFill>
              <a:srgbClr val="B86961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0" name="Freeform 21"/>
            <p:cNvSpPr>
              <a:spLocks/>
            </p:cNvSpPr>
            <p:nvPr/>
          </p:nvSpPr>
          <p:spPr bwMode="auto">
            <a:xfrm>
              <a:off x="4804" y="2212"/>
              <a:ext cx="286" cy="286"/>
            </a:xfrm>
            <a:custGeom>
              <a:avLst/>
              <a:gdLst>
                <a:gd name="T0" fmla="*/ 31 w 857"/>
                <a:gd name="T1" fmla="*/ 23 h 571"/>
                <a:gd name="T2" fmla="*/ 28 w 857"/>
                <a:gd name="T3" fmla="*/ 13 h 571"/>
                <a:gd name="T4" fmla="*/ 24 w 857"/>
                <a:gd name="T5" fmla="*/ 6 h 571"/>
                <a:gd name="T6" fmla="*/ 21 w 857"/>
                <a:gd name="T7" fmla="*/ 2 h 571"/>
                <a:gd name="T8" fmla="*/ 17 w 857"/>
                <a:gd name="T9" fmla="*/ 0 h 571"/>
                <a:gd name="T10" fmla="*/ 13 w 857"/>
                <a:gd name="T11" fmla="*/ 1 h 571"/>
                <a:gd name="T12" fmla="*/ 9 w 857"/>
                <a:gd name="T13" fmla="*/ 5 h 571"/>
                <a:gd name="T14" fmla="*/ 5 w 857"/>
                <a:gd name="T15" fmla="*/ 11 h 571"/>
                <a:gd name="T16" fmla="*/ 2 w 857"/>
                <a:gd name="T17" fmla="*/ 19 h 571"/>
                <a:gd name="T18" fmla="*/ 1 w 857"/>
                <a:gd name="T19" fmla="*/ 23 h 571"/>
                <a:gd name="T20" fmla="*/ 0 w 857"/>
                <a:gd name="T21" fmla="*/ 28 h 571"/>
                <a:gd name="T22" fmla="*/ 0 w 857"/>
                <a:gd name="T23" fmla="*/ 31 h 571"/>
                <a:gd name="T24" fmla="*/ 0 w 857"/>
                <a:gd name="T25" fmla="*/ 35 h 571"/>
                <a:gd name="T26" fmla="*/ 0 w 857"/>
                <a:gd name="T27" fmla="*/ 38 h 571"/>
                <a:gd name="T28" fmla="*/ 1 w 857"/>
                <a:gd name="T29" fmla="*/ 41 h 571"/>
                <a:gd name="T30" fmla="*/ 2 w 857"/>
                <a:gd name="T31" fmla="*/ 45 h 571"/>
                <a:gd name="T32" fmla="*/ 4 w 857"/>
                <a:gd name="T33" fmla="*/ 48 h 571"/>
                <a:gd name="T34" fmla="*/ 3 w 857"/>
                <a:gd name="T35" fmla="*/ 51 h 571"/>
                <a:gd name="T36" fmla="*/ 3 w 857"/>
                <a:gd name="T37" fmla="*/ 54 h 571"/>
                <a:gd name="T38" fmla="*/ 4 w 857"/>
                <a:gd name="T39" fmla="*/ 56 h 571"/>
                <a:gd name="T40" fmla="*/ 5 w 857"/>
                <a:gd name="T41" fmla="*/ 58 h 571"/>
                <a:gd name="T42" fmla="*/ 6 w 857"/>
                <a:gd name="T43" fmla="*/ 60 h 571"/>
                <a:gd name="T44" fmla="*/ 7 w 857"/>
                <a:gd name="T45" fmla="*/ 61 h 571"/>
                <a:gd name="T46" fmla="*/ 8 w 857"/>
                <a:gd name="T47" fmla="*/ 61 h 571"/>
                <a:gd name="T48" fmla="*/ 10 w 857"/>
                <a:gd name="T49" fmla="*/ 62 h 571"/>
                <a:gd name="T50" fmla="*/ 10 w 857"/>
                <a:gd name="T51" fmla="*/ 66 h 571"/>
                <a:gd name="T52" fmla="*/ 11 w 857"/>
                <a:gd name="T53" fmla="*/ 69 h 571"/>
                <a:gd name="T54" fmla="*/ 12 w 857"/>
                <a:gd name="T55" fmla="*/ 71 h 571"/>
                <a:gd name="T56" fmla="*/ 13 w 857"/>
                <a:gd name="T57" fmla="*/ 72 h 571"/>
                <a:gd name="T58" fmla="*/ 14 w 857"/>
                <a:gd name="T59" fmla="*/ 71 h 571"/>
                <a:gd name="T60" fmla="*/ 15 w 857"/>
                <a:gd name="T61" fmla="*/ 70 h 571"/>
                <a:gd name="T62" fmla="*/ 17 w 857"/>
                <a:gd name="T63" fmla="*/ 68 h 571"/>
                <a:gd name="T64" fmla="*/ 18 w 857"/>
                <a:gd name="T65" fmla="*/ 64 h 571"/>
                <a:gd name="T66" fmla="*/ 20 w 857"/>
                <a:gd name="T67" fmla="*/ 66 h 571"/>
                <a:gd name="T68" fmla="*/ 21 w 857"/>
                <a:gd name="T69" fmla="*/ 67 h 571"/>
                <a:gd name="T70" fmla="*/ 22 w 857"/>
                <a:gd name="T71" fmla="*/ 67 h 571"/>
                <a:gd name="T72" fmla="*/ 23 w 857"/>
                <a:gd name="T73" fmla="*/ 66 h 571"/>
                <a:gd name="T74" fmla="*/ 24 w 857"/>
                <a:gd name="T75" fmla="*/ 64 h 571"/>
                <a:gd name="T76" fmla="*/ 25 w 857"/>
                <a:gd name="T77" fmla="*/ 61 h 571"/>
                <a:gd name="T78" fmla="*/ 25 w 857"/>
                <a:gd name="T79" fmla="*/ 58 h 571"/>
                <a:gd name="T80" fmla="*/ 26 w 857"/>
                <a:gd name="T81" fmla="*/ 53 h 571"/>
                <a:gd name="T82" fmla="*/ 27 w 857"/>
                <a:gd name="T83" fmla="*/ 52 h 571"/>
                <a:gd name="T84" fmla="*/ 29 w 857"/>
                <a:gd name="T85" fmla="*/ 50 h 571"/>
                <a:gd name="T86" fmla="*/ 30 w 857"/>
                <a:gd name="T87" fmla="*/ 47 h 571"/>
                <a:gd name="T88" fmla="*/ 31 w 857"/>
                <a:gd name="T89" fmla="*/ 44 h 571"/>
                <a:gd name="T90" fmla="*/ 32 w 857"/>
                <a:gd name="T91" fmla="*/ 40 h 571"/>
                <a:gd name="T92" fmla="*/ 32 w 857"/>
                <a:gd name="T93" fmla="*/ 35 h 571"/>
                <a:gd name="T94" fmla="*/ 32 w 857"/>
                <a:gd name="T95" fmla="*/ 29 h 571"/>
                <a:gd name="T96" fmla="*/ 31 w 857"/>
                <a:gd name="T97" fmla="*/ 23 h 571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857"/>
                <a:gd name="T148" fmla="*/ 0 h 571"/>
                <a:gd name="T149" fmla="*/ 857 w 857"/>
                <a:gd name="T150" fmla="*/ 571 h 571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857" h="571">
                  <a:moveTo>
                    <a:pt x="847" y="180"/>
                  </a:moveTo>
                  <a:lnTo>
                    <a:pt x="750" y="101"/>
                  </a:lnTo>
                  <a:lnTo>
                    <a:pt x="654" y="44"/>
                  </a:lnTo>
                  <a:lnTo>
                    <a:pt x="555" y="12"/>
                  </a:lnTo>
                  <a:lnTo>
                    <a:pt x="455" y="0"/>
                  </a:lnTo>
                  <a:lnTo>
                    <a:pt x="352" y="8"/>
                  </a:lnTo>
                  <a:lnTo>
                    <a:pt x="250" y="37"/>
                  </a:lnTo>
                  <a:lnTo>
                    <a:pt x="147" y="84"/>
                  </a:lnTo>
                  <a:lnTo>
                    <a:pt x="43" y="149"/>
                  </a:lnTo>
                  <a:lnTo>
                    <a:pt x="23" y="184"/>
                  </a:lnTo>
                  <a:lnTo>
                    <a:pt x="9" y="217"/>
                  </a:lnTo>
                  <a:lnTo>
                    <a:pt x="0" y="247"/>
                  </a:lnTo>
                  <a:lnTo>
                    <a:pt x="2" y="275"/>
                  </a:lnTo>
                  <a:lnTo>
                    <a:pt x="10" y="302"/>
                  </a:lnTo>
                  <a:lnTo>
                    <a:pt x="27" y="328"/>
                  </a:lnTo>
                  <a:lnTo>
                    <a:pt x="55" y="353"/>
                  </a:lnTo>
                  <a:lnTo>
                    <a:pt x="96" y="379"/>
                  </a:lnTo>
                  <a:lnTo>
                    <a:pt x="88" y="403"/>
                  </a:lnTo>
                  <a:lnTo>
                    <a:pt x="93" y="427"/>
                  </a:lnTo>
                  <a:lnTo>
                    <a:pt x="106" y="447"/>
                  </a:lnTo>
                  <a:lnTo>
                    <a:pt x="129" y="464"/>
                  </a:lnTo>
                  <a:lnTo>
                    <a:pt x="155" y="475"/>
                  </a:lnTo>
                  <a:lnTo>
                    <a:pt x="188" y="484"/>
                  </a:lnTo>
                  <a:lnTo>
                    <a:pt x="225" y="488"/>
                  </a:lnTo>
                  <a:lnTo>
                    <a:pt x="263" y="491"/>
                  </a:lnTo>
                  <a:lnTo>
                    <a:pt x="282" y="524"/>
                  </a:lnTo>
                  <a:lnTo>
                    <a:pt x="304" y="548"/>
                  </a:lnTo>
                  <a:lnTo>
                    <a:pt x="326" y="563"/>
                  </a:lnTo>
                  <a:lnTo>
                    <a:pt x="352" y="571"/>
                  </a:lnTo>
                  <a:lnTo>
                    <a:pt x="378" y="568"/>
                  </a:lnTo>
                  <a:lnTo>
                    <a:pt x="410" y="558"/>
                  </a:lnTo>
                  <a:lnTo>
                    <a:pt x="445" y="538"/>
                  </a:lnTo>
                  <a:lnTo>
                    <a:pt x="484" y="511"/>
                  </a:lnTo>
                  <a:lnTo>
                    <a:pt x="531" y="526"/>
                  </a:lnTo>
                  <a:lnTo>
                    <a:pt x="570" y="534"/>
                  </a:lnTo>
                  <a:lnTo>
                    <a:pt x="604" y="533"/>
                  </a:lnTo>
                  <a:lnTo>
                    <a:pt x="633" y="525"/>
                  </a:lnTo>
                  <a:lnTo>
                    <a:pt x="652" y="509"/>
                  </a:lnTo>
                  <a:lnTo>
                    <a:pt x="669" y="486"/>
                  </a:lnTo>
                  <a:lnTo>
                    <a:pt x="681" y="457"/>
                  </a:lnTo>
                  <a:lnTo>
                    <a:pt x="689" y="423"/>
                  </a:lnTo>
                  <a:lnTo>
                    <a:pt x="738" y="413"/>
                  </a:lnTo>
                  <a:lnTo>
                    <a:pt x="779" y="398"/>
                  </a:lnTo>
                  <a:lnTo>
                    <a:pt x="812" y="376"/>
                  </a:lnTo>
                  <a:lnTo>
                    <a:pt x="836" y="349"/>
                  </a:lnTo>
                  <a:lnTo>
                    <a:pt x="850" y="313"/>
                  </a:lnTo>
                  <a:lnTo>
                    <a:pt x="857" y="274"/>
                  </a:lnTo>
                  <a:lnTo>
                    <a:pt x="856" y="230"/>
                  </a:lnTo>
                  <a:lnTo>
                    <a:pt x="847" y="180"/>
                  </a:lnTo>
                  <a:close/>
                </a:path>
              </a:pathLst>
            </a:custGeom>
            <a:solidFill>
              <a:srgbClr val="DE8F8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" name="Freeform 22"/>
            <p:cNvSpPr>
              <a:spLocks/>
            </p:cNvSpPr>
            <p:nvPr/>
          </p:nvSpPr>
          <p:spPr bwMode="auto">
            <a:xfrm>
              <a:off x="4824" y="2211"/>
              <a:ext cx="246" cy="247"/>
            </a:xfrm>
            <a:custGeom>
              <a:avLst/>
              <a:gdLst>
                <a:gd name="T0" fmla="*/ 27 w 740"/>
                <a:gd name="T1" fmla="*/ 20 h 494"/>
                <a:gd name="T2" fmla="*/ 24 w 740"/>
                <a:gd name="T3" fmla="*/ 11 h 494"/>
                <a:gd name="T4" fmla="*/ 21 w 740"/>
                <a:gd name="T5" fmla="*/ 5 h 494"/>
                <a:gd name="T6" fmla="*/ 18 w 740"/>
                <a:gd name="T7" fmla="*/ 2 h 494"/>
                <a:gd name="T8" fmla="*/ 15 w 740"/>
                <a:gd name="T9" fmla="*/ 0 h 494"/>
                <a:gd name="T10" fmla="*/ 11 w 740"/>
                <a:gd name="T11" fmla="*/ 1 h 494"/>
                <a:gd name="T12" fmla="*/ 8 w 740"/>
                <a:gd name="T13" fmla="*/ 4 h 494"/>
                <a:gd name="T14" fmla="*/ 5 w 740"/>
                <a:gd name="T15" fmla="*/ 9 h 494"/>
                <a:gd name="T16" fmla="*/ 1 w 740"/>
                <a:gd name="T17" fmla="*/ 17 h 494"/>
                <a:gd name="T18" fmla="*/ 1 w 740"/>
                <a:gd name="T19" fmla="*/ 20 h 494"/>
                <a:gd name="T20" fmla="*/ 0 w 740"/>
                <a:gd name="T21" fmla="*/ 24 h 494"/>
                <a:gd name="T22" fmla="*/ 0 w 740"/>
                <a:gd name="T23" fmla="*/ 27 h 494"/>
                <a:gd name="T24" fmla="*/ 0 w 740"/>
                <a:gd name="T25" fmla="*/ 30 h 494"/>
                <a:gd name="T26" fmla="*/ 0 w 740"/>
                <a:gd name="T27" fmla="*/ 33 h 494"/>
                <a:gd name="T28" fmla="*/ 1 w 740"/>
                <a:gd name="T29" fmla="*/ 36 h 494"/>
                <a:gd name="T30" fmla="*/ 2 w 740"/>
                <a:gd name="T31" fmla="*/ 39 h 494"/>
                <a:gd name="T32" fmla="*/ 3 w 740"/>
                <a:gd name="T33" fmla="*/ 41 h 494"/>
                <a:gd name="T34" fmla="*/ 3 w 740"/>
                <a:gd name="T35" fmla="*/ 44 h 494"/>
                <a:gd name="T36" fmla="*/ 3 w 740"/>
                <a:gd name="T37" fmla="*/ 47 h 494"/>
                <a:gd name="T38" fmla="*/ 3 w 740"/>
                <a:gd name="T39" fmla="*/ 49 h 494"/>
                <a:gd name="T40" fmla="*/ 4 w 740"/>
                <a:gd name="T41" fmla="*/ 51 h 494"/>
                <a:gd name="T42" fmla="*/ 5 w 740"/>
                <a:gd name="T43" fmla="*/ 52 h 494"/>
                <a:gd name="T44" fmla="*/ 6 w 740"/>
                <a:gd name="T45" fmla="*/ 53 h 494"/>
                <a:gd name="T46" fmla="*/ 7 w 740"/>
                <a:gd name="T47" fmla="*/ 53 h 494"/>
                <a:gd name="T48" fmla="*/ 8 w 740"/>
                <a:gd name="T49" fmla="*/ 54 h 494"/>
                <a:gd name="T50" fmla="*/ 9 w 740"/>
                <a:gd name="T51" fmla="*/ 57 h 494"/>
                <a:gd name="T52" fmla="*/ 10 w 740"/>
                <a:gd name="T53" fmla="*/ 60 h 494"/>
                <a:gd name="T54" fmla="*/ 10 w 740"/>
                <a:gd name="T55" fmla="*/ 61 h 494"/>
                <a:gd name="T56" fmla="*/ 11 w 740"/>
                <a:gd name="T57" fmla="*/ 62 h 494"/>
                <a:gd name="T58" fmla="*/ 12 w 740"/>
                <a:gd name="T59" fmla="*/ 62 h 494"/>
                <a:gd name="T60" fmla="*/ 13 w 740"/>
                <a:gd name="T61" fmla="*/ 61 h 494"/>
                <a:gd name="T62" fmla="*/ 14 w 740"/>
                <a:gd name="T63" fmla="*/ 59 h 494"/>
                <a:gd name="T64" fmla="*/ 15 w 740"/>
                <a:gd name="T65" fmla="*/ 56 h 494"/>
                <a:gd name="T66" fmla="*/ 17 w 740"/>
                <a:gd name="T67" fmla="*/ 57 h 494"/>
                <a:gd name="T68" fmla="*/ 18 w 740"/>
                <a:gd name="T69" fmla="*/ 58 h 494"/>
                <a:gd name="T70" fmla="*/ 19 w 740"/>
                <a:gd name="T71" fmla="*/ 58 h 494"/>
                <a:gd name="T72" fmla="*/ 20 w 740"/>
                <a:gd name="T73" fmla="*/ 57 h 494"/>
                <a:gd name="T74" fmla="*/ 21 w 740"/>
                <a:gd name="T75" fmla="*/ 55 h 494"/>
                <a:gd name="T76" fmla="*/ 21 w 740"/>
                <a:gd name="T77" fmla="*/ 53 h 494"/>
                <a:gd name="T78" fmla="*/ 22 w 740"/>
                <a:gd name="T79" fmla="*/ 50 h 494"/>
                <a:gd name="T80" fmla="*/ 22 w 740"/>
                <a:gd name="T81" fmla="*/ 46 h 494"/>
                <a:gd name="T82" fmla="*/ 23 w 740"/>
                <a:gd name="T83" fmla="*/ 45 h 494"/>
                <a:gd name="T84" fmla="*/ 25 w 740"/>
                <a:gd name="T85" fmla="*/ 43 h 494"/>
                <a:gd name="T86" fmla="*/ 26 w 740"/>
                <a:gd name="T87" fmla="*/ 41 h 494"/>
                <a:gd name="T88" fmla="*/ 27 w 740"/>
                <a:gd name="T89" fmla="*/ 38 h 494"/>
                <a:gd name="T90" fmla="*/ 27 w 740"/>
                <a:gd name="T91" fmla="*/ 34 h 494"/>
                <a:gd name="T92" fmla="*/ 27 w 740"/>
                <a:gd name="T93" fmla="*/ 30 h 494"/>
                <a:gd name="T94" fmla="*/ 27 w 740"/>
                <a:gd name="T95" fmla="*/ 25 h 494"/>
                <a:gd name="T96" fmla="*/ 27 w 740"/>
                <a:gd name="T97" fmla="*/ 20 h 494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740"/>
                <a:gd name="T148" fmla="*/ 0 h 494"/>
                <a:gd name="T149" fmla="*/ 740 w 740"/>
                <a:gd name="T150" fmla="*/ 494 h 494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740" h="494">
                  <a:moveTo>
                    <a:pt x="731" y="156"/>
                  </a:moveTo>
                  <a:lnTo>
                    <a:pt x="648" y="87"/>
                  </a:lnTo>
                  <a:lnTo>
                    <a:pt x="565" y="38"/>
                  </a:lnTo>
                  <a:lnTo>
                    <a:pt x="479" y="10"/>
                  </a:lnTo>
                  <a:lnTo>
                    <a:pt x="394" y="0"/>
                  </a:lnTo>
                  <a:lnTo>
                    <a:pt x="305" y="7"/>
                  </a:lnTo>
                  <a:lnTo>
                    <a:pt x="217" y="32"/>
                  </a:lnTo>
                  <a:lnTo>
                    <a:pt x="127" y="72"/>
                  </a:lnTo>
                  <a:lnTo>
                    <a:pt x="38" y="130"/>
                  </a:lnTo>
                  <a:lnTo>
                    <a:pt x="20" y="160"/>
                  </a:lnTo>
                  <a:lnTo>
                    <a:pt x="9" y="187"/>
                  </a:lnTo>
                  <a:lnTo>
                    <a:pt x="0" y="213"/>
                  </a:lnTo>
                  <a:lnTo>
                    <a:pt x="1" y="238"/>
                  </a:lnTo>
                  <a:lnTo>
                    <a:pt x="7" y="260"/>
                  </a:lnTo>
                  <a:lnTo>
                    <a:pt x="23" y="284"/>
                  </a:lnTo>
                  <a:lnTo>
                    <a:pt x="47" y="305"/>
                  </a:lnTo>
                  <a:lnTo>
                    <a:pt x="82" y="328"/>
                  </a:lnTo>
                  <a:lnTo>
                    <a:pt x="76" y="349"/>
                  </a:lnTo>
                  <a:lnTo>
                    <a:pt x="79" y="370"/>
                  </a:lnTo>
                  <a:lnTo>
                    <a:pt x="90" y="386"/>
                  </a:lnTo>
                  <a:lnTo>
                    <a:pt x="110" y="401"/>
                  </a:lnTo>
                  <a:lnTo>
                    <a:pt x="133" y="412"/>
                  </a:lnTo>
                  <a:lnTo>
                    <a:pt x="161" y="419"/>
                  </a:lnTo>
                  <a:lnTo>
                    <a:pt x="192" y="423"/>
                  </a:lnTo>
                  <a:lnTo>
                    <a:pt x="226" y="425"/>
                  </a:lnTo>
                  <a:lnTo>
                    <a:pt x="243" y="452"/>
                  </a:lnTo>
                  <a:lnTo>
                    <a:pt x="263" y="474"/>
                  </a:lnTo>
                  <a:lnTo>
                    <a:pt x="282" y="487"/>
                  </a:lnTo>
                  <a:lnTo>
                    <a:pt x="305" y="494"/>
                  </a:lnTo>
                  <a:lnTo>
                    <a:pt x="328" y="493"/>
                  </a:lnTo>
                  <a:lnTo>
                    <a:pt x="354" y="483"/>
                  </a:lnTo>
                  <a:lnTo>
                    <a:pt x="384" y="467"/>
                  </a:lnTo>
                  <a:lnTo>
                    <a:pt x="419" y="443"/>
                  </a:lnTo>
                  <a:lnTo>
                    <a:pt x="459" y="456"/>
                  </a:lnTo>
                  <a:lnTo>
                    <a:pt x="494" y="463"/>
                  </a:lnTo>
                  <a:lnTo>
                    <a:pt x="522" y="461"/>
                  </a:lnTo>
                  <a:lnTo>
                    <a:pt x="548" y="455"/>
                  </a:lnTo>
                  <a:lnTo>
                    <a:pt x="566" y="439"/>
                  </a:lnTo>
                  <a:lnTo>
                    <a:pt x="580" y="421"/>
                  </a:lnTo>
                  <a:lnTo>
                    <a:pt x="589" y="395"/>
                  </a:lnTo>
                  <a:lnTo>
                    <a:pt x="596" y="366"/>
                  </a:lnTo>
                  <a:lnTo>
                    <a:pt x="638" y="357"/>
                  </a:lnTo>
                  <a:lnTo>
                    <a:pt x="673" y="344"/>
                  </a:lnTo>
                  <a:lnTo>
                    <a:pt x="702" y="324"/>
                  </a:lnTo>
                  <a:lnTo>
                    <a:pt x="723" y="302"/>
                  </a:lnTo>
                  <a:lnTo>
                    <a:pt x="734" y="272"/>
                  </a:lnTo>
                  <a:lnTo>
                    <a:pt x="740" y="238"/>
                  </a:lnTo>
                  <a:lnTo>
                    <a:pt x="738" y="199"/>
                  </a:lnTo>
                  <a:lnTo>
                    <a:pt x="731" y="156"/>
                  </a:lnTo>
                  <a:close/>
                </a:path>
              </a:pathLst>
            </a:custGeom>
            <a:solidFill>
              <a:srgbClr val="C9857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2" name="Freeform 23"/>
            <p:cNvSpPr>
              <a:spLocks/>
            </p:cNvSpPr>
            <p:nvPr/>
          </p:nvSpPr>
          <p:spPr bwMode="auto">
            <a:xfrm>
              <a:off x="4843" y="2211"/>
              <a:ext cx="208" cy="207"/>
            </a:xfrm>
            <a:custGeom>
              <a:avLst/>
              <a:gdLst>
                <a:gd name="T0" fmla="*/ 23 w 624"/>
                <a:gd name="T1" fmla="*/ 16 h 415"/>
                <a:gd name="T2" fmla="*/ 20 w 624"/>
                <a:gd name="T3" fmla="*/ 9 h 415"/>
                <a:gd name="T4" fmla="*/ 18 w 624"/>
                <a:gd name="T5" fmla="*/ 3 h 415"/>
                <a:gd name="T6" fmla="*/ 15 w 624"/>
                <a:gd name="T7" fmla="*/ 1 h 415"/>
                <a:gd name="T8" fmla="*/ 12 w 624"/>
                <a:gd name="T9" fmla="*/ 0 h 415"/>
                <a:gd name="T10" fmla="*/ 10 w 624"/>
                <a:gd name="T11" fmla="*/ 0 h 415"/>
                <a:gd name="T12" fmla="*/ 7 w 624"/>
                <a:gd name="T13" fmla="*/ 3 h 415"/>
                <a:gd name="T14" fmla="*/ 4 w 624"/>
                <a:gd name="T15" fmla="*/ 7 h 415"/>
                <a:gd name="T16" fmla="*/ 1 w 624"/>
                <a:gd name="T17" fmla="*/ 13 h 415"/>
                <a:gd name="T18" fmla="*/ 1 w 624"/>
                <a:gd name="T19" fmla="*/ 16 h 415"/>
                <a:gd name="T20" fmla="*/ 0 w 624"/>
                <a:gd name="T21" fmla="*/ 19 h 415"/>
                <a:gd name="T22" fmla="*/ 0 w 624"/>
                <a:gd name="T23" fmla="*/ 22 h 415"/>
                <a:gd name="T24" fmla="*/ 0 w 624"/>
                <a:gd name="T25" fmla="*/ 25 h 415"/>
                <a:gd name="T26" fmla="*/ 0 w 624"/>
                <a:gd name="T27" fmla="*/ 27 h 415"/>
                <a:gd name="T28" fmla="*/ 1 w 624"/>
                <a:gd name="T29" fmla="*/ 29 h 415"/>
                <a:gd name="T30" fmla="*/ 2 w 624"/>
                <a:gd name="T31" fmla="*/ 32 h 415"/>
                <a:gd name="T32" fmla="*/ 3 w 624"/>
                <a:gd name="T33" fmla="*/ 34 h 415"/>
                <a:gd name="T34" fmla="*/ 2 w 624"/>
                <a:gd name="T35" fmla="*/ 36 h 415"/>
                <a:gd name="T36" fmla="*/ 3 w 624"/>
                <a:gd name="T37" fmla="*/ 38 h 415"/>
                <a:gd name="T38" fmla="*/ 3 w 624"/>
                <a:gd name="T39" fmla="*/ 40 h 415"/>
                <a:gd name="T40" fmla="*/ 3 w 624"/>
                <a:gd name="T41" fmla="*/ 42 h 415"/>
                <a:gd name="T42" fmla="*/ 4 w 624"/>
                <a:gd name="T43" fmla="*/ 43 h 415"/>
                <a:gd name="T44" fmla="*/ 5 w 624"/>
                <a:gd name="T45" fmla="*/ 44 h 415"/>
                <a:gd name="T46" fmla="*/ 6 w 624"/>
                <a:gd name="T47" fmla="*/ 44 h 415"/>
                <a:gd name="T48" fmla="*/ 7 w 624"/>
                <a:gd name="T49" fmla="*/ 44 h 415"/>
                <a:gd name="T50" fmla="*/ 8 w 624"/>
                <a:gd name="T51" fmla="*/ 47 h 415"/>
                <a:gd name="T52" fmla="*/ 8 w 624"/>
                <a:gd name="T53" fmla="*/ 49 h 415"/>
                <a:gd name="T54" fmla="*/ 9 w 624"/>
                <a:gd name="T55" fmla="*/ 51 h 415"/>
                <a:gd name="T56" fmla="*/ 10 w 624"/>
                <a:gd name="T57" fmla="*/ 51 h 415"/>
                <a:gd name="T58" fmla="*/ 10 w 624"/>
                <a:gd name="T59" fmla="*/ 51 h 415"/>
                <a:gd name="T60" fmla="*/ 11 w 624"/>
                <a:gd name="T61" fmla="*/ 50 h 415"/>
                <a:gd name="T62" fmla="*/ 12 w 624"/>
                <a:gd name="T63" fmla="*/ 49 h 415"/>
                <a:gd name="T64" fmla="*/ 13 w 624"/>
                <a:gd name="T65" fmla="*/ 46 h 415"/>
                <a:gd name="T66" fmla="*/ 14 w 624"/>
                <a:gd name="T67" fmla="*/ 47 h 415"/>
                <a:gd name="T68" fmla="*/ 15 w 624"/>
                <a:gd name="T69" fmla="*/ 48 h 415"/>
                <a:gd name="T70" fmla="*/ 16 w 624"/>
                <a:gd name="T71" fmla="*/ 48 h 415"/>
                <a:gd name="T72" fmla="*/ 17 w 624"/>
                <a:gd name="T73" fmla="*/ 47 h 415"/>
                <a:gd name="T74" fmla="*/ 18 w 624"/>
                <a:gd name="T75" fmla="*/ 46 h 415"/>
                <a:gd name="T76" fmla="*/ 18 w 624"/>
                <a:gd name="T77" fmla="*/ 44 h 415"/>
                <a:gd name="T78" fmla="*/ 18 w 624"/>
                <a:gd name="T79" fmla="*/ 41 h 415"/>
                <a:gd name="T80" fmla="*/ 19 w 624"/>
                <a:gd name="T81" fmla="*/ 38 h 415"/>
                <a:gd name="T82" fmla="*/ 20 w 624"/>
                <a:gd name="T83" fmla="*/ 37 h 415"/>
                <a:gd name="T84" fmla="*/ 21 w 624"/>
                <a:gd name="T85" fmla="*/ 36 h 415"/>
                <a:gd name="T86" fmla="*/ 22 w 624"/>
                <a:gd name="T87" fmla="*/ 34 h 415"/>
                <a:gd name="T88" fmla="*/ 23 w 624"/>
                <a:gd name="T89" fmla="*/ 31 h 415"/>
                <a:gd name="T90" fmla="*/ 23 w 624"/>
                <a:gd name="T91" fmla="*/ 28 h 415"/>
                <a:gd name="T92" fmla="*/ 23 w 624"/>
                <a:gd name="T93" fmla="*/ 25 h 415"/>
                <a:gd name="T94" fmla="*/ 23 w 624"/>
                <a:gd name="T95" fmla="*/ 20 h 415"/>
                <a:gd name="T96" fmla="*/ 23 w 624"/>
                <a:gd name="T97" fmla="*/ 16 h 41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624"/>
                <a:gd name="T148" fmla="*/ 0 h 415"/>
                <a:gd name="T149" fmla="*/ 624 w 624"/>
                <a:gd name="T150" fmla="*/ 415 h 41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624" h="415">
                  <a:moveTo>
                    <a:pt x="617" y="131"/>
                  </a:moveTo>
                  <a:lnTo>
                    <a:pt x="546" y="72"/>
                  </a:lnTo>
                  <a:lnTo>
                    <a:pt x="476" y="31"/>
                  </a:lnTo>
                  <a:lnTo>
                    <a:pt x="404" y="8"/>
                  </a:lnTo>
                  <a:lnTo>
                    <a:pt x="332" y="0"/>
                  </a:lnTo>
                  <a:lnTo>
                    <a:pt x="257" y="5"/>
                  </a:lnTo>
                  <a:lnTo>
                    <a:pt x="183" y="26"/>
                  </a:lnTo>
                  <a:lnTo>
                    <a:pt x="107" y="61"/>
                  </a:lnTo>
                  <a:lnTo>
                    <a:pt x="31" y="108"/>
                  </a:lnTo>
                  <a:lnTo>
                    <a:pt x="15" y="133"/>
                  </a:lnTo>
                  <a:lnTo>
                    <a:pt x="6" y="158"/>
                  </a:lnTo>
                  <a:lnTo>
                    <a:pt x="0" y="179"/>
                  </a:lnTo>
                  <a:lnTo>
                    <a:pt x="1" y="201"/>
                  </a:lnTo>
                  <a:lnTo>
                    <a:pt x="6" y="219"/>
                  </a:lnTo>
                  <a:lnTo>
                    <a:pt x="20" y="238"/>
                  </a:lnTo>
                  <a:lnTo>
                    <a:pt x="41" y="256"/>
                  </a:lnTo>
                  <a:lnTo>
                    <a:pt x="71" y="274"/>
                  </a:lnTo>
                  <a:lnTo>
                    <a:pt x="65" y="293"/>
                  </a:lnTo>
                  <a:lnTo>
                    <a:pt x="68" y="310"/>
                  </a:lnTo>
                  <a:lnTo>
                    <a:pt x="76" y="324"/>
                  </a:lnTo>
                  <a:lnTo>
                    <a:pt x="93" y="337"/>
                  </a:lnTo>
                  <a:lnTo>
                    <a:pt x="113" y="345"/>
                  </a:lnTo>
                  <a:lnTo>
                    <a:pt x="137" y="353"/>
                  </a:lnTo>
                  <a:lnTo>
                    <a:pt x="162" y="355"/>
                  </a:lnTo>
                  <a:lnTo>
                    <a:pt x="190" y="357"/>
                  </a:lnTo>
                  <a:lnTo>
                    <a:pt x="205" y="380"/>
                  </a:lnTo>
                  <a:lnTo>
                    <a:pt x="220" y="398"/>
                  </a:lnTo>
                  <a:lnTo>
                    <a:pt x="237" y="409"/>
                  </a:lnTo>
                  <a:lnTo>
                    <a:pt x="257" y="415"/>
                  </a:lnTo>
                  <a:lnTo>
                    <a:pt x="277" y="413"/>
                  </a:lnTo>
                  <a:lnTo>
                    <a:pt x="299" y="406"/>
                  </a:lnTo>
                  <a:lnTo>
                    <a:pt x="325" y="392"/>
                  </a:lnTo>
                  <a:lnTo>
                    <a:pt x="354" y="372"/>
                  </a:lnTo>
                  <a:lnTo>
                    <a:pt x="387" y="383"/>
                  </a:lnTo>
                  <a:lnTo>
                    <a:pt x="416" y="389"/>
                  </a:lnTo>
                  <a:lnTo>
                    <a:pt x="440" y="388"/>
                  </a:lnTo>
                  <a:lnTo>
                    <a:pt x="460" y="383"/>
                  </a:lnTo>
                  <a:lnTo>
                    <a:pt x="476" y="370"/>
                  </a:lnTo>
                  <a:lnTo>
                    <a:pt x="487" y="354"/>
                  </a:lnTo>
                  <a:lnTo>
                    <a:pt x="495" y="333"/>
                  </a:lnTo>
                  <a:lnTo>
                    <a:pt x="501" y="308"/>
                  </a:lnTo>
                  <a:lnTo>
                    <a:pt x="536" y="300"/>
                  </a:lnTo>
                  <a:lnTo>
                    <a:pt x="567" y="290"/>
                  </a:lnTo>
                  <a:lnTo>
                    <a:pt x="590" y="273"/>
                  </a:lnTo>
                  <a:lnTo>
                    <a:pt x="608" y="253"/>
                  </a:lnTo>
                  <a:lnTo>
                    <a:pt x="618" y="227"/>
                  </a:lnTo>
                  <a:lnTo>
                    <a:pt x="624" y="200"/>
                  </a:lnTo>
                  <a:lnTo>
                    <a:pt x="622" y="166"/>
                  </a:lnTo>
                  <a:lnTo>
                    <a:pt x="617" y="131"/>
                  </a:lnTo>
                  <a:close/>
                </a:path>
              </a:pathLst>
            </a:custGeom>
            <a:solidFill>
              <a:srgbClr val="B87A6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3" name="Freeform 24"/>
            <p:cNvSpPr>
              <a:spLocks/>
            </p:cNvSpPr>
            <p:nvPr/>
          </p:nvSpPr>
          <p:spPr bwMode="auto">
            <a:xfrm>
              <a:off x="4863" y="2209"/>
              <a:ext cx="168" cy="169"/>
            </a:xfrm>
            <a:custGeom>
              <a:avLst/>
              <a:gdLst>
                <a:gd name="T0" fmla="*/ 18 w 506"/>
                <a:gd name="T1" fmla="*/ 13 h 339"/>
                <a:gd name="T2" fmla="*/ 16 w 506"/>
                <a:gd name="T3" fmla="*/ 7 h 339"/>
                <a:gd name="T4" fmla="*/ 14 w 506"/>
                <a:gd name="T5" fmla="*/ 3 h 339"/>
                <a:gd name="T6" fmla="*/ 12 w 506"/>
                <a:gd name="T7" fmla="*/ 0 h 339"/>
                <a:gd name="T8" fmla="*/ 10 w 506"/>
                <a:gd name="T9" fmla="*/ 0 h 339"/>
                <a:gd name="T10" fmla="*/ 8 w 506"/>
                <a:gd name="T11" fmla="*/ 0 h 339"/>
                <a:gd name="T12" fmla="*/ 5 w 506"/>
                <a:gd name="T13" fmla="*/ 2 h 339"/>
                <a:gd name="T14" fmla="*/ 3 w 506"/>
                <a:gd name="T15" fmla="*/ 6 h 339"/>
                <a:gd name="T16" fmla="*/ 1 w 506"/>
                <a:gd name="T17" fmla="*/ 11 h 339"/>
                <a:gd name="T18" fmla="*/ 0 w 506"/>
                <a:gd name="T19" fmla="*/ 13 h 339"/>
                <a:gd name="T20" fmla="*/ 0 w 506"/>
                <a:gd name="T21" fmla="*/ 16 h 339"/>
                <a:gd name="T22" fmla="*/ 0 w 506"/>
                <a:gd name="T23" fmla="*/ 18 h 339"/>
                <a:gd name="T24" fmla="*/ 0 w 506"/>
                <a:gd name="T25" fmla="*/ 20 h 339"/>
                <a:gd name="T26" fmla="*/ 0 w 506"/>
                <a:gd name="T27" fmla="*/ 22 h 339"/>
                <a:gd name="T28" fmla="*/ 1 w 506"/>
                <a:gd name="T29" fmla="*/ 24 h 339"/>
                <a:gd name="T30" fmla="*/ 1 w 506"/>
                <a:gd name="T31" fmla="*/ 26 h 339"/>
                <a:gd name="T32" fmla="*/ 2 w 506"/>
                <a:gd name="T33" fmla="*/ 28 h 339"/>
                <a:gd name="T34" fmla="*/ 2 w 506"/>
                <a:gd name="T35" fmla="*/ 29 h 339"/>
                <a:gd name="T36" fmla="*/ 2 w 506"/>
                <a:gd name="T37" fmla="*/ 31 h 339"/>
                <a:gd name="T38" fmla="*/ 2 w 506"/>
                <a:gd name="T39" fmla="*/ 33 h 339"/>
                <a:gd name="T40" fmla="*/ 3 w 506"/>
                <a:gd name="T41" fmla="*/ 34 h 339"/>
                <a:gd name="T42" fmla="*/ 3 w 506"/>
                <a:gd name="T43" fmla="*/ 35 h 339"/>
                <a:gd name="T44" fmla="*/ 4 w 506"/>
                <a:gd name="T45" fmla="*/ 36 h 339"/>
                <a:gd name="T46" fmla="*/ 5 w 506"/>
                <a:gd name="T47" fmla="*/ 36 h 339"/>
                <a:gd name="T48" fmla="*/ 6 w 506"/>
                <a:gd name="T49" fmla="*/ 36 h 339"/>
                <a:gd name="T50" fmla="*/ 6 w 506"/>
                <a:gd name="T51" fmla="*/ 38 h 339"/>
                <a:gd name="T52" fmla="*/ 7 w 506"/>
                <a:gd name="T53" fmla="*/ 40 h 339"/>
                <a:gd name="T54" fmla="*/ 7 w 506"/>
                <a:gd name="T55" fmla="*/ 41 h 339"/>
                <a:gd name="T56" fmla="*/ 8 w 506"/>
                <a:gd name="T57" fmla="*/ 42 h 339"/>
                <a:gd name="T58" fmla="*/ 8 w 506"/>
                <a:gd name="T59" fmla="*/ 42 h 339"/>
                <a:gd name="T60" fmla="*/ 9 w 506"/>
                <a:gd name="T61" fmla="*/ 41 h 339"/>
                <a:gd name="T62" fmla="*/ 10 w 506"/>
                <a:gd name="T63" fmla="*/ 39 h 339"/>
                <a:gd name="T64" fmla="*/ 11 w 506"/>
                <a:gd name="T65" fmla="*/ 37 h 339"/>
                <a:gd name="T66" fmla="*/ 12 w 506"/>
                <a:gd name="T67" fmla="*/ 38 h 339"/>
                <a:gd name="T68" fmla="*/ 12 w 506"/>
                <a:gd name="T69" fmla="*/ 39 h 339"/>
                <a:gd name="T70" fmla="*/ 13 w 506"/>
                <a:gd name="T71" fmla="*/ 39 h 339"/>
                <a:gd name="T72" fmla="*/ 14 w 506"/>
                <a:gd name="T73" fmla="*/ 38 h 339"/>
                <a:gd name="T74" fmla="*/ 14 w 506"/>
                <a:gd name="T75" fmla="*/ 37 h 339"/>
                <a:gd name="T76" fmla="*/ 14 w 506"/>
                <a:gd name="T77" fmla="*/ 36 h 339"/>
                <a:gd name="T78" fmla="*/ 15 w 506"/>
                <a:gd name="T79" fmla="*/ 33 h 339"/>
                <a:gd name="T80" fmla="*/ 15 w 506"/>
                <a:gd name="T81" fmla="*/ 31 h 339"/>
                <a:gd name="T82" fmla="*/ 16 w 506"/>
                <a:gd name="T83" fmla="*/ 30 h 339"/>
                <a:gd name="T84" fmla="*/ 17 w 506"/>
                <a:gd name="T85" fmla="*/ 29 h 339"/>
                <a:gd name="T86" fmla="*/ 18 w 506"/>
                <a:gd name="T87" fmla="*/ 27 h 339"/>
                <a:gd name="T88" fmla="*/ 18 w 506"/>
                <a:gd name="T89" fmla="*/ 25 h 339"/>
                <a:gd name="T90" fmla="*/ 18 w 506"/>
                <a:gd name="T91" fmla="*/ 23 h 339"/>
                <a:gd name="T92" fmla="*/ 19 w 506"/>
                <a:gd name="T93" fmla="*/ 20 h 339"/>
                <a:gd name="T94" fmla="*/ 19 w 506"/>
                <a:gd name="T95" fmla="*/ 17 h 339"/>
                <a:gd name="T96" fmla="*/ 18 w 506"/>
                <a:gd name="T97" fmla="*/ 13 h 339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506"/>
                <a:gd name="T148" fmla="*/ 0 h 339"/>
                <a:gd name="T149" fmla="*/ 506 w 506"/>
                <a:gd name="T150" fmla="*/ 339 h 339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506" h="339">
                  <a:moveTo>
                    <a:pt x="501" y="108"/>
                  </a:moveTo>
                  <a:lnTo>
                    <a:pt x="443" y="59"/>
                  </a:lnTo>
                  <a:lnTo>
                    <a:pt x="387" y="27"/>
                  </a:lnTo>
                  <a:lnTo>
                    <a:pt x="328" y="7"/>
                  </a:lnTo>
                  <a:lnTo>
                    <a:pt x="270" y="0"/>
                  </a:lnTo>
                  <a:lnTo>
                    <a:pt x="209" y="6"/>
                  </a:lnTo>
                  <a:lnTo>
                    <a:pt x="148" y="23"/>
                  </a:lnTo>
                  <a:lnTo>
                    <a:pt x="86" y="50"/>
                  </a:lnTo>
                  <a:lnTo>
                    <a:pt x="26" y="89"/>
                  </a:lnTo>
                  <a:lnTo>
                    <a:pt x="13" y="109"/>
                  </a:lnTo>
                  <a:lnTo>
                    <a:pt x="4" y="130"/>
                  </a:lnTo>
                  <a:lnTo>
                    <a:pt x="0" y="147"/>
                  </a:lnTo>
                  <a:lnTo>
                    <a:pt x="0" y="164"/>
                  </a:lnTo>
                  <a:lnTo>
                    <a:pt x="4" y="178"/>
                  </a:lnTo>
                  <a:lnTo>
                    <a:pt x="14" y="194"/>
                  </a:lnTo>
                  <a:lnTo>
                    <a:pt x="31" y="209"/>
                  </a:lnTo>
                  <a:lnTo>
                    <a:pt x="55" y="225"/>
                  </a:lnTo>
                  <a:lnTo>
                    <a:pt x="50" y="239"/>
                  </a:lnTo>
                  <a:lnTo>
                    <a:pt x="54" y="254"/>
                  </a:lnTo>
                  <a:lnTo>
                    <a:pt x="61" y="266"/>
                  </a:lnTo>
                  <a:lnTo>
                    <a:pt x="75" y="276"/>
                  </a:lnTo>
                  <a:lnTo>
                    <a:pt x="91" y="282"/>
                  </a:lnTo>
                  <a:lnTo>
                    <a:pt x="110" y="288"/>
                  </a:lnTo>
                  <a:lnTo>
                    <a:pt x="131" y="292"/>
                  </a:lnTo>
                  <a:lnTo>
                    <a:pt x="155" y="293"/>
                  </a:lnTo>
                  <a:lnTo>
                    <a:pt x="167" y="311"/>
                  </a:lnTo>
                  <a:lnTo>
                    <a:pt x="179" y="326"/>
                  </a:lnTo>
                  <a:lnTo>
                    <a:pt x="192" y="333"/>
                  </a:lnTo>
                  <a:lnTo>
                    <a:pt x="208" y="339"/>
                  </a:lnTo>
                  <a:lnTo>
                    <a:pt x="223" y="337"/>
                  </a:lnTo>
                  <a:lnTo>
                    <a:pt x="243" y="331"/>
                  </a:lnTo>
                  <a:lnTo>
                    <a:pt x="263" y="318"/>
                  </a:lnTo>
                  <a:lnTo>
                    <a:pt x="287" y="302"/>
                  </a:lnTo>
                  <a:lnTo>
                    <a:pt x="314" y="311"/>
                  </a:lnTo>
                  <a:lnTo>
                    <a:pt x="338" y="316"/>
                  </a:lnTo>
                  <a:lnTo>
                    <a:pt x="356" y="315"/>
                  </a:lnTo>
                  <a:lnTo>
                    <a:pt x="373" y="311"/>
                  </a:lnTo>
                  <a:lnTo>
                    <a:pt x="386" y="301"/>
                  </a:lnTo>
                  <a:lnTo>
                    <a:pt x="395" y="289"/>
                  </a:lnTo>
                  <a:lnTo>
                    <a:pt x="401" y="271"/>
                  </a:lnTo>
                  <a:lnTo>
                    <a:pt x="407" y="251"/>
                  </a:lnTo>
                  <a:lnTo>
                    <a:pt x="435" y="245"/>
                  </a:lnTo>
                  <a:lnTo>
                    <a:pt x="460" y="237"/>
                  </a:lnTo>
                  <a:lnTo>
                    <a:pt x="479" y="222"/>
                  </a:lnTo>
                  <a:lnTo>
                    <a:pt x="494" y="207"/>
                  </a:lnTo>
                  <a:lnTo>
                    <a:pt x="501" y="187"/>
                  </a:lnTo>
                  <a:lnTo>
                    <a:pt x="506" y="164"/>
                  </a:lnTo>
                  <a:lnTo>
                    <a:pt x="506" y="136"/>
                  </a:lnTo>
                  <a:lnTo>
                    <a:pt x="501" y="108"/>
                  </a:lnTo>
                  <a:close/>
                </a:path>
              </a:pathLst>
            </a:custGeom>
            <a:solidFill>
              <a:srgbClr val="A6736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4" name="Freeform 25"/>
            <p:cNvSpPr>
              <a:spLocks/>
            </p:cNvSpPr>
            <p:nvPr/>
          </p:nvSpPr>
          <p:spPr bwMode="auto">
            <a:xfrm>
              <a:off x="4895" y="2222"/>
              <a:ext cx="108" cy="109"/>
            </a:xfrm>
            <a:custGeom>
              <a:avLst/>
              <a:gdLst>
                <a:gd name="T0" fmla="*/ 12 w 326"/>
                <a:gd name="T1" fmla="*/ 9 h 218"/>
                <a:gd name="T2" fmla="*/ 10 w 326"/>
                <a:gd name="T3" fmla="*/ 5 h 218"/>
                <a:gd name="T4" fmla="*/ 9 w 326"/>
                <a:gd name="T5" fmla="*/ 3 h 218"/>
                <a:gd name="T6" fmla="*/ 8 w 326"/>
                <a:gd name="T7" fmla="*/ 1 h 218"/>
                <a:gd name="T8" fmla="*/ 6 w 326"/>
                <a:gd name="T9" fmla="*/ 0 h 218"/>
                <a:gd name="T10" fmla="*/ 5 w 326"/>
                <a:gd name="T11" fmla="*/ 1 h 218"/>
                <a:gd name="T12" fmla="*/ 3 w 326"/>
                <a:gd name="T13" fmla="*/ 2 h 218"/>
                <a:gd name="T14" fmla="*/ 2 w 326"/>
                <a:gd name="T15" fmla="*/ 3 h 218"/>
                <a:gd name="T16" fmla="*/ 1 w 326"/>
                <a:gd name="T17" fmla="*/ 7 h 218"/>
                <a:gd name="T18" fmla="*/ 0 w 326"/>
                <a:gd name="T19" fmla="*/ 9 h 218"/>
                <a:gd name="T20" fmla="*/ 0 w 326"/>
                <a:gd name="T21" fmla="*/ 11 h 218"/>
                <a:gd name="T22" fmla="*/ 0 w 326"/>
                <a:gd name="T23" fmla="*/ 12 h 218"/>
                <a:gd name="T24" fmla="*/ 0 w 326"/>
                <a:gd name="T25" fmla="*/ 14 h 218"/>
                <a:gd name="T26" fmla="*/ 0 w 326"/>
                <a:gd name="T27" fmla="*/ 14 h 218"/>
                <a:gd name="T28" fmla="*/ 0 w 326"/>
                <a:gd name="T29" fmla="*/ 15 h 218"/>
                <a:gd name="T30" fmla="*/ 1 w 326"/>
                <a:gd name="T31" fmla="*/ 17 h 218"/>
                <a:gd name="T32" fmla="*/ 1 w 326"/>
                <a:gd name="T33" fmla="*/ 18 h 218"/>
                <a:gd name="T34" fmla="*/ 1 w 326"/>
                <a:gd name="T35" fmla="*/ 19 h 218"/>
                <a:gd name="T36" fmla="*/ 1 w 326"/>
                <a:gd name="T37" fmla="*/ 21 h 218"/>
                <a:gd name="T38" fmla="*/ 1 w 326"/>
                <a:gd name="T39" fmla="*/ 22 h 218"/>
                <a:gd name="T40" fmla="*/ 2 w 326"/>
                <a:gd name="T41" fmla="*/ 22 h 218"/>
                <a:gd name="T42" fmla="*/ 2 w 326"/>
                <a:gd name="T43" fmla="*/ 23 h 218"/>
                <a:gd name="T44" fmla="*/ 3 w 326"/>
                <a:gd name="T45" fmla="*/ 23 h 218"/>
                <a:gd name="T46" fmla="*/ 3 w 326"/>
                <a:gd name="T47" fmla="*/ 24 h 218"/>
                <a:gd name="T48" fmla="*/ 4 w 326"/>
                <a:gd name="T49" fmla="*/ 24 h 218"/>
                <a:gd name="T50" fmla="*/ 4 w 326"/>
                <a:gd name="T51" fmla="*/ 25 h 218"/>
                <a:gd name="T52" fmla="*/ 4 w 326"/>
                <a:gd name="T53" fmla="*/ 26 h 218"/>
                <a:gd name="T54" fmla="*/ 5 w 326"/>
                <a:gd name="T55" fmla="*/ 27 h 218"/>
                <a:gd name="T56" fmla="*/ 5 w 326"/>
                <a:gd name="T57" fmla="*/ 27 h 218"/>
                <a:gd name="T58" fmla="*/ 5 w 326"/>
                <a:gd name="T59" fmla="*/ 27 h 218"/>
                <a:gd name="T60" fmla="*/ 6 w 326"/>
                <a:gd name="T61" fmla="*/ 27 h 218"/>
                <a:gd name="T62" fmla="*/ 6 w 326"/>
                <a:gd name="T63" fmla="*/ 26 h 218"/>
                <a:gd name="T64" fmla="*/ 7 w 326"/>
                <a:gd name="T65" fmla="*/ 25 h 218"/>
                <a:gd name="T66" fmla="*/ 7 w 326"/>
                <a:gd name="T67" fmla="*/ 26 h 218"/>
                <a:gd name="T68" fmla="*/ 8 w 326"/>
                <a:gd name="T69" fmla="*/ 26 h 218"/>
                <a:gd name="T70" fmla="*/ 8 w 326"/>
                <a:gd name="T71" fmla="*/ 26 h 218"/>
                <a:gd name="T72" fmla="*/ 9 w 326"/>
                <a:gd name="T73" fmla="*/ 25 h 218"/>
                <a:gd name="T74" fmla="*/ 9 w 326"/>
                <a:gd name="T75" fmla="*/ 24 h 218"/>
                <a:gd name="T76" fmla="*/ 9 w 326"/>
                <a:gd name="T77" fmla="*/ 23 h 218"/>
                <a:gd name="T78" fmla="*/ 9 w 326"/>
                <a:gd name="T79" fmla="*/ 22 h 218"/>
                <a:gd name="T80" fmla="*/ 10 w 326"/>
                <a:gd name="T81" fmla="*/ 20 h 218"/>
                <a:gd name="T82" fmla="*/ 10 w 326"/>
                <a:gd name="T83" fmla="*/ 20 h 218"/>
                <a:gd name="T84" fmla="*/ 11 w 326"/>
                <a:gd name="T85" fmla="*/ 19 h 218"/>
                <a:gd name="T86" fmla="*/ 11 w 326"/>
                <a:gd name="T87" fmla="*/ 18 h 218"/>
                <a:gd name="T88" fmla="*/ 12 w 326"/>
                <a:gd name="T89" fmla="*/ 17 h 218"/>
                <a:gd name="T90" fmla="*/ 12 w 326"/>
                <a:gd name="T91" fmla="*/ 14 h 218"/>
                <a:gd name="T92" fmla="*/ 12 w 326"/>
                <a:gd name="T93" fmla="*/ 13 h 218"/>
                <a:gd name="T94" fmla="*/ 12 w 326"/>
                <a:gd name="T95" fmla="*/ 11 h 218"/>
                <a:gd name="T96" fmla="*/ 12 w 326"/>
                <a:gd name="T97" fmla="*/ 9 h 21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26"/>
                <a:gd name="T148" fmla="*/ 0 h 218"/>
                <a:gd name="T149" fmla="*/ 326 w 326"/>
                <a:gd name="T150" fmla="*/ 218 h 218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26" h="218">
                  <a:moveTo>
                    <a:pt x="323" y="69"/>
                  </a:moveTo>
                  <a:lnTo>
                    <a:pt x="285" y="37"/>
                  </a:lnTo>
                  <a:lnTo>
                    <a:pt x="249" y="17"/>
                  </a:lnTo>
                  <a:lnTo>
                    <a:pt x="211" y="3"/>
                  </a:lnTo>
                  <a:lnTo>
                    <a:pt x="174" y="0"/>
                  </a:lnTo>
                  <a:lnTo>
                    <a:pt x="134" y="2"/>
                  </a:lnTo>
                  <a:lnTo>
                    <a:pt x="95" y="14"/>
                  </a:lnTo>
                  <a:lnTo>
                    <a:pt x="55" y="31"/>
                  </a:lnTo>
                  <a:lnTo>
                    <a:pt x="16" y="57"/>
                  </a:lnTo>
                  <a:lnTo>
                    <a:pt x="7" y="69"/>
                  </a:lnTo>
                  <a:lnTo>
                    <a:pt x="3" y="82"/>
                  </a:lnTo>
                  <a:lnTo>
                    <a:pt x="0" y="94"/>
                  </a:lnTo>
                  <a:lnTo>
                    <a:pt x="2" y="105"/>
                  </a:lnTo>
                  <a:lnTo>
                    <a:pt x="3" y="114"/>
                  </a:lnTo>
                  <a:lnTo>
                    <a:pt x="11" y="125"/>
                  </a:lnTo>
                  <a:lnTo>
                    <a:pt x="21" y="134"/>
                  </a:lnTo>
                  <a:lnTo>
                    <a:pt x="38" y="144"/>
                  </a:lnTo>
                  <a:lnTo>
                    <a:pt x="34" y="152"/>
                  </a:lnTo>
                  <a:lnTo>
                    <a:pt x="34" y="161"/>
                  </a:lnTo>
                  <a:lnTo>
                    <a:pt x="38" y="169"/>
                  </a:lnTo>
                  <a:lnTo>
                    <a:pt x="48" y="176"/>
                  </a:lnTo>
                  <a:lnTo>
                    <a:pt x="58" y="180"/>
                  </a:lnTo>
                  <a:lnTo>
                    <a:pt x="71" y="184"/>
                  </a:lnTo>
                  <a:lnTo>
                    <a:pt x="85" y="185"/>
                  </a:lnTo>
                  <a:lnTo>
                    <a:pt x="100" y="186"/>
                  </a:lnTo>
                  <a:lnTo>
                    <a:pt x="107" y="198"/>
                  </a:lnTo>
                  <a:lnTo>
                    <a:pt x="116" y="208"/>
                  </a:lnTo>
                  <a:lnTo>
                    <a:pt x="124" y="214"/>
                  </a:lnTo>
                  <a:lnTo>
                    <a:pt x="134" y="218"/>
                  </a:lnTo>
                  <a:lnTo>
                    <a:pt x="143" y="216"/>
                  </a:lnTo>
                  <a:lnTo>
                    <a:pt x="155" y="212"/>
                  </a:lnTo>
                  <a:lnTo>
                    <a:pt x="168" y="205"/>
                  </a:lnTo>
                  <a:lnTo>
                    <a:pt x="185" y="195"/>
                  </a:lnTo>
                  <a:lnTo>
                    <a:pt x="202" y="201"/>
                  </a:lnTo>
                  <a:lnTo>
                    <a:pt x="218" y="203"/>
                  </a:lnTo>
                  <a:lnTo>
                    <a:pt x="229" y="202"/>
                  </a:lnTo>
                  <a:lnTo>
                    <a:pt x="240" y="199"/>
                  </a:lnTo>
                  <a:lnTo>
                    <a:pt x="247" y="192"/>
                  </a:lnTo>
                  <a:lnTo>
                    <a:pt x="254" y="184"/>
                  </a:lnTo>
                  <a:lnTo>
                    <a:pt x="259" y="172"/>
                  </a:lnTo>
                  <a:lnTo>
                    <a:pt x="263" y="160"/>
                  </a:lnTo>
                  <a:lnTo>
                    <a:pt x="280" y="156"/>
                  </a:lnTo>
                  <a:lnTo>
                    <a:pt x="297" y="150"/>
                  </a:lnTo>
                  <a:lnTo>
                    <a:pt x="308" y="142"/>
                  </a:lnTo>
                  <a:lnTo>
                    <a:pt x="318" y="131"/>
                  </a:lnTo>
                  <a:lnTo>
                    <a:pt x="322" y="118"/>
                  </a:lnTo>
                  <a:lnTo>
                    <a:pt x="326" y="104"/>
                  </a:lnTo>
                  <a:lnTo>
                    <a:pt x="325" y="87"/>
                  </a:lnTo>
                  <a:lnTo>
                    <a:pt x="323" y="69"/>
                  </a:lnTo>
                  <a:close/>
                </a:path>
              </a:pathLst>
            </a:custGeom>
            <a:solidFill>
              <a:srgbClr val="73403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5" name="Freeform 26"/>
            <p:cNvSpPr>
              <a:spLocks/>
            </p:cNvSpPr>
            <p:nvPr/>
          </p:nvSpPr>
          <p:spPr bwMode="auto">
            <a:xfrm>
              <a:off x="4692" y="1761"/>
              <a:ext cx="543" cy="569"/>
            </a:xfrm>
            <a:custGeom>
              <a:avLst/>
              <a:gdLst>
                <a:gd name="T0" fmla="*/ 2 w 1629"/>
                <a:gd name="T1" fmla="*/ 61 h 1139"/>
                <a:gd name="T2" fmla="*/ 3 w 1629"/>
                <a:gd name="T3" fmla="*/ 50 h 1139"/>
                <a:gd name="T4" fmla="*/ 4 w 1629"/>
                <a:gd name="T5" fmla="*/ 41 h 1139"/>
                <a:gd name="T6" fmla="*/ 5 w 1629"/>
                <a:gd name="T7" fmla="*/ 32 h 1139"/>
                <a:gd name="T8" fmla="*/ 7 w 1629"/>
                <a:gd name="T9" fmla="*/ 25 h 1139"/>
                <a:gd name="T10" fmla="*/ 8 w 1629"/>
                <a:gd name="T11" fmla="*/ 18 h 1139"/>
                <a:gd name="T12" fmla="*/ 10 w 1629"/>
                <a:gd name="T13" fmla="*/ 13 h 1139"/>
                <a:gd name="T14" fmla="*/ 12 w 1629"/>
                <a:gd name="T15" fmla="*/ 8 h 1139"/>
                <a:gd name="T16" fmla="*/ 14 w 1629"/>
                <a:gd name="T17" fmla="*/ 5 h 1139"/>
                <a:gd name="T18" fmla="*/ 16 w 1629"/>
                <a:gd name="T19" fmla="*/ 2 h 1139"/>
                <a:gd name="T20" fmla="*/ 18 w 1629"/>
                <a:gd name="T21" fmla="*/ 0 h 1139"/>
                <a:gd name="T22" fmla="*/ 20 w 1629"/>
                <a:gd name="T23" fmla="*/ 0 h 1139"/>
                <a:gd name="T24" fmla="*/ 22 w 1629"/>
                <a:gd name="T25" fmla="*/ 0 h 1139"/>
                <a:gd name="T26" fmla="*/ 25 w 1629"/>
                <a:gd name="T27" fmla="*/ 1 h 1139"/>
                <a:gd name="T28" fmla="*/ 27 w 1629"/>
                <a:gd name="T29" fmla="*/ 2 h 1139"/>
                <a:gd name="T30" fmla="*/ 30 w 1629"/>
                <a:gd name="T31" fmla="*/ 5 h 1139"/>
                <a:gd name="T32" fmla="*/ 33 w 1629"/>
                <a:gd name="T33" fmla="*/ 8 h 1139"/>
                <a:gd name="T34" fmla="*/ 36 w 1629"/>
                <a:gd name="T35" fmla="*/ 6 h 1139"/>
                <a:gd name="T36" fmla="*/ 39 w 1629"/>
                <a:gd name="T37" fmla="*/ 4 h 1139"/>
                <a:gd name="T38" fmla="*/ 42 w 1629"/>
                <a:gd name="T39" fmla="*/ 3 h 1139"/>
                <a:gd name="T40" fmla="*/ 46 w 1629"/>
                <a:gd name="T41" fmla="*/ 3 h 1139"/>
                <a:gd name="T42" fmla="*/ 49 w 1629"/>
                <a:gd name="T43" fmla="*/ 3 h 1139"/>
                <a:gd name="T44" fmla="*/ 52 w 1629"/>
                <a:gd name="T45" fmla="*/ 3 h 1139"/>
                <a:gd name="T46" fmla="*/ 55 w 1629"/>
                <a:gd name="T47" fmla="*/ 4 h 1139"/>
                <a:gd name="T48" fmla="*/ 58 w 1629"/>
                <a:gd name="T49" fmla="*/ 5 h 1139"/>
                <a:gd name="T50" fmla="*/ 59 w 1629"/>
                <a:gd name="T51" fmla="*/ 12 h 1139"/>
                <a:gd name="T52" fmla="*/ 59 w 1629"/>
                <a:gd name="T53" fmla="*/ 19 h 1139"/>
                <a:gd name="T54" fmla="*/ 59 w 1629"/>
                <a:gd name="T55" fmla="*/ 26 h 1139"/>
                <a:gd name="T56" fmla="*/ 59 w 1629"/>
                <a:gd name="T57" fmla="*/ 34 h 1139"/>
                <a:gd name="T58" fmla="*/ 59 w 1629"/>
                <a:gd name="T59" fmla="*/ 41 h 1139"/>
                <a:gd name="T60" fmla="*/ 59 w 1629"/>
                <a:gd name="T61" fmla="*/ 48 h 1139"/>
                <a:gd name="T62" fmla="*/ 59 w 1629"/>
                <a:gd name="T63" fmla="*/ 55 h 1139"/>
                <a:gd name="T64" fmla="*/ 59 w 1629"/>
                <a:gd name="T65" fmla="*/ 62 h 1139"/>
                <a:gd name="T66" fmla="*/ 60 w 1629"/>
                <a:gd name="T67" fmla="*/ 88 h 1139"/>
                <a:gd name="T68" fmla="*/ 60 w 1629"/>
                <a:gd name="T69" fmla="*/ 110 h 1139"/>
                <a:gd name="T70" fmla="*/ 57 w 1629"/>
                <a:gd name="T71" fmla="*/ 126 h 1139"/>
                <a:gd name="T72" fmla="*/ 53 w 1629"/>
                <a:gd name="T73" fmla="*/ 137 h 1139"/>
                <a:gd name="T74" fmla="*/ 48 w 1629"/>
                <a:gd name="T75" fmla="*/ 142 h 1139"/>
                <a:gd name="T76" fmla="*/ 43 w 1629"/>
                <a:gd name="T77" fmla="*/ 141 h 1139"/>
                <a:gd name="T78" fmla="*/ 38 w 1629"/>
                <a:gd name="T79" fmla="*/ 135 h 1139"/>
                <a:gd name="T80" fmla="*/ 33 w 1629"/>
                <a:gd name="T81" fmla="*/ 122 h 1139"/>
                <a:gd name="T82" fmla="*/ 32 w 1629"/>
                <a:gd name="T83" fmla="*/ 122 h 1139"/>
                <a:gd name="T84" fmla="*/ 31 w 1629"/>
                <a:gd name="T85" fmla="*/ 121 h 1139"/>
                <a:gd name="T86" fmla="*/ 30 w 1629"/>
                <a:gd name="T87" fmla="*/ 120 h 1139"/>
                <a:gd name="T88" fmla="*/ 29 w 1629"/>
                <a:gd name="T89" fmla="*/ 119 h 1139"/>
                <a:gd name="T90" fmla="*/ 28 w 1629"/>
                <a:gd name="T91" fmla="*/ 119 h 1139"/>
                <a:gd name="T92" fmla="*/ 27 w 1629"/>
                <a:gd name="T93" fmla="*/ 118 h 1139"/>
                <a:gd name="T94" fmla="*/ 26 w 1629"/>
                <a:gd name="T95" fmla="*/ 117 h 1139"/>
                <a:gd name="T96" fmla="*/ 25 w 1629"/>
                <a:gd name="T97" fmla="*/ 117 h 1139"/>
                <a:gd name="T98" fmla="*/ 19 w 1629"/>
                <a:gd name="T99" fmla="*/ 129 h 1139"/>
                <a:gd name="T100" fmla="*/ 13 w 1629"/>
                <a:gd name="T101" fmla="*/ 135 h 1139"/>
                <a:gd name="T102" fmla="*/ 8 w 1629"/>
                <a:gd name="T103" fmla="*/ 136 h 1139"/>
                <a:gd name="T104" fmla="*/ 4 w 1629"/>
                <a:gd name="T105" fmla="*/ 132 h 1139"/>
                <a:gd name="T106" fmla="*/ 1 w 1629"/>
                <a:gd name="T107" fmla="*/ 122 h 1139"/>
                <a:gd name="T108" fmla="*/ 0 w 1629"/>
                <a:gd name="T109" fmla="*/ 106 h 1139"/>
                <a:gd name="T110" fmla="*/ 0 w 1629"/>
                <a:gd name="T111" fmla="*/ 86 h 1139"/>
                <a:gd name="T112" fmla="*/ 2 w 1629"/>
                <a:gd name="T113" fmla="*/ 61 h 113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629"/>
                <a:gd name="T172" fmla="*/ 0 h 1139"/>
                <a:gd name="T173" fmla="*/ 1629 w 1629"/>
                <a:gd name="T174" fmla="*/ 1139 h 1139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629" h="1139">
                  <a:moveTo>
                    <a:pt x="65" y="491"/>
                  </a:moveTo>
                  <a:lnTo>
                    <a:pt x="86" y="405"/>
                  </a:lnTo>
                  <a:lnTo>
                    <a:pt x="113" y="329"/>
                  </a:lnTo>
                  <a:lnTo>
                    <a:pt x="144" y="260"/>
                  </a:lnTo>
                  <a:lnTo>
                    <a:pt x="179" y="202"/>
                  </a:lnTo>
                  <a:lnTo>
                    <a:pt x="219" y="149"/>
                  </a:lnTo>
                  <a:lnTo>
                    <a:pt x="264" y="105"/>
                  </a:lnTo>
                  <a:lnTo>
                    <a:pt x="312" y="70"/>
                  </a:lnTo>
                  <a:lnTo>
                    <a:pt x="366" y="42"/>
                  </a:lnTo>
                  <a:lnTo>
                    <a:pt x="419" y="20"/>
                  </a:lnTo>
                  <a:lnTo>
                    <a:pt x="479" y="7"/>
                  </a:lnTo>
                  <a:lnTo>
                    <a:pt x="541" y="0"/>
                  </a:lnTo>
                  <a:lnTo>
                    <a:pt x="606" y="2"/>
                  </a:lnTo>
                  <a:lnTo>
                    <a:pt x="672" y="8"/>
                  </a:lnTo>
                  <a:lnTo>
                    <a:pt x="741" y="21"/>
                  </a:lnTo>
                  <a:lnTo>
                    <a:pt x="812" y="40"/>
                  </a:lnTo>
                  <a:lnTo>
                    <a:pt x="887" y="66"/>
                  </a:lnTo>
                  <a:lnTo>
                    <a:pt x="971" y="49"/>
                  </a:lnTo>
                  <a:lnTo>
                    <a:pt x="1057" y="37"/>
                  </a:lnTo>
                  <a:lnTo>
                    <a:pt x="1144" y="30"/>
                  </a:lnTo>
                  <a:lnTo>
                    <a:pt x="1230" y="28"/>
                  </a:lnTo>
                  <a:lnTo>
                    <a:pt x="1314" y="27"/>
                  </a:lnTo>
                  <a:lnTo>
                    <a:pt x="1400" y="30"/>
                  </a:lnTo>
                  <a:lnTo>
                    <a:pt x="1487" y="37"/>
                  </a:lnTo>
                  <a:lnTo>
                    <a:pt x="1573" y="46"/>
                  </a:lnTo>
                  <a:lnTo>
                    <a:pt x="1581" y="102"/>
                  </a:lnTo>
                  <a:lnTo>
                    <a:pt x="1590" y="158"/>
                  </a:lnTo>
                  <a:lnTo>
                    <a:pt x="1594" y="215"/>
                  </a:lnTo>
                  <a:lnTo>
                    <a:pt x="1597" y="272"/>
                  </a:lnTo>
                  <a:lnTo>
                    <a:pt x="1595" y="328"/>
                  </a:lnTo>
                  <a:lnTo>
                    <a:pt x="1594" y="386"/>
                  </a:lnTo>
                  <a:lnTo>
                    <a:pt x="1588" y="442"/>
                  </a:lnTo>
                  <a:lnTo>
                    <a:pt x="1583" y="499"/>
                  </a:lnTo>
                  <a:lnTo>
                    <a:pt x="1629" y="709"/>
                  </a:lnTo>
                  <a:lnTo>
                    <a:pt x="1614" y="880"/>
                  </a:lnTo>
                  <a:lnTo>
                    <a:pt x="1544" y="1010"/>
                  </a:lnTo>
                  <a:lnTo>
                    <a:pt x="1437" y="1097"/>
                  </a:lnTo>
                  <a:lnTo>
                    <a:pt x="1303" y="1139"/>
                  </a:lnTo>
                  <a:lnTo>
                    <a:pt x="1158" y="1135"/>
                  </a:lnTo>
                  <a:lnTo>
                    <a:pt x="1014" y="1083"/>
                  </a:lnTo>
                  <a:lnTo>
                    <a:pt x="887" y="982"/>
                  </a:lnTo>
                  <a:lnTo>
                    <a:pt x="861" y="976"/>
                  </a:lnTo>
                  <a:lnTo>
                    <a:pt x="836" y="971"/>
                  </a:lnTo>
                  <a:lnTo>
                    <a:pt x="810" y="964"/>
                  </a:lnTo>
                  <a:lnTo>
                    <a:pt x="785" y="959"/>
                  </a:lnTo>
                  <a:lnTo>
                    <a:pt x="760" y="952"/>
                  </a:lnTo>
                  <a:lnTo>
                    <a:pt x="734" y="947"/>
                  </a:lnTo>
                  <a:lnTo>
                    <a:pt x="709" y="941"/>
                  </a:lnTo>
                  <a:lnTo>
                    <a:pt x="685" y="937"/>
                  </a:lnTo>
                  <a:lnTo>
                    <a:pt x="514" y="1033"/>
                  </a:lnTo>
                  <a:lnTo>
                    <a:pt x="359" y="1085"/>
                  </a:lnTo>
                  <a:lnTo>
                    <a:pt x="223" y="1092"/>
                  </a:lnTo>
                  <a:lnTo>
                    <a:pt x="116" y="1057"/>
                  </a:lnTo>
                  <a:lnTo>
                    <a:pt x="38" y="976"/>
                  </a:lnTo>
                  <a:lnTo>
                    <a:pt x="0" y="854"/>
                  </a:lnTo>
                  <a:lnTo>
                    <a:pt x="7" y="692"/>
                  </a:lnTo>
                  <a:lnTo>
                    <a:pt x="65" y="491"/>
                  </a:lnTo>
                  <a:close/>
                </a:path>
              </a:pathLst>
            </a:custGeom>
            <a:solidFill>
              <a:srgbClr val="C29175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6" name="Freeform 27"/>
            <p:cNvSpPr>
              <a:spLocks/>
            </p:cNvSpPr>
            <p:nvPr/>
          </p:nvSpPr>
          <p:spPr bwMode="auto">
            <a:xfrm>
              <a:off x="4712" y="1784"/>
              <a:ext cx="505" cy="511"/>
            </a:xfrm>
            <a:custGeom>
              <a:avLst/>
              <a:gdLst>
                <a:gd name="T0" fmla="*/ 2 w 1513"/>
                <a:gd name="T1" fmla="*/ 55 h 1024"/>
                <a:gd name="T2" fmla="*/ 3 w 1513"/>
                <a:gd name="T3" fmla="*/ 45 h 1024"/>
                <a:gd name="T4" fmla="*/ 4 w 1513"/>
                <a:gd name="T5" fmla="*/ 36 h 1024"/>
                <a:gd name="T6" fmla="*/ 5 w 1513"/>
                <a:gd name="T7" fmla="*/ 29 h 1024"/>
                <a:gd name="T8" fmla="*/ 6 w 1513"/>
                <a:gd name="T9" fmla="*/ 22 h 1024"/>
                <a:gd name="T10" fmla="*/ 7 w 1513"/>
                <a:gd name="T11" fmla="*/ 16 h 1024"/>
                <a:gd name="T12" fmla="*/ 9 w 1513"/>
                <a:gd name="T13" fmla="*/ 11 h 1024"/>
                <a:gd name="T14" fmla="*/ 11 w 1513"/>
                <a:gd name="T15" fmla="*/ 7 h 1024"/>
                <a:gd name="T16" fmla="*/ 13 w 1513"/>
                <a:gd name="T17" fmla="*/ 4 h 1024"/>
                <a:gd name="T18" fmla="*/ 14 w 1513"/>
                <a:gd name="T19" fmla="*/ 2 h 1024"/>
                <a:gd name="T20" fmla="*/ 16 w 1513"/>
                <a:gd name="T21" fmla="*/ 0 h 1024"/>
                <a:gd name="T22" fmla="*/ 19 w 1513"/>
                <a:gd name="T23" fmla="*/ 0 h 1024"/>
                <a:gd name="T24" fmla="*/ 21 w 1513"/>
                <a:gd name="T25" fmla="*/ 0 h 1024"/>
                <a:gd name="T26" fmla="*/ 23 w 1513"/>
                <a:gd name="T27" fmla="*/ 0 h 1024"/>
                <a:gd name="T28" fmla="*/ 25 w 1513"/>
                <a:gd name="T29" fmla="*/ 2 h 1024"/>
                <a:gd name="T30" fmla="*/ 28 w 1513"/>
                <a:gd name="T31" fmla="*/ 4 h 1024"/>
                <a:gd name="T32" fmla="*/ 30 w 1513"/>
                <a:gd name="T33" fmla="*/ 7 h 1024"/>
                <a:gd name="T34" fmla="*/ 33 w 1513"/>
                <a:gd name="T35" fmla="*/ 5 h 1024"/>
                <a:gd name="T36" fmla="*/ 36 w 1513"/>
                <a:gd name="T37" fmla="*/ 4 h 1024"/>
                <a:gd name="T38" fmla="*/ 39 w 1513"/>
                <a:gd name="T39" fmla="*/ 3 h 1024"/>
                <a:gd name="T40" fmla="*/ 42 w 1513"/>
                <a:gd name="T41" fmla="*/ 3 h 1024"/>
                <a:gd name="T42" fmla="*/ 45 w 1513"/>
                <a:gd name="T43" fmla="*/ 2 h 1024"/>
                <a:gd name="T44" fmla="*/ 48 w 1513"/>
                <a:gd name="T45" fmla="*/ 3 h 1024"/>
                <a:gd name="T46" fmla="*/ 51 w 1513"/>
                <a:gd name="T47" fmla="*/ 4 h 1024"/>
                <a:gd name="T48" fmla="*/ 54 w 1513"/>
                <a:gd name="T49" fmla="*/ 5 h 1024"/>
                <a:gd name="T50" fmla="*/ 55 w 1513"/>
                <a:gd name="T51" fmla="*/ 11 h 1024"/>
                <a:gd name="T52" fmla="*/ 55 w 1513"/>
                <a:gd name="T53" fmla="*/ 18 h 1024"/>
                <a:gd name="T54" fmla="*/ 55 w 1513"/>
                <a:gd name="T55" fmla="*/ 24 h 1024"/>
                <a:gd name="T56" fmla="*/ 55 w 1513"/>
                <a:gd name="T57" fmla="*/ 30 h 1024"/>
                <a:gd name="T58" fmla="*/ 55 w 1513"/>
                <a:gd name="T59" fmla="*/ 37 h 1024"/>
                <a:gd name="T60" fmla="*/ 55 w 1513"/>
                <a:gd name="T61" fmla="*/ 43 h 1024"/>
                <a:gd name="T62" fmla="*/ 55 w 1513"/>
                <a:gd name="T63" fmla="*/ 49 h 1024"/>
                <a:gd name="T64" fmla="*/ 55 w 1513"/>
                <a:gd name="T65" fmla="*/ 56 h 1024"/>
                <a:gd name="T66" fmla="*/ 56 w 1513"/>
                <a:gd name="T67" fmla="*/ 79 h 1024"/>
                <a:gd name="T68" fmla="*/ 56 w 1513"/>
                <a:gd name="T69" fmla="*/ 98 h 1024"/>
                <a:gd name="T70" fmla="*/ 53 w 1513"/>
                <a:gd name="T71" fmla="*/ 113 h 1024"/>
                <a:gd name="T72" fmla="*/ 50 w 1513"/>
                <a:gd name="T73" fmla="*/ 123 h 1024"/>
                <a:gd name="T74" fmla="*/ 45 w 1513"/>
                <a:gd name="T75" fmla="*/ 127 h 1024"/>
                <a:gd name="T76" fmla="*/ 40 w 1513"/>
                <a:gd name="T77" fmla="*/ 127 h 1024"/>
                <a:gd name="T78" fmla="*/ 35 w 1513"/>
                <a:gd name="T79" fmla="*/ 121 h 1024"/>
                <a:gd name="T80" fmla="*/ 30 w 1513"/>
                <a:gd name="T81" fmla="*/ 110 h 1024"/>
                <a:gd name="T82" fmla="*/ 30 w 1513"/>
                <a:gd name="T83" fmla="*/ 109 h 1024"/>
                <a:gd name="T84" fmla="*/ 29 w 1513"/>
                <a:gd name="T85" fmla="*/ 108 h 1024"/>
                <a:gd name="T86" fmla="*/ 28 w 1513"/>
                <a:gd name="T87" fmla="*/ 108 h 1024"/>
                <a:gd name="T88" fmla="*/ 27 w 1513"/>
                <a:gd name="T89" fmla="*/ 107 h 1024"/>
                <a:gd name="T90" fmla="*/ 26 w 1513"/>
                <a:gd name="T91" fmla="*/ 106 h 1024"/>
                <a:gd name="T92" fmla="*/ 25 w 1513"/>
                <a:gd name="T93" fmla="*/ 106 h 1024"/>
                <a:gd name="T94" fmla="*/ 24 w 1513"/>
                <a:gd name="T95" fmla="*/ 105 h 1024"/>
                <a:gd name="T96" fmla="*/ 24 w 1513"/>
                <a:gd name="T97" fmla="*/ 105 h 1024"/>
                <a:gd name="T98" fmla="*/ 18 w 1513"/>
                <a:gd name="T99" fmla="*/ 115 h 1024"/>
                <a:gd name="T100" fmla="*/ 12 w 1513"/>
                <a:gd name="T101" fmla="*/ 121 h 1024"/>
                <a:gd name="T102" fmla="*/ 8 w 1513"/>
                <a:gd name="T103" fmla="*/ 122 h 1024"/>
                <a:gd name="T104" fmla="*/ 4 w 1513"/>
                <a:gd name="T105" fmla="*/ 118 h 1024"/>
                <a:gd name="T106" fmla="*/ 1 w 1513"/>
                <a:gd name="T107" fmla="*/ 109 h 1024"/>
                <a:gd name="T108" fmla="*/ 0 w 1513"/>
                <a:gd name="T109" fmla="*/ 95 h 1024"/>
                <a:gd name="T110" fmla="*/ 0 w 1513"/>
                <a:gd name="T111" fmla="*/ 77 h 1024"/>
                <a:gd name="T112" fmla="*/ 2 w 1513"/>
                <a:gd name="T113" fmla="*/ 55 h 102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513"/>
                <a:gd name="T172" fmla="*/ 0 h 1024"/>
                <a:gd name="T173" fmla="*/ 1513 w 1513"/>
                <a:gd name="T174" fmla="*/ 1024 h 1024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513" h="1024">
                  <a:moveTo>
                    <a:pt x="59" y="440"/>
                  </a:moveTo>
                  <a:lnTo>
                    <a:pt x="79" y="363"/>
                  </a:lnTo>
                  <a:lnTo>
                    <a:pt x="103" y="295"/>
                  </a:lnTo>
                  <a:lnTo>
                    <a:pt x="131" y="234"/>
                  </a:lnTo>
                  <a:lnTo>
                    <a:pt x="165" y="180"/>
                  </a:lnTo>
                  <a:lnTo>
                    <a:pt x="201" y="132"/>
                  </a:lnTo>
                  <a:lnTo>
                    <a:pt x="242" y="93"/>
                  </a:lnTo>
                  <a:lnTo>
                    <a:pt x="287" y="60"/>
                  </a:lnTo>
                  <a:lnTo>
                    <a:pt x="338" y="37"/>
                  </a:lnTo>
                  <a:lnTo>
                    <a:pt x="388" y="17"/>
                  </a:lnTo>
                  <a:lnTo>
                    <a:pt x="443" y="5"/>
                  </a:lnTo>
                  <a:lnTo>
                    <a:pt x="501" y="0"/>
                  </a:lnTo>
                  <a:lnTo>
                    <a:pt x="561" y="1"/>
                  </a:lnTo>
                  <a:lnTo>
                    <a:pt x="622" y="7"/>
                  </a:lnTo>
                  <a:lnTo>
                    <a:pt x="687" y="18"/>
                  </a:lnTo>
                  <a:lnTo>
                    <a:pt x="753" y="34"/>
                  </a:lnTo>
                  <a:lnTo>
                    <a:pt x="822" y="58"/>
                  </a:lnTo>
                  <a:lnTo>
                    <a:pt x="901" y="43"/>
                  </a:lnTo>
                  <a:lnTo>
                    <a:pt x="981" y="33"/>
                  </a:lnTo>
                  <a:lnTo>
                    <a:pt x="1060" y="26"/>
                  </a:lnTo>
                  <a:lnTo>
                    <a:pt x="1140" y="24"/>
                  </a:lnTo>
                  <a:lnTo>
                    <a:pt x="1219" y="22"/>
                  </a:lnTo>
                  <a:lnTo>
                    <a:pt x="1300" y="26"/>
                  </a:lnTo>
                  <a:lnTo>
                    <a:pt x="1380" y="33"/>
                  </a:lnTo>
                  <a:lnTo>
                    <a:pt x="1460" y="42"/>
                  </a:lnTo>
                  <a:lnTo>
                    <a:pt x="1468" y="93"/>
                  </a:lnTo>
                  <a:lnTo>
                    <a:pt x="1475" y="144"/>
                  </a:lnTo>
                  <a:lnTo>
                    <a:pt x="1479" y="195"/>
                  </a:lnTo>
                  <a:lnTo>
                    <a:pt x="1482" y="246"/>
                  </a:lnTo>
                  <a:lnTo>
                    <a:pt x="1480" y="297"/>
                  </a:lnTo>
                  <a:lnTo>
                    <a:pt x="1479" y="347"/>
                  </a:lnTo>
                  <a:lnTo>
                    <a:pt x="1475" y="398"/>
                  </a:lnTo>
                  <a:lnTo>
                    <a:pt x="1469" y="449"/>
                  </a:lnTo>
                  <a:lnTo>
                    <a:pt x="1513" y="637"/>
                  </a:lnTo>
                  <a:lnTo>
                    <a:pt x="1497" y="791"/>
                  </a:lnTo>
                  <a:lnTo>
                    <a:pt x="1432" y="908"/>
                  </a:lnTo>
                  <a:lnTo>
                    <a:pt x="1333" y="986"/>
                  </a:lnTo>
                  <a:lnTo>
                    <a:pt x="1209" y="1024"/>
                  </a:lnTo>
                  <a:lnTo>
                    <a:pt x="1074" y="1020"/>
                  </a:lnTo>
                  <a:lnTo>
                    <a:pt x="941" y="973"/>
                  </a:lnTo>
                  <a:lnTo>
                    <a:pt x="822" y="883"/>
                  </a:lnTo>
                  <a:lnTo>
                    <a:pt x="798" y="876"/>
                  </a:lnTo>
                  <a:lnTo>
                    <a:pt x="776" y="872"/>
                  </a:lnTo>
                  <a:lnTo>
                    <a:pt x="752" y="866"/>
                  </a:lnTo>
                  <a:lnTo>
                    <a:pt x="729" y="862"/>
                  </a:lnTo>
                  <a:lnTo>
                    <a:pt x="705" y="855"/>
                  </a:lnTo>
                  <a:lnTo>
                    <a:pt x="683" y="850"/>
                  </a:lnTo>
                  <a:lnTo>
                    <a:pt x="659" y="845"/>
                  </a:lnTo>
                  <a:lnTo>
                    <a:pt x="636" y="841"/>
                  </a:lnTo>
                  <a:lnTo>
                    <a:pt x="477" y="927"/>
                  </a:lnTo>
                  <a:lnTo>
                    <a:pt x="333" y="975"/>
                  </a:lnTo>
                  <a:lnTo>
                    <a:pt x="206" y="981"/>
                  </a:lnTo>
                  <a:lnTo>
                    <a:pt x="105" y="949"/>
                  </a:lnTo>
                  <a:lnTo>
                    <a:pt x="33" y="876"/>
                  </a:lnTo>
                  <a:lnTo>
                    <a:pt x="0" y="768"/>
                  </a:lnTo>
                  <a:lnTo>
                    <a:pt x="5" y="622"/>
                  </a:lnTo>
                  <a:lnTo>
                    <a:pt x="59" y="440"/>
                  </a:lnTo>
                  <a:close/>
                </a:path>
              </a:pathLst>
            </a:custGeom>
            <a:solidFill>
              <a:srgbClr val="F2C2A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7" name="Freeform 28"/>
            <p:cNvSpPr>
              <a:spLocks/>
            </p:cNvSpPr>
            <p:nvPr/>
          </p:nvSpPr>
          <p:spPr bwMode="auto">
            <a:xfrm>
              <a:off x="4774" y="1793"/>
              <a:ext cx="93" cy="246"/>
            </a:xfrm>
            <a:custGeom>
              <a:avLst/>
              <a:gdLst>
                <a:gd name="T0" fmla="*/ 10 w 281"/>
                <a:gd name="T1" fmla="*/ 14 h 493"/>
                <a:gd name="T2" fmla="*/ 10 w 281"/>
                <a:gd name="T3" fmla="*/ 13 h 493"/>
                <a:gd name="T4" fmla="*/ 10 w 281"/>
                <a:gd name="T5" fmla="*/ 12 h 493"/>
                <a:gd name="T6" fmla="*/ 10 w 281"/>
                <a:gd name="T7" fmla="*/ 9 h 493"/>
                <a:gd name="T8" fmla="*/ 10 w 281"/>
                <a:gd name="T9" fmla="*/ 6 h 493"/>
                <a:gd name="T10" fmla="*/ 10 w 281"/>
                <a:gd name="T11" fmla="*/ 4 h 493"/>
                <a:gd name="T12" fmla="*/ 9 w 281"/>
                <a:gd name="T13" fmla="*/ 1 h 493"/>
                <a:gd name="T14" fmla="*/ 8 w 281"/>
                <a:gd name="T15" fmla="*/ 0 h 493"/>
                <a:gd name="T16" fmla="*/ 7 w 281"/>
                <a:gd name="T17" fmla="*/ 0 h 493"/>
                <a:gd name="T18" fmla="*/ 6 w 281"/>
                <a:gd name="T19" fmla="*/ 0 h 493"/>
                <a:gd name="T20" fmla="*/ 5 w 281"/>
                <a:gd name="T21" fmla="*/ 2 h 493"/>
                <a:gd name="T22" fmla="*/ 4 w 281"/>
                <a:gd name="T23" fmla="*/ 4 h 493"/>
                <a:gd name="T24" fmla="*/ 3 w 281"/>
                <a:gd name="T25" fmla="*/ 7 h 493"/>
                <a:gd name="T26" fmla="*/ 2 w 281"/>
                <a:gd name="T27" fmla="*/ 12 h 493"/>
                <a:gd name="T28" fmla="*/ 2 w 281"/>
                <a:gd name="T29" fmla="*/ 17 h 493"/>
                <a:gd name="T30" fmla="*/ 1 w 281"/>
                <a:gd name="T31" fmla="*/ 24 h 493"/>
                <a:gd name="T32" fmla="*/ 0 w 281"/>
                <a:gd name="T33" fmla="*/ 32 h 493"/>
                <a:gd name="T34" fmla="*/ 0 w 281"/>
                <a:gd name="T35" fmla="*/ 39 h 493"/>
                <a:gd name="T36" fmla="*/ 0 w 281"/>
                <a:gd name="T37" fmla="*/ 46 h 493"/>
                <a:gd name="T38" fmla="*/ 0 w 281"/>
                <a:gd name="T39" fmla="*/ 51 h 493"/>
                <a:gd name="T40" fmla="*/ 1 w 281"/>
                <a:gd name="T41" fmla="*/ 55 h 493"/>
                <a:gd name="T42" fmla="*/ 1 w 281"/>
                <a:gd name="T43" fmla="*/ 58 h 493"/>
                <a:gd name="T44" fmla="*/ 1 w 281"/>
                <a:gd name="T45" fmla="*/ 60 h 493"/>
                <a:gd name="T46" fmla="*/ 2 w 281"/>
                <a:gd name="T47" fmla="*/ 61 h 493"/>
                <a:gd name="T48" fmla="*/ 2 w 281"/>
                <a:gd name="T49" fmla="*/ 61 h 493"/>
                <a:gd name="T50" fmla="*/ 10 w 281"/>
                <a:gd name="T51" fmla="*/ 14 h 49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81"/>
                <a:gd name="T79" fmla="*/ 0 h 493"/>
                <a:gd name="T80" fmla="*/ 281 w 281"/>
                <a:gd name="T81" fmla="*/ 493 h 49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81" h="493">
                  <a:moveTo>
                    <a:pt x="281" y="117"/>
                  </a:moveTo>
                  <a:lnTo>
                    <a:pt x="281" y="110"/>
                  </a:lnTo>
                  <a:lnTo>
                    <a:pt x="281" y="97"/>
                  </a:lnTo>
                  <a:lnTo>
                    <a:pt x="280" y="76"/>
                  </a:lnTo>
                  <a:lnTo>
                    <a:pt x="276" y="55"/>
                  </a:lnTo>
                  <a:lnTo>
                    <a:pt x="266" y="33"/>
                  </a:lnTo>
                  <a:lnTo>
                    <a:pt x="252" y="15"/>
                  </a:lnTo>
                  <a:lnTo>
                    <a:pt x="231" y="2"/>
                  </a:lnTo>
                  <a:lnTo>
                    <a:pt x="202" y="0"/>
                  </a:lnTo>
                  <a:lnTo>
                    <a:pt x="168" y="4"/>
                  </a:lnTo>
                  <a:lnTo>
                    <a:pt x="139" y="16"/>
                  </a:lnTo>
                  <a:lnTo>
                    <a:pt x="112" y="34"/>
                  </a:lnTo>
                  <a:lnTo>
                    <a:pt x="88" y="62"/>
                  </a:lnTo>
                  <a:lnTo>
                    <a:pt x="64" y="96"/>
                  </a:lnTo>
                  <a:lnTo>
                    <a:pt x="44" y="139"/>
                  </a:lnTo>
                  <a:lnTo>
                    <a:pt x="26" y="192"/>
                  </a:lnTo>
                  <a:lnTo>
                    <a:pt x="12" y="256"/>
                  </a:lnTo>
                  <a:lnTo>
                    <a:pt x="2" y="318"/>
                  </a:lnTo>
                  <a:lnTo>
                    <a:pt x="0" y="370"/>
                  </a:lnTo>
                  <a:lnTo>
                    <a:pt x="6" y="410"/>
                  </a:lnTo>
                  <a:lnTo>
                    <a:pt x="16" y="443"/>
                  </a:lnTo>
                  <a:lnTo>
                    <a:pt x="27" y="465"/>
                  </a:lnTo>
                  <a:lnTo>
                    <a:pt x="39" y="481"/>
                  </a:lnTo>
                  <a:lnTo>
                    <a:pt x="47" y="489"/>
                  </a:lnTo>
                  <a:lnTo>
                    <a:pt x="51" y="493"/>
                  </a:lnTo>
                  <a:lnTo>
                    <a:pt x="281" y="117"/>
                  </a:lnTo>
                  <a:close/>
                </a:path>
              </a:pathLst>
            </a:custGeom>
            <a:solidFill>
              <a:srgbClr val="52210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" name="Freeform 29"/>
            <p:cNvSpPr>
              <a:spLocks/>
            </p:cNvSpPr>
            <p:nvPr/>
          </p:nvSpPr>
          <p:spPr bwMode="auto">
            <a:xfrm>
              <a:off x="5085" y="1841"/>
              <a:ext cx="75" cy="217"/>
            </a:xfrm>
            <a:custGeom>
              <a:avLst/>
              <a:gdLst>
                <a:gd name="T0" fmla="*/ 3 w 226"/>
                <a:gd name="T1" fmla="*/ 54 h 434"/>
                <a:gd name="T2" fmla="*/ 0 w 226"/>
                <a:gd name="T3" fmla="*/ 10 h 434"/>
                <a:gd name="T4" fmla="*/ 0 w 226"/>
                <a:gd name="T5" fmla="*/ 9 h 434"/>
                <a:gd name="T6" fmla="*/ 0 w 226"/>
                <a:gd name="T7" fmla="*/ 7 h 434"/>
                <a:gd name="T8" fmla="*/ 1 w 226"/>
                <a:gd name="T9" fmla="*/ 7 h 434"/>
                <a:gd name="T10" fmla="*/ 2 w 226"/>
                <a:gd name="T11" fmla="*/ 5 h 434"/>
                <a:gd name="T12" fmla="*/ 2 w 226"/>
                <a:gd name="T13" fmla="*/ 3 h 434"/>
                <a:gd name="T14" fmla="*/ 3 w 226"/>
                <a:gd name="T15" fmla="*/ 2 h 434"/>
                <a:gd name="T16" fmla="*/ 4 w 226"/>
                <a:gd name="T17" fmla="*/ 1 h 434"/>
                <a:gd name="T18" fmla="*/ 5 w 226"/>
                <a:gd name="T19" fmla="*/ 0 h 434"/>
                <a:gd name="T20" fmla="*/ 6 w 226"/>
                <a:gd name="T21" fmla="*/ 1 h 434"/>
                <a:gd name="T22" fmla="*/ 7 w 226"/>
                <a:gd name="T23" fmla="*/ 3 h 434"/>
                <a:gd name="T24" fmla="*/ 8 w 226"/>
                <a:gd name="T25" fmla="*/ 6 h 434"/>
                <a:gd name="T26" fmla="*/ 8 w 226"/>
                <a:gd name="T27" fmla="*/ 11 h 434"/>
                <a:gd name="T28" fmla="*/ 8 w 226"/>
                <a:gd name="T29" fmla="*/ 18 h 434"/>
                <a:gd name="T30" fmla="*/ 7 w 226"/>
                <a:gd name="T31" fmla="*/ 27 h 434"/>
                <a:gd name="T32" fmla="*/ 6 w 226"/>
                <a:gd name="T33" fmla="*/ 40 h 434"/>
                <a:gd name="T34" fmla="*/ 3 w 226"/>
                <a:gd name="T35" fmla="*/ 54 h 43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26"/>
                <a:gd name="T55" fmla="*/ 0 h 434"/>
                <a:gd name="T56" fmla="*/ 226 w 226"/>
                <a:gd name="T57" fmla="*/ 434 h 43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26" h="434">
                  <a:moveTo>
                    <a:pt x="72" y="434"/>
                  </a:moveTo>
                  <a:lnTo>
                    <a:pt x="0" y="74"/>
                  </a:lnTo>
                  <a:lnTo>
                    <a:pt x="3" y="71"/>
                  </a:lnTo>
                  <a:lnTo>
                    <a:pt x="12" y="61"/>
                  </a:lnTo>
                  <a:lnTo>
                    <a:pt x="24" y="50"/>
                  </a:lnTo>
                  <a:lnTo>
                    <a:pt x="44" y="37"/>
                  </a:lnTo>
                  <a:lnTo>
                    <a:pt x="64" y="22"/>
                  </a:lnTo>
                  <a:lnTo>
                    <a:pt x="88" y="10"/>
                  </a:lnTo>
                  <a:lnTo>
                    <a:pt x="112" y="3"/>
                  </a:lnTo>
                  <a:lnTo>
                    <a:pt x="137" y="0"/>
                  </a:lnTo>
                  <a:lnTo>
                    <a:pt x="164" y="3"/>
                  </a:lnTo>
                  <a:lnTo>
                    <a:pt x="191" y="17"/>
                  </a:lnTo>
                  <a:lnTo>
                    <a:pt x="212" y="42"/>
                  </a:lnTo>
                  <a:lnTo>
                    <a:pt x="226" y="84"/>
                  </a:lnTo>
                  <a:lnTo>
                    <a:pt x="222" y="140"/>
                  </a:lnTo>
                  <a:lnTo>
                    <a:pt x="199" y="217"/>
                  </a:lnTo>
                  <a:lnTo>
                    <a:pt x="150" y="313"/>
                  </a:lnTo>
                  <a:lnTo>
                    <a:pt x="72" y="434"/>
                  </a:lnTo>
                  <a:close/>
                </a:path>
              </a:pathLst>
            </a:custGeom>
            <a:solidFill>
              <a:srgbClr val="52210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9" name="Freeform 30"/>
            <p:cNvSpPr>
              <a:spLocks/>
            </p:cNvSpPr>
            <p:nvPr/>
          </p:nvSpPr>
          <p:spPr bwMode="auto">
            <a:xfrm>
              <a:off x="4890" y="1805"/>
              <a:ext cx="227" cy="118"/>
            </a:xfrm>
            <a:custGeom>
              <a:avLst/>
              <a:gdLst>
                <a:gd name="T0" fmla="*/ 0 w 683"/>
                <a:gd name="T1" fmla="*/ 0 h 235"/>
                <a:gd name="T2" fmla="*/ 0 w 683"/>
                <a:gd name="T3" fmla="*/ 1 h 235"/>
                <a:gd name="T4" fmla="*/ 0 w 683"/>
                <a:gd name="T5" fmla="*/ 3 h 235"/>
                <a:gd name="T6" fmla="*/ 0 w 683"/>
                <a:gd name="T7" fmla="*/ 6 h 235"/>
                <a:gd name="T8" fmla="*/ 0 w 683"/>
                <a:gd name="T9" fmla="*/ 9 h 235"/>
                <a:gd name="T10" fmla="*/ 1 w 683"/>
                <a:gd name="T11" fmla="*/ 13 h 235"/>
                <a:gd name="T12" fmla="*/ 1 w 683"/>
                <a:gd name="T13" fmla="*/ 17 h 235"/>
                <a:gd name="T14" fmla="*/ 2 w 683"/>
                <a:gd name="T15" fmla="*/ 20 h 235"/>
                <a:gd name="T16" fmla="*/ 3 w 683"/>
                <a:gd name="T17" fmla="*/ 23 h 235"/>
                <a:gd name="T18" fmla="*/ 4 w 683"/>
                <a:gd name="T19" fmla="*/ 24 h 235"/>
                <a:gd name="T20" fmla="*/ 5 w 683"/>
                <a:gd name="T21" fmla="*/ 26 h 235"/>
                <a:gd name="T22" fmla="*/ 7 w 683"/>
                <a:gd name="T23" fmla="*/ 28 h 235"/>
                <a:gd name="T24" fmla="*/ 8 w 683"/>
                <a:gd name="T25" fmla="*/ 29 h 235"/>
                <a:gd name="T26" fmla="*/ 9 w 683"/>
                <a:gd name="T27" fmla="*/ 30 h 235"/>
                <a:gd name="T28" fmla="*/ 11 w 683"/>
                <a:gd name="T29" fmla="*/ 30 h 235"/>
                <a:gd name="T30" fmla="*/ 12 w 683"/>
                <a:gd name="T31" fmla="*/ 29 h 235"/>
                <a:gd name="T32" fmla="*/ 14 w 683"/>
                <a:gd name="T33" fmla="*/ 27 h 235"/>
                <a:gd name="T34" fmla="*/ 15 w 683"/>
                <a:gd name="T35" fmla="*/ 24 h 235"/>
                <a:gd name="T36" fmla="*/ 17 w 683"/>
                <a:gd name="T37" fmla="*/ 21 h 235"/>
                <a:gd name="T38" fmla="*/ 19 w 683"/>
                <a:gd name="T39" fmla="*/ 17 h 235"/>
                <a:gd name="T40" fmla="*/ 21 w 683"/>
                <a:gd name="T41" fmla="*/ 13 h 235"/>
                <a:gd name="T42" fmla="*/ 22 w 683"/>
                <a:gd name="T43" fmla="*/ 10 h 235"/>
                <a:gd name="T44" fmla="*/ 24 w 683"/>
                <a:gd name="T45" fmla="*/ 7 h 235"/>
                <a:gd name="T46" fmla="*/ 25 w 683"/>
                <a:gd name="T47" fmla="*/ 6 h 235"/>
                <a:gd name="T48" fmla="*/ 25 w 683"/>
                <a:gd name="T49" fmla="*/ 5 h 235"/>
                <a:gd name="T50" fmla="*/ 25 w 683"/>
                <a:gd name="T51" fmla="*/ 5 h 235"/>
                <a:gd name="T52" fmla="*/ 23 w 683"/>
                <a:gd name="T53" fmla="*/ 5 h 235"/>
                <a:gd name="T54" fmla="*/ 22 w 683"/>
                <a:gd name="T55" fmla="*/ 5 h 235"/>
                <a:gd name="T56" fmla="*/ 19 w 683"/>
                <a:gd name="T57" fmla="*/ 5 h 235"/>
                <a:gd name="T58" fmla="*/ 17 w 683"/>
                <a:gd name="T59" fmla="*/ 6 h 235"/>
                <a:gd name="T60" fmla="*/ 15 w 683"/>
                <a:gd name="T61" fmla="*/ 6 h 235"/>
                <a:gd name="T62" fmla="*/ 12 w 683"/>
                <a:gd name="T63" fmla="*/ 7 h 235"/>
                <a:gd name="T64" fmla="*/ 10 w 683"/>
                <a:gd name="T65" fmla="*/ 8 h 235"/>
                <a:gd name="T66" fmla="*/ 9 w 683"/>
                <a:gd name="T67" fmla="*/ 9 h 235"/>
                <a:gd name="T68" fmla="*/ 7 w 683"/>
                <a:gd name="T69" fmla="*/ 10 h 235"/>
                <a:gd name="T70" fmla="*/ 6 w 683"/>
                <a:gd name="T71" fmla="*/ 11 h 235"/>
                <a:gd name="T72" fmla="*/ 5 w 683"/>
                <a:gd name="T73" fmla="*/ 11 h 235"/>
                <a:gd name="T74" fmla="*/ 3 w 683"/>
                <a:gd name="T75" fmla="*/ 10 h 235"/>
                <a:gd name="T76" fmla="*/ 2 w 683"/>
                <a:gd name="T77" fmla="*/ 8 h 235"/>
                <a:gd name="T78" fmla="*/ 1 w 683"/>
                <a:gd name="T79" fmla="*/ 5 h 235"/>
                <a:gd name="T80" fmla="*/ 0 w 683"/>
                <a:gd name="T81" fmla="*/ 0 h 23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683"/>
                <a:gd name="T124" fmla="*/ 0 h 235"/>
                <a:gd name="T125" fmla="*/ 683 w 683"/>
                <a:gd name="T126" fmla="*/ 235 h 235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683" h="235">
                  <a:moveTo>
                    <a:pt x="0" y="0"/>
                  </a:moveTo>
                  <a:lnTo>
                    <a:pt x="0" y="5"/>
                  </a:lnTo>
                  <a:lnTo>
                    <a:pt x="0" y="21"/>
                  </a:lnTo>
                  <a:lnTo>
                    <a:pt x="2" y="43"/>
                  </a:lnTo>
                  <a:lnTo>
                    <a:pt x="10" y="72"/>
                  </a:lnTo>
                  <a:lnTo>
                    <a:pt x="18" y="101"/>
                  </a:lnTo>
                  <a:lnTo>
                    <a:pt x="32" y="129"/>
                  </a:lnTo>
                  <a:lnTo>
                    <a:pt x="52" y="154"/>
                  </a:lnTo>
                  <a:lnTo>
                    <a:pt x="79" y="177"/>
                  </a:lnTo>
                  <a:lnTo>
                    <a:pt x="108" y="191"/>
                  </a:lnTo>
                  <a:lnTo>
                    <a:pt x="144" y="207"/>
                  </a:lnTo>
                  <a:lnTo>
                    <a:pt x="180" y="220"/>
                  </a:lnTo>
                  <a:lnTo>
                    <a:pt x="218" y="230"/>
                  </a:lnTo>
                  <a:lnTo>
                    <a:pt x="257" y="235"/>
                  </a:lnTo>
                  <a:lnTo>
                    <a:pt x="295" y="235"/>
                  </a:lnTo>
                  <a:lnTo>
                    <a:pt x="331" y="229"/>
                  </a:lnTo>
                  <a:lnTo>
                    <a:pt x="368" y="214"/>
                  </a:lnTo>
                  <a:lnTo>
                    <a:pt x="406" y="190"/>
                  </a:lnTo>
                  <a:lnTo>
                    <a:pt x="454" y="162"/>
                  </a:lnTo>
                  <a:lnTo>
                    <a:pt x="506" y="132"/>
                  </a:lnTo>
                  <a:lnTo>
                    <a:pt x="559" y="103"/>
                  </a:lnTo>
                  <a:lnTo>
                    <a:pt x="607" y="77"/>
                  </a:lnTo>
                  <a:lnTo>
                    <a:pt x="646" y="56"/>
                  </a:lnTo>
                  <a:lnTo>
                    <a:pt x="673" y="41"/>
                  </a:lnTo>
                  <a:lnTo>
                    <a:pt x="683" y="37"/>
                  </a:lnTo>
                  <a:lnTo>
                    <a:pt x="670" y="37"/>
                  </a:lnTo>
                  <a:lnTo>
                    <a:pt x="638" y="37"/>
                  </a:lnTo>
                  <a:lnTo>
                    <a:pt x="590" y="37"/>
                  </a:lnTo>
                  <a:lnTo>
                    <a:pt x="530" y="39"/>
                  </a:lnTo>
                  <a:lnTo>
                    <a:pt x="464" y="41"/>
                  </a:lnTo>
                  <a:lnTo>
                    <a:pt x="399" y="46"/>
                  </a:lnTo>
                  <a:lnTo>
                    <a:pt x="336" y="52"/>
                  </a:lnTo>
                  <a:lnTo>
                    <a:pt x="282" y="62"/>
                  </a:lnTo>
                  <a:lnTo>
                    <a:pt x="234" y="69"/>
                  </a:lnTo>
                  <a:lnTo>
                    <a:pt x="193" y="77"/>
                  </a:lnTo>
                  <a:lnTo>
                    <a:pt x="155" y="81"/>
                  </a:lnTo>
                  <a:lnTo>
                    <a:pt x="122" y="82"/>
                  </a:lnTo>
                  <a:lnTo>
                    <a:pt x="90" y="75"/>
                  </a:lnTo>
                  <a:lnTo>
                    <a:pt x="60" y="60"/>
                  </a:lnTo>
                  <a:lnTo>
                    <a:pt x="2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C9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" name="Freeform 31"/>
            <p:cNvSpPr>
              <a:spLocks/>
            </p:cNvSpPr>
            <p:nvPr/>
          </p:nvSpPr>
          <p:spPr bwMode="auto">
            <a:xfrm>
              <a:off x="4898" y="1824"/>
              <a:ext cx="192" cy="99"/>
            </a:xfrm>
            <a:custGeom>
              <a:avLst/>
              <a:gdLst>
                <a:gd name="T0" fmla="*/ 0 w 574"/>
                <a:gd name="T1" fmla="*/ 0 h 197"/>
                <a:gd name="T2" fmla="*/ 0 w 574"/>
                <a:gd name="T3" fmla="*/ 1 h 197"/>
                <a:gd name="T4" fmla="*/ 0 w 574"/>
                <a:gd name="T5" fmla="*/ 3 h 197"/>
                <a:gd name="T6" fmla="*/ 0 w 574"/>
                <a:gd name="T7" fmla="*/ 5 h 197"/>
                <a:gd name="T8" fmla="*/ 0 w 574"/>
                <a:gd name="T9" fmla="*/ 8 h 197"/>
                <a:gd name="T10" fmla="*/ 1 w 574"/>
                <a:gd name="T11" fmla="*/ 11 h 197"/>
                <a:gd name="T12" fmla="*/ 1 w 574"/>
                <a:gd name="T13" fmla="*/ 14 h 197"/>
                <a:gd name="T14" fmla="*/ 2 w 574"/>
                <a:gd name="T15" fmla="*/ 17 h 197"/>
                <a:gd name="T16" fmla="*/ 2 w 574"/>
                <a:gd name="T17" fmla="*/ 19 h 197"/>
                <a:gd name="T18" fmla="*/ 3 w 574"/>
                <a:gd name="T19" fmla="*/ 21 h 197"/>
                <a:gd name="T20" fmla="*/ 4 w 574"/>
                <a:gd name="T21" fmla="*/ 22 h 197"/>
                <a:gd name="T22" fmla="*/ 6 w 574"/>
                <a:gd name="T23" fmla="*/ 23 h 197"/>
                <a:gd name="T24" fmla="*/ 7 w 574"/>
                <a:gd name="T25" fmla="*/ 25 h 197"/>
                <a:gd name="T26" fmla="*/ 8 w 574"/>
                <a:gd name="T27" fmla="*/ 25 h 197"/>
                <a:gd name="T28" fmla="*/ 9 w 574"/>
                <a:gd name="T29" fmla="*/ 25 h 197"/>
                <a:gd name="T30" fmla="*/ 10 w 574"/>
                <a:gd name="T31" fmla="*/ 24 h 197"/>
                <a:gd name="T32" fmla="*/ 12 w 574"/>
                <a:gd name="T33" fmla="*/ 23 h 197"/>
                <a:gd name="T34" fmla="*/ 13 w 574"/>
                <a:gd name="T35" fmla="*/ 20 h 197"/>
                <a:gd name="T36" fmla="*/ 14 w 574"/>
                <a:gd name="T37" fmla="*/ 17 h 197"/>
                <a:gd name="T38" fmla="*/ 16 w 574"/>
                <a:gd name="T39" fmla="*/ 14 h 197"/>
                <a:gd name="T40" fmla="*/ 18 w 574"/>
                <a:gd name="T41" fmla="*/ 11 h 197"/>
                <a:gd name="T42" fmla="*/ 19 w 574"/>
                <a:gd name="T43" fmla="*/ 8 h 197"/>
                <a:gd name="T44" fmla="*/ 20 w 574"/>
                <a:gd name="T45" fmla="*/ 6 h 197"/>
                <a:gd name="T46" fmla="*/ 21 w 574"/>
                <a:gd name="T47" fmla="*/ 5 h 197"/>
                <a:gd name="T48" fmla="*/ 21 w 574"/>
                <a:gd name="T49" fmla="*/ 4 h 197"/>
                <a:gd name="T50" fmla="*/ 21 w 574"/>
                <a:gd name="T51" fmla="*/ 4 h 197"/>
                <a:gd name="T52" fmla="*/ 20 w 574"/>
                <a:gd name="T53" fmla="*/ 4 h 197"/>
                <a:gd name="T54" fmla="*/ 19 w 574"/>
                <a:gd name="T55" fmla="*/ 4 h 197"/>
                <a:gd name="T56" fmla="*/ 17 w 574"/>
                <a:gd name="T57" fmla="*/ 5 h 197"/>
                <a:gd name="T58" fmla="*/ 14 w 574"/>
                <a:gd name="T59" fmla="*/ 5 h 197"/>
                <a:gd name="T60" fmla="*/ 12 w 574"/>
                <a:gd name="T61" fmla="*/ 5 h 197"/>
                <a:gd name="T62" fmla="*/ 11 w 574"/>
                <a:gd name="T63" fmla="*/ 6 h 197"/>
                <a:gd name="T64" fmla="*/ 9 w 574"/>
                <a:gd name="T65" fmla="*/ 7 h 197"/>
                <a:gd name="T66" fmla="*/ 7 w 574"/>
                <a:gd name="T67" fmla="*/ 8 h 197"/>
                <a:gd name="T68" fmla="*/ 6 w 574"/>
                <a:gd name="T69" fmla="*/ 8 h 197"/>
                <a:gd name="T70" fmla="*/ 5 w 574"/>
                <a:gd name="T71" fmla="*/ 9 h 197"/>
                <a:gd name="T72" fmla="*/ 4 w 574"/>
                <a:gd name="T73" fmla="*/ 9 h 197"/>
                <a:gd name="T74" fmla="*/ 3 w 574"/>
                <a:gd name="T75" fmla="*/ 8 h 197"/>
                <a:gd name="T76" fmla="*/ 2 w 574"/>
                <a:gd name="T77" fmla="*/ 7 h 197"/>
                <a:gd name="T78" fmla="*/ 1 w 574"/>
                <a:gd name="T79" fmla="*/ 4 h 197"/>
                <a:gd name="T80" fmla="*/ 0 w 574"/>
                <a:gd name="T81" fmla="*/ 0 h 19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574"/>
                <a:gd name="T124" fmla="*/ 0 h 197"/>
                <a:gd name="T125" fmla="*/ 574 w 574"/>
                <a:gd name="T126" fmla="*/ 197 h 197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574" h="197">
                  <a:moveTo>
                    <a:pt x="0" y="0"/>
                  </a:moveTo>
                  <a:lnTo>
                    <a:pt x="0" y="4"/>
                  </a:lnTo>
                  <a:lnTo>
                    <a:pt x="0" y="17"/>
                  </a:lnTo>
                  <a:lnTo>
                    <a:pt x="2" y="37"/>
                  </a:lnTo>
                  <a:lnTo>
                    <a:pt x="8" y="60"/>
                  </a:lnTo>
                  <a:lnTo>
                    <a:pt x="15" y="84"/>
                  </a:lnTo>
                  <a:lnTo>
                    <a:pt x="27" y="108"/>
                  </a:lnTo>
                  <a:lnTo>
                    <a:pt x="43" y="129"/>
                  </a:lnTo>
                  <a:lnTo>
                    <a:pt x="65" y="148"/>
                  </a:lnTo>
                  <a:lnTo>
                    <a:pt x="89" y="161"/>
                  </a:lnTo>
                  <a:lnTo>
                    <a:pt x="119" y="174"/>
                  </a:lnTo>
                  <a:lnTo>
                    <a:pt x="150" y="184"/>
                  </a:lnTo>
                  <a:lnTo>
                    <a:pt x="183" y="193"/>
                  </a:lnTo>
                  <a:lnTo>
                    <a:pt x="215" y="197"/>
                  </a:lnTo>
                  <a:lnTo>
                    <a:pt x="248" y="197"/>
                  </a:lnTo>
                  <a:lnTo>
                    <a:pt x="279" y="191"/>
                  </a:lnTo>
                  <a:lnTo>
                    <a:pt x="310" y="179"/>
                  </a:lnTo>
                  <a:lnTo>
                    <a:pt x="341" y="158"/>
                  </a:lnTo>
                  <a:lnTo>
                    <a:pt x="382" y="136"/>
                  </a:lnTo>
                  <a:lnTo>
                    <a:pt x="425" y="110"/>
                  </a:lnTo>
                  <a:lnTo>
                    <a:pt x="469" y="86"/>
                  </a:lnTo>
                  <a:lnTo>
                    <a:pt x="509" y="64"/>
                  </a:lnTo>
                  <a:lnTo>
                    <a:pt x="543" y="46"/>
                  </a:lnTo>
                  <a:lnTo>
                    <a:pt x="564" y="34"/>
                  </a:lnTo>
                  <a:lnTo>
                    <a:pt x="574" y="30"/>
                  </a:lnTo>
                  <a:lnTo>
                    <a:pt x="562" y="30"/>
                  </a:lnTo>
                  <a:lnTo>
                    <a:pt x="535" y="30"/>
                  </a:lnTo>
                  <a:lnTo>
                    <a:pt x="495" y="30"/>
                  </a:lnTo>
                  <a:lnTo>
                    <a:pt x="447" y="33"/>
                  </a:lnTo>
                  <a:lnTo>
                    <a:pt x="390" y="34"/>
                  </a:lnTo>
                  <a:lnTo>
                    <a:pt x="335" y="38"/>
                  </a:lnTo>
                  <a:lnTo>
                    <a:pt x="283" y="43"/>
                  </a:lnTo>
                  <a:lnTo>
                    <a:pt x="238" y="51"/>
                  </a:lnTo>
                  <a:lnTo>
                    <a:pt x="197" y="58"/>
                  </a:lnTo>
                  <a:lnTo>
                    <a:pt x="163" y="64"/>
                  </a:lnTo>
                  <a:lnTo>
                    <a:pt x="130" y="68"/>
                  </a:lnTo>
                  <a:lnTo>
                    <a:pt x="104" y="68"/>
                  </a:lnTo>
                  <a:lnTo>
                    <a:pt x="77" y="63"/>
                  </a:lnTo>
                  <a:lnTo>
                    <a:pt x="51" y="51"/>
                  </a:lnTo>
                  <a:lnTo>
                    <a:pt x="26" y="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7D1B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" name="Freeform 32"/>
            <p:cNvSpPr>
              <a:spLocks/>
            </p:cNvSpPr>
            <p:nvPr/>
          </p:nvSpPr>
          <p:spPr bwMode="auto">
            <a:xfrm>
              <a:off x="4907" y="1843"/>
              <a:ext cx="155" cy="80"/>
            </a:xfrm>
            <a:custGeom>
              <a:avLst/>
              <a:gdLst>
                <a:gd name="T0" fmla="*/ 0 w 463"/>
                <a:gd name="T1" fmla="*/ 0 h 159"/>
                <a:gd name="T2" fmla="*/ 0 w 463"/>
                <a:gd name="T3" fmla="*/ 1 h 159"/>
                <a:gd name="T4" fmla="*/ 0 w 463"/>
                <a:gd name="T5" fmla="*/ 2 h 159"/>
                <a:gd name="T6" fmla="*/ 0 w 463"/>
                <a:gd name="T7" fmla="*/ 4 h 159"/>
                <a:gd name="T8" fmla="*/ 0 w 463"/>
                <a:gd name="T9" fmla="*/ 6 h 159"/>
                <a:gd name="T10" fmla="*/ 0 w 463"/>
                <a:gd name="T11" fmla="*/ 9 h 159"/>
                <a:gd name="T12" fmla="*/ 1 w 463"/>
                <a:gd name="T13" fmla="*/ 11 h 159"/>
                <a:gd name="T14" fmla="*/ 1 w 463"/>
                <a:gd name="T15" fmla="*/ 14 h 159"/>
                <a:gd name="T16" fmla="*/ 2 w 463"/>
                <a:gd name="T17" fmla="*/ 15 h 159"/>
                <a:gd name="T18" fmla="*/ 3 w 463"/>
                <a:gd name="T19" fmla="*/ 17 h 159"/>
                <a:gd name="T20" fmla="*/ 4 w 463"/>
                <a:gd name="T21" fmla="*/ 18 h 159"/>
                <a:gd name="T22" fmla="*/ 5 w 463"/>
                <a:gd name="T23" fmla="*/ 19 h 159"/>
                <a:gd name="T24" fmla="*/ 5 w 463"/>
                <a:gd name="T25" fmla="*/ 20 h 159"/>
                <a:gd name="T26" fmla="*/ 6 w 463"/>
                <a:gd name="T27" fmla="*/ 20 h 159"/>
                <a:gd name="T28" fmla="*/ 7 w 463"/>
                <a:gd name="T29" fmla="*/ 20 h 159"/>
                <a:gd name="T30" fmla="*/ 8 w 463"/>
                <a:gd name="T31" fmla="*/ 20 h 159"/>
                <a:gd name="T32" fmla="*/ 9 w 463"/>
                <a:gd name="T33" fmla="*/ 19 h 159"/>
                <a:gd name="T34" fmla="*/ 10 w 463"/>
                <a:gd name="T35" fmla="*/ 16 h 159"/>
                <a:gd name="T36" fmla="*/ 11 w 463"/>
                <a:gd name="T37" fmla="*/ 14 h 159"/>
                <a:gd name="T38" fmla="*/ 13 w 463"/>
                <a:gd name="T39" fmla="*/ 12 h 159"/>
                <a:gd name="T40" fmla="*/ 14 w 463"/>
                <a:gd name="T41" fmla="*/ 9 h 159"/>
                <a:gd name="T42" fmla="*/ 15 w 463"/>
                <a:gd name="T43" fmla="*/ 7 h 159"/>
                <a:gd name="T44" fmla="*/ 16 w 463"/>
                <a:gd name="T45" fmla="*/ 5 h 159"/>
                <a:gd name="T46" fmla="*/ 17 w 463"/>
                <a:gd name="T47" fmla="*/ 4 h 159"/>
                <a:gd name="T48" fmla="*/ 17 w 463"/>
                <a:gd name="T49" fmla="*/ 4 h 159"/>
                <a:gd name="T50" fmla="*/ 17 w 463"/>
                <a:gd name="T51" fmla="*/ 4 h 159"/>
                <a:gd name="T52" fmla="*/ 16 w 463"/>
                <a:gd name="T53" fmla="*/ 4 h 159"/>
                <a:gd name="T54" fmla="*/ 15 w 463"/>
                <a:gd name="T55" fmla="*/ 4 h 159"/>
                <a:gd name="T56" fmla="*/ 14 w 463"/>
                <a:gd name="T57" fmla="*/ 4 h 159"/>
                <a:gd name="T58" fmla="*/ 12 w 463"/>
                <a:gd name="T59" fmla="*/ 4 h 159"/>
                <a:gd name="T60" fmla="*/ 10 w 463"/>
                <a:gd name="T61" fmla="*/ 4 h 159"/>
                <a:gd name="T62" fmla="*/ 8 w 463"/>
                <a:gd name="T63" fmla="*/ 5 h 159"/>
                <a:gd name="T64" fmla="*/ 7 w 463"/>
                <a:gd name="T65" fmla="*/ 5 h 159"/>
                <a:gd name="T66" fmla="*/ 6 w 463"/>
                <a:gd name="T67" fmla="*/ 6 h 159"/>
                <a:gd name="T68" fmla="*/ 5 w 463"/>
                <a:gd name="T69" fmla="*/ 7 h 159"/>
                <a:gd name="T70" fmla="*/ 4 w 463"/>
                <a:gd name="T71" fmla="*/ 7 h 159"/>
                <a:gd name="T72" fmla="*/ 3 w 463"/>
                <a:gd name="T73" fmla="*/ 7 h 159"/>
                <a:gd name="T74" fmla="*/ 2 w 463"/>
                <a:gd name="T75" fmla="*/ 7 h 159"/>
                <a:gd name="T76" fmla="*/ 1 w 463"/>
                <a:gd name="T77" fmla="*/ 5 h 159"/>
                <a:gd name="T78" fmla="*/ 1 w 463"/>
                <a:gd name="T79" fmla="*/ 3 h 159"/>
                <a:gd name="T80" fmla="*/ 0 w 463"/>
                <a:gd name="T81" fmla="*/ 0 h 159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63"/>
                <a:gd name="T124" fmla="*/ 0 h 159"/>
                <a:gd name="T125" fmla="*/ 463 w 463"/>
                <a:gd name="T126" fmla="*/ 159 h 159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63" h="159">
                  <a:moveTo>
                    <a:pt x="0" y="0"/>
                  </a:moveTo>
                  <a:lnTo>
                    <a:pt x="0" y="3"/>
                  </a:lnTo>
                  <a:lnTo>
                    <a:pt x="0" y="14"/>
                  </a:lnTo>
                  <a:lnTo>
                    <a:pt x="2" y="29"/>
                  </a:lnTo>
                  <a:lnTo>
                    <a:pt x="6" y="48"/>
                  </a:lnTo>
                  <a:lnTo>
                    <a:pt x="12" y="68"/>
                  </a:lnTo>
                  <a:lnTo>
                    <a:pt x="21" y="87"/>
                  </a:lnTo>
                  <a:lnTo>
                    <a:pt x="34" y="106"/>
                  </a:lnTo>
                  <a:lnTo>
                    <a:pt x="53" y="120"/>
                  </a:lnTo>
                  <a:lnTo>
                    <a:pt x="72" y="129"/>
                  </a:lnTo>
                  <a:lnTo>
                    <a:pt x="96" y="140"/>
                  </a:lnTo>
                  <a:lnTo>
                    <a:pt x="122" y="148"/>
                  </a:lnTo>
                  <a:lnTo>
                    <a:pt x="147" y="155"/>
                  </a:lnTo>
                  <a:lnTo>
                    <a:pt x="173" y="159"/>
                  </a:lnTo>
                  <a:lnTo>
                    <a:pt x="199" y="159"/>
                  </a:lnTo>
                  <a:lnTo>
                    <a:pt x="225" y="154"/>
                  </a:lnTo>
                  <a:lnTo>
                    <a:pt x="250" y="145"/>
                  </a:lnTo>
                  <a:lnTo>
                    <a:pt x="276" y="128"/>
                  </a:lnTo>
                  <a:lnTo>
                    <a:pt x="308" y="110"/>
                  </a:lnTo>
                  <a:lnTo>
                    <a:pt x="343" y="89"/>
                  </a:lnTo>
                  <a:lnTo>
                    <a:pt x="380" y="70"/>
                  </a:lnTo>
                  <a:lnTo>
                    <a:pt x="411" y="52"/>
                  </a:lnTo>
                  <a:lnTo>
                    <a:pt x="438" y="38"/>
                  </a:lnTo>
                  <a:lnTo>
                    <a:pt x="456" y="27"/>
                  </a:lnTo>
                  <a:lnTo>
                    <a:pt x="463" y="25"/>
                  </a:lnTo>
                  <a:lnTo>
                    <a:pt x="453" y="25"/>
                  </a:lnTo>
                  <a:lnTo>
                    <a:pt x="432" y="25"/>
                  </a:lnTo>
                  <a:lnTo>
                    <a:pt x="400" y="25"/>
                  </a:lnTo>
                  <a:lnTo>
                    <a:pt x="360" y="26"/>
                  </a:lnTo>
                  <a:lnTo>
                    <a:pt x="315" y="27"/>
                  </a:lnTo>
                  <a:lnTo>
                    <a:pt x="270" y="31"/>
                  </a:lnTo>
                  <a:lnTo>
                    <a:pt x="226" y="34"/>
                  </a:lnTo>
                  <a:lnTo>
                    <a:pt x="191" y="40"/>
                  </a:lnTo>
                  <a:lnTo>
                    <a:pt x="158" y="46"/>
                  </a:lnTo>
                  <a:lnTo>
                    <a:pt x="130" y="51"/>
                  </a:lnTo>
                  <a:lnTo>
                    <a:pt x="103" y="53"/>
                  </a:lnTo>
                  <a:lnTo>
                    <a:pt x="82" y="55"/>
                  </a:lnTo>
                  <a:lnTo>
                    <a:pt x="60" y="50"/>
                  </a:lnTo>
                  <a:lnTo>
                    <a:pt x="40" y="40"/>
                  </a:lnTo>
                  <a:lnTo>
                    <a:pt x="20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AD9B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" name="Freeform 33"/>
            <p:cNvSpPr>
              <a:spLocks/>
            </p:cNvSpPr>
            <p:nvPr/>
          </p:nvSpPr>
          <p:spPr bwMode="auto">
            <a:xfrm>
              <a:off x="4916" y="1862"/>
              <a:ext cx="118" cy="60"/>
            </a:xfrm>
            <a:custGeom>
              <a:avLst/>
              <a:gdLst>
                <a:gd name="T0" fmla="*/ 0 w 354"/>
                <a:gd name="T1" fmla="*/ 0 h 120"/>
                <a:gd name="T2" fmla="*/ 0 w 354"/>
                <a:gd name="T3" fmla="*/ 1 h 120"/>
                <a:gd name="T4" fmla="*/ 0 w 354"/>
                <a:gd name="T5" fmla="*/ 2 h 120"/>
                <a:gd name="T6" fmla="*/ 0 w 354"/>
                <a:gd name="T7" fmla="*/ 3 h 120"/>
                <a:gd name="T8" fmla="*/ 0 w 354"/>
                <a:gd name="T9" fmla="*/ 5 h 120"/>
                <a:gd name="T10" fmla="*/ 0 w 354"/>
                <a:gd name="T11" fmla="*/ 7 h 120"/>
                <a:gd name="T12" fmla="*/ 1 w 354"/>
                <a:gd name="T13" fmla="*/ 9 h 120"/>
                <a:gd name="T14" fmla="*/ 1 w 354"/>
                <a:gd name="T15" fmla="*/ 10 h 120"/>
                <a:gd name="T16" fmla="*/ 2 w 354"/>
                <a:gd name="T17" fmla="*/ 12 h 120"/>
                <a:gd name="T18" fmla="*/ 2 w 354"/>
                <a:gd name="T19" fmla="*/ 13 h 120"/>
                <a:gd name="T20" fmla="*/ 3 w 354"/>
                <a:gd name="T21" fmla="*/ 14 h 120"/>
                <a:gd name="T22" fmla="*/ 3 w 354"/>
                <a:gd name="T23" fmla="*/ 14 h 120"/>
                <a:gd name="T24" fmla="*/ 4 w 354"/>
                <a:gd name="T25" fmla="*/ 15 h 120"/>
                <a:gd name="T26" fmla="*/ 5 w 354"/>
                <a:gd name="T27" fmla="*/ 15 h 120"/>
                <a:gd name="T28" fmla="*/ 6 w 354"/>
                <a:gd name="T29" fmla="*/ 15 h 120"/>
                <a:gd name="T30" fmla="*/ 6 w 354"/>
                <a:gd name="T31" fmla="*/ 15 h 120"/>
                <a:gd name="T32" fmla="*/ 7 w 354"/>
                <a:gd name="T33" fmla="*/ 14 h 120"/>
                <a:gd name="T34" fmla="*/ 8 w 354"/>
                <a:gd name="T35" fmla="*/ 12 h 120"/>
                <a:gd name="T36" fmla="*/ 9 w 354"/>
                <a:gd name="T37" fmla="*/ 11 h 120"/>
                <a:gd name="T38" fmla="*/ 10 w 354"/>
                <a:gd name="T39" fmla="*/ 9 h 120"/>
                <a:gd name="T40" fmla="*/ 11 w 354"/>
                <a:gd name="T41" fmla="*/ 7 h 120"/>
                <a:gd name="T42" fmla="*/ 12 w 354"/>
                <a:gd name="T43" fmla="*/ 5 h 120"/>
                <a:gd name="T44" fmla="*/ 12 w 354"/>
                <a:gd name="T45" fmla="*/ 4 h 120"/>
                <a:gd name="T46" fmla="*/ 13 w 354"/>
                <a:gd name="T47" fmla="*/ 3 h 120"/>
                <a:gd name="T48" fmla="*/ 13 w 354"/>
                <a:gd name="T49" fmla="*/ 3 h 120"/>
                <a:gd name="T50" fmla="*/ 13 w 354"/>
                <a:gd name="T51" fmla="*/ 3 h 120"/>
                <a:gd name="T52" fmla="*/ 12 w 354"/>
                <a:gd name="T53" fmla="*/ 3 h 120"/>
                <a:gd name="T54" fmla="*/ 11 w 354"/>
                <a:gd name="T55" fmla="*/ 3 h 120"/>
                <a:gd name="T56" fmla="*/ 10 w 354"/>
                <a:gd name="T57" fmla="*/ 3 h 120"/>
                <a:gd name="T58" fmla="*/ 9 w 354"/>
                <a:gd name="T59" fmla="*/ 3 h 120"/>
                <a:gd name="T60" fmla="*/ 8 w 354"/>
                <a:gd name="T61" fmla="*/ 3 h 120"/>
                <a:gd name="T62" fmla="*/ 6 w 354"/>
                <a:gd name="T63" fmla="*/ 4 h 120"/>
                <a:gd name="T64" fmla="*/ 5 w 354"/>
                <a:gd name="T65" fmla="*/ 4 h 120"/>
                <a:gd name="T66" fmla="*/ 4 w 354"/>
                <a:gd name="T67" fmla="*/ 5 h 120"/>
                <a:gd name="T68" fmla="*/ 4 w 354"/>
                <a:gd name="T69" fmla="*/ 5 h 120"/>
                <a:gd name="T70" fmla="*/ 3 w 354"/>
                <a:gd name="T71" fmla="*/ 6 h 120"/>
                <a:gd name="T72" fmla="*/ 2 w 354"/>
                <a:gd name="T73" fmla="*/ 6 h 120"/>
                <a:gd name="T74" fmla="*/ 2 w 354"/>
                <a:gd name="T75" fmla="*/ 5 h 120"/>
                <a:gd name="T76" fmla="*/ 1 w 354"/>
                <a:gd name="T77" fmla="*/ 4 h 120"/>
                <a:gd name="T78" fmla="*/ 1 w 354"/>
                <a:gd name="T79" fmla="*/ 3 h 120"/>
                <a:gd name="T80" fmla="*/ 0 w 354"/>
                <a:gd name="T81" fmla="*/ 0 h 12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54"/>
                <a:gd name="T124" fmla="*/ 0 h 120"/>
                <a:gd name="T125" fmla="*/ 354 w 354"/>
                <a:gd name="T126" fmla="*/ 120 h 12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54" h="120">
                  <a:moveTo>
                    <a:pt x="0" y="0"/>
                  </a:moveTo>
                  <a:lnTo>
                    <a:pt x="0" y="2"/>
                  </a:lnTo>
                  <a:lnTo>
                    <a:pt x="0" y="10"/>
                  </a:lnTo>
                  <a:lnTo>
                    <a:pt x="0" y="21"/>
                  </a:lnTo>
                  <a:lnTo>
                    <a:pt x="4" y="36"/>
                  </a:lnTo>
                  <a:lnTo>
                    <a:pt x="8" y="51"/>
                  </a:lnTo>
                  <a:lnTo>
                    <a:pt x="15" y="66"/>
                  </a:lnTo>
                  <a:lnTo>
                    <a:pt x="25" y="79"/>
                  </a:lnTo>
                  <a:lnTo>
                    <a:pt x="41" y="91"/>
                  </a:lnTo>
                  <a:lnTo>
                    <a:pt x="56" y="99"/>
                  </a:lnTo>
                  <a:lnTo>
                    <a:pt x="73" y="107"/>
                  </a:lnTo>
                  <a:lnTo>
                    <a:pt x="91" y="112"/>
                  </a:lnTo>
                  <a:lnTo>
                    <a:pt x="113" y="119"/>
                  </a:lnTo>
                  <a:lnTo>
                    <a:pt x="131" y="120"/>
                  </a:lnTo>
                  <a:lnTo>
                    <a:pt x="151" y="120"/>
                  </a:lnTo>
                  <a:lnTo>
                    <a:pt x="171" y="116"/>
                  </a:lnTo>
                  <a:lnTo>
                    <a:pt x="190" y="110"/>
                  </a:lnTo>
                  <a:lnTo>
                    <a:pt x="210" y="96"/>
                  </a:lnTo>
                  <a:lnTo>
                    <a:pt x="235" y="83"/>
                  </a:lnTo>
                  <a:lnTo>
                    <a:pt x="262" y="68"/>
                  </a:lnTo>
                  <a:lnTo>
                    <a:pt x="289" y="53"/>
                  </a:lnTo>
                  <a:lnTo>
                    <a:pt x="313" y="38"/>
                  </a:lnTo>
                  <a:lnTo>
                    <a:pt x="334" y="27"/>
                  </a:lnTo>
                  <a:lnTo>
                    <a:pt x="348" y="21"/>
                  </a:lnTo>
                  <a:lnTo>
                    <a:pt x="354" y="18"/>
                  </a:lnTo>
                  <a:lnTo>
                    <a:pt x="347" y="18"/>
                  </a:lnTo>
                  <a:lnTo>
                    <a:pt x="330" y="18"/>
                  </a:lnTo>
                  <a:lnTo>
                    <a:pt x="305" y="18"/>
                  </a:lnTo>
                  <a:lnTo>
                    <a:pt x="275" y="19"/>
                  </a:lnTo>
                  <a:lnTo>
                    <a:pt x="241" y="19"/>
                  </a:lnTo>
                  <a:lnTo>
                    <a:pt x="207" y="23"/>
                  </a:lnTo>
                  <a:lnTo>
                    <a:pt x="175" y="26"/>
                  </a:lnTo>
                  <a:lnTo>
                    <a:pt x="147" y="31"/>
                  </a:lnTo>
                  <a:lnTo>
                    <a:pt x="121" y="35"/>
                  </a:lnTo>
                  <a:lnTo>
                    <a:pt x="101" y="39"/>
                  </a:lnTo>
                  <a:lnTo>
                    <a:pt x="82" y="42"/>
                  </a:lnTo>
                  <a:lnTo>
                    <a:pt x="65" y="42"/>
                  </a:lnTo>
                  <a:lnTo>
                    <a:pt x="48" y="38"/>
                  </a:lnTo>
                  <a:lnTo>
                    <a:pt x="32" y="30"/>
                  </a:lnTo>
                  <a:lnTo>
                    <a:pt x="15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3C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" name="Freeform 34"/>
            <p:cNvSpPr>
              <a:spLocks/>
            </p:cNvSpPr>
            <p:nvPr/>
          </p:nvSpPr>
          <p:spPr bwMode="auto">
            <a:xfrm>
              <a:off x="4912" y="2079"/>
              <a:ext cx="95" cy="160"/>
            </a:xfrm>
            <a:custGeom>
              <a:avLst/>
              <a:gdLst>
                <a:gd name="T0" fmla="*/ 10 w 286"/>
                <a:gd name="T1" fmla="*/ 11 h 322"/>
                <a:gd name="T2" fmla="*/ 9 w 286"/>
                <a:gd name="T3" fmla="*/ 5 h 322"/>
                <a:gd name="T4" fmla="*/ 8 w 286"/>
                <a:gd name="T5" fmla="*/ 2 h 322"/>
                <a:gd name="T6" fmla="*/ 6 w 286"/>
                <a:gd name="T7" fmla="*/ 0 h 322"/>
                <a:gd name="T8" fmla="*/ 5 w 286"/>
                <a:gd name="T9" fmla="*/ 0 h 322"/>
                <a:gd name="T10" fmla="*/ 4 w 286"/>
                <a:gd name="T11" fmla="*/ 0 h 322"/>
                <a:gd name="T12" fmla="*/ 3 w 286"/>
                <a:gd name="T13" fmla="*/ 2 h 322"/>
                <a:gd name="T14" fmla="*/ 1 w 286"/>
                <a:gd name="T15" fmla="*/ 5 h 322"/>
                <a:gd name="T16" fmla="*/ 0 w 286"/>
                <a:gd name="T17" fmla="*/ 9 h 322"/>
                <a:gd name="T18" fmla="*/ 0 w 286"/>
                <a:gd name="T19" fmla="*/ 11 h 322"/>
                <a:gd name="T20" fmla="*/ 0 w 286"/>
                <a:gd name="T21" fmla="*/ 14 h 322"/>
                <a:gd name="T22" fmla="*/ 0 w 286"/>
                <a:gd name="T23" fmla="*/ 16 h 322"/>
                <a:gd name="T24" fmla="*/ 0 w 286"/>
                <a:gd name="T25" fmla="*/ 18 h 322"/>
                <a:gd name="T26" fmla="*/ 0 w 286"/>
                <a:gd name="T27" fmla="*/ 20 h 322"/>
                <a:gd name="T28" fmla="*/ 0 w 286"/>
                <a:gd name="T29" fmla="*/ 23 h 322"/>
                <a:gd name="T30" fmla="*/ 0 w 286"/>
                <a:gd name="T31" fmla="*/ 25 h 322"/>
                <a:gd name="T32" fmla="*/ 1 w 286"/>
                <a:gd name="T33" fmla="*/ 27 h 322"/>
                <a:gd name="T34" fmla="*/ 3 w 286"/>
                <a:gd name="T35" fmla="*/ 36 h 322"/>
                <a:gd name="T36" fmla="*/ 4 w 286"/>
                <a:gd name="T37" fmla="*/ 40 h 322"/>
                <a:gd name="T38" fmla="*/ 5 w 286"/>
                <a:gd name="T39" fmla="*/ 39 h 322"/>
                <a:gd name="T40" fmla="*/ 7 w 286"/>
                <a:gd name="T41" fmla="*/ 35 h 322"/>
                <a:gd name="T42" fmla="*/ 8 w 286"/>
                <a:gd name="T43" fmla="*/ 30 h 322"/>
                <a:gd name="T44" fmla="*/ 8 w 286"/>
                <a:gd name="T45" fmla="*/ 24 h 322"/>
                <a:gd name="T46" fmla="*/ 9 w 286"/>
                <a:gd name="T47" fmla="*/ 19 h 322"/>
                <a:gd name="T48" fmla="*/ 10 w 286"/>
                <a:gd name="T49" fmla="*/ 16 h 322"/>
                <a:gd name="T50" fmla="*/ 11 w 286"/>
                <a:gd name="T51" fmla="*/ 14 h 322"/>
                <a:gd name="T52" fmla="*/ 10 w 286"/>
                <a:gd name="T53" fmla="*/ 13 h 322"/>
                <a:gd name="T54" fmla="*/ 10 w 286"/>
                <a:gd name="T55" fmla="*/ 12 h 322"/>
                <a:gd name="T56" fmla="*/ 10 w 286"/>
                <a:gd name="T57" fmla="*/ 11 h 32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86"/>
                <a:gd name="T88" fmla="*/ 0 h 322"/>
                <a:gd name="T89" fmla="*/ 286 w 286"/>
                <a:gd name="T90" fmla="*/ 322 h 322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86" h="322">
                  <a:moveTo>
                    <a:pt x="271" y="89"/>
                  </a:moveTo>
                  <a:lnTo>
                    <a:pt x="238" y="47"/>
                  </a:lnTo>
                  <a:lnTo>
                    <a:pt x="204" y="20"/>
                  </a:lnTo>
                  <a:lnTo>
                    <a:pt x="170" y="4"/>
                  </a:lnTo>
                  <a:lnTo>
                    <a:pt x="136" y="0"/>
                  </a:lnTo>
                  <a:lnTo>
                    <a:pt x="102" y="7"/>
                  </a:lnTo>
                  <a:lnTo>
                    <a:pt x="68" y="23"/>
                  </a:lnTo>
                  <a:lnTo>
                    <a:pt x="34" y="46"/>
                  </a:lnTo>
                  <a:lnTo>
                    <a:pt x="2" y="77"/>
                  </a:lnTo>
                  <a:lnTo>
                    <a:pt x="0" y="94"/>
                  </a:lnTo>
                  <a:lnTo>
                    <a:pt x="0" y="114"/>
                  </a:lnTo>
                  <a:lnTo>
                    <a:pt x="2" y="131"/>
                  </a:lnTo>
                  <a:lnTo>
                    <a:pt x="5" y="150"/>
                  </a:lnTo>
                  <a:lnTo>
                    <a:pt x="6" y="167"/>
                  </a:lnTo>
                  <a:lnTo>
                    <a:pt x="9" y="186"/>
                  </a:lnTo>
                  <a:lnTo>
                    <a:pt x="12" y="204"/>
                  </a:lnTo>
                  <a:lnTo>
                    <a:pt x="16" y="224"/>
                  </a:lnTo>
                  <a:lnTo>
                    <a:pt x="70" y="293"/>
                  </a:lnTo>
                  <a:lnTo>
                    <a:pt x="115" y="322"/>
                  </a:lnTo>
                  <a:lnTo>
                    <a:pt x="149" y="316"/>
                  </a:lnTo>
                  <a:lnTo>
                    <a:pt x="180" y="288"/>
                  </a:lnTo>
                  <a:lnTo>
                    <a:pt x="204" y="243"/>
                  </a:lnTo>
                  <a:lnTo>
                    <a:pt x="229" y="196"/>
                  </a:lnTo>
                  <a:lnTo>
                    <a:pt x="253" y="154"/>
                  </a:lnTo>
                  <a:lnTo>
                    <a:pt x="283" y="130"/>
                  </a:lnTo>
                  <a:lnTo>
                    <a:pt x="286" y="119"/>
                  </a:lnTo>
                  <a:lnTo>
                    <a:pt x="284" y="110"/>
                  </a:lnTo>
                  <a:lnTo>
                    <a:pt x="280" y="100"/>
                  </a:lnTo>
                  <a:lnTo>
                    <a:pt x="271" y="89"/>
                  </a:lnTo>
                  <a:close/>
                </a:path>
              </a:pathLst>
            </a:custGeom>
            <a:solidFill>
              <a:srgbClr val="59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4" name="Freeform 35"/>
            <p:cNvSpPr>
              <a:spLocks/>
            </p:cNvSpPr>
            <p:nvPr/>
          </p:nvSpPr>
          <p:spPr bwMode="auto">
            <a:xfrm>
              <a:off x="4941" y="2135"/>
              <a:ext cx="49" cy="81"/>
            </a:xfrm>
            <a:custGeom>
              <a:avLst/>
              <a:gdLst>
                <a:gd name="T0" fmla="*/ 5 w 146"/>
                <a:gd name="T1" fmla="*/ 5 h 163"/>
                <a:gd name="T2" fmla="*/ 5 w 146"/>
                <a:gd name="T3" fmla="*/ 2 h 163"/>
                <a:gd name="T4" fmla="*/ 4 w 146"/>
                <a:gd name="T5" fmla="*/ 1 h 163"/>
                <a:gd name="T6" fmla="*/ 3 w 146"/>
                <a:gd name="T7" fmla="*/ 0 h 163"/>
                <a:gd name="T8" fmla="*/ 3 w 146"/>
                <a:gd name="T9" fmla="*/ 0 h 163"/>
                <a:gd name="T10" fmla="*/ 2 w 146"/>
                <a:gd name="T11" fmla="*/ 0 h 163"/>
                <a:gd name="T12" fmla="*/ 1 w 146"/>
                <a:gd name="T13" fmla="*/ 1 h 163"/>
                <a:gd name="T14" fmla="*/ 1 w 146"/>
                <a:gd name="T15" fmla="*/ 2 h 163"/>
                <a:gd name="T16" fmla="*/ 0 w 146"/>
                <a:gd name="T17" fmla="*/ 5 h 163"/>
                <a:gd name="T18" fmla="*/ 0 w 146"/>
                <a:gd name="T19" fmla="*/ 6 h 163"/>
                <a:gd name="T20" fmla="*/ 0 w 146"/>
                <a:gd name="T21" fmla="*/ 7 h 163"/>
                <a:gd name="T22" fmla="*/ 0 w 146"/>
                <a:gd name="T23" fmla="*/ 8 h 163"/>
                <a:gd name="T24" fmla="*/ 0 w 146"/>
                <a:gd name="T25" fmla="*/ 9 h 163"/>
                <a:gd name="T26" fmla="*/ 0 w 146"/>
                <a:gd name="T27" fmla="*/ 10 h 163"/>
                <a:gd name="T28" fmla="*/ 0 w 146"/>
                <a:gd name="T29" fmla="*/ 11 h 163"/>
                <a:gd name="T30" fmla="*/ 0 w 146"/>
                <a:gd name="T31" fmla="*/ 12 h 163"/>
                <a:gd name="T32" fmla="*/ 0 w 146"/>
                <a:gd name="T33" fmla="*/ 14 h 163"/>
                <a:gd name="T34" fmla="*/ 1 w 146"/>
                <a:gd name="T35" fmla="*/ 18 h 163"/>
                <a:gd name="T36" fmla="*/ 2 w 146"/>
                <a:gd name="T37" fmla="*/ 20 h 163"/>
                <a:gd name="T38" fmla="*/ 3 w 146"/>
                <a:gd name="T39" fmla="*/ 20 h 163"/>
                <a:gd name="T40" fmla="*/ 3 w 146"/>
                <a:gd name="T41" fmla="*/ 18 h 163"/>
                <a:gd name="T42" fmla="*/ 4 w 146"/>
                <a:gd name="T43" fmla="*/ 15 h 163"/>
                <a:gd name="T44" fmla="*/ 4 w 146"/>
                <a:gd name="T45" fmla="*/ 12 h 163"/>
                <a:gd name="T46" fmla="*/ 5 w 146"/>
                <a:gd name="T47" fmla="*/ 9 h 163"/>
                <a:gd name="T48" fmla="*/ 5 w 146"/>
                <a:gd name="T49" fmla="*/ 8 h 163"/>
                <a:gd name="T50" fmla="*/ 5 w 146"/>
                <a:gd name="T51" fmla="*/ 7 h 163"/>
                <a:gd name="T52" fmla="*/ 5 w 146"/>
                <a:gd name="T53" fmla="*/ 5 h 163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46"/>
                <a:gd name="T82" fmla="*/ 0 h 163"/>
                <a:gd name="T83" fmla="*/ 146 w 146"/>
                <a:gd name="T84" fmla="*/ 163 h 163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46" h="163">
                  <a:moveTo>
                    <a:pt x="141" y="45"/>
                  </a:moveTo>
                  <a:lnTo>
                    <a:pt x="122" y="23"/>
                  </a:lnTo>
                  <a:lnTo>
                    <a:pt x="104" y="10"/>
                  </a:lnTo>
                  <a:lnTo>
                    <a:pt x="87" y="1"/>
                  </a:lnTo>
                  <a:lnTo>
                    <a:pt x="70" y="0"/>
                  </a:lnTo>
                  <a:lnTo>
                    <a:pt x="52" y="2"/>
                  </a:lnTo>
                  <a:lnTo>
                    <a:pt x="33" y="10"/>
                  </a:lnTo>
                  <a:lnTo>
                    <a:pt x="16" y="23"/>
                  </a:lnTo>
                  <a:lnTo>
                    <a:pt x="0" y="40"/>
                  </a:lnTo>
                  <a:lnTo>
                    <a:pt x="0" y="48"/>
                  </a:lnTo>
                  <a:lnTo>
                    <a:pt x="0" y="58"/>
                  </a:lnTo>
                  <a:lnTo>
                    <a:pt x="0" y="66"/>
                  </a:lnTo>
                  <a:lnTo>
                    <a:pt x="2" y="77"/>
                  </a:lnTo>
                  <a:lnTo>
                    <a:pt x="2" y="84"/>
                  </a:lnTo>
                  <a:lnTo>
                    <a:pt x="5" y="95"/>
                  </a:lnTo>
                  <a:lnTo>
                    <a:pt x="7" y="103"/>
                  </a:lnTo>
                  <a:lnTo>
                    <a:pt x="9" y="113"/>
                  </a:lnTo>
                  <a:lnTo>
                    <a:pt x="36" y="148"/>
                  </a:lnTo>
                  <a:lnTo>
                    <a:pt x="59" y="163"/>
                  </a:lnTo>
                  <a:lnTo>
                    <a:pt x="76" y="160"/>
                  </a:lnTo>
                  <a:lnTo>
                    <a:pt x="91" y="146"/>
                  </a:lnTo>
                  <a:lnTo>
                    <a:pt x="103" y="124"/>
                  </a:lnTo>
                  <a:lnTo>
                    <a:pt x="115" y="100"/>
                  </a:lnTo>
                  <a:lnTo>
                    <a:pt x="128" y="79"/>
                  </a:lnTo>
                  <a:lnTo>
                    <a:pt x="143" y="66"/>
                  </a:lnTo>
                  <a:lnTo>
                    <a:pt x="146" y="56"/>
                  </a:lnTo>
                  <a:lnTo>
                    <a:pt x="141" y="45"/>
                  </a:lnTo>
                  <a:close/>
                </a:path>
              </a:pathLst>
            </a:custGeom>
            <a:solidFill>
              <a:srgbClr val="DE001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5" name="Freeform 36"/>
            <p:cNvSpPr>
              <a:spLocks/>
            </p:cNvSpPr>
            <p:nvPr/>
          </p:nvSpPr>
          <p:spPr bwMode="auto">
            <a:xfrm>
              <a:off x="4697" y="1611"/>
              <a:ext cx="131" cy="318"/>
            </a:xfrm>
            <a:custGeom>
              <a:avLst/>
              <a:gdLst>
                <a:gd name="T0" fmla="*/ 14 w 395"/>
                <a:gd name="T1" fmla="*/ 40 h 636"/>
                <a:gd name="T2" fmla="*/ 13 w 395"/>
                <a:gd name="T3" fmla="*/ 43 h 636"/>
                <a:gd name="T4" fmla="*/ 11 w 395"/>
                <a:gd name="T5" fmla="*/ 48 h 636"/>
                <a:gd name="T6" fmla="*/ 10 w 395"/>
                <a:gd name="T7" fmla="*/ 52 h 636"/>
                <a:gd name="T8" fmla="*/ 8 w 395"/>
                <a:gd name="T9" fmla="*/ 57 h 636"/>
                <a:gd name="T10" fmla="*/ 7 w 395"/>
                <a:gd name="T11" fmla="*/ 62 h 636"/>
                <a:gd name="T12" fmla="*/ 6 w 395"/>
                <a:gd name="T13" fmla="*/ 68 h 636"/>
                <a:gd name="T14" fmla="*/ 4 w 395"/>
                <a:gd name="T15" fmla="*/ 74 h 636"/>
                <a:gd name="T16" fmla="*/ 3 w 395"/>
                <a:gd name="T17" fmla="*/ 80 h 636"/>
                <a:gd name="T18" fmla="*/ 2 w 395"/>
                <a:gd name="T19" fmla="*/ 74 h 636"/>
                <a:gd name="T20" fmla="*/ 1 w 395"/>
                <a:gd name="T21" fmla="*/ 66 h 636"/>
                <a:gd name="T22" fmla="*/ 0 w 395"/>
                <a:gd name="T23" fmla="*/ 56 h 636"/>
                <a:gd name="T24" fmla="*/ 0 w 395"/>
                <a:gd name="T25" fmla="*/ 46 h 636"/>
                <a:gd name="T26" fmla="*/ 0 w 395"/>
                <a:gd name="T27" fmla="*/ 36 h 636"/>
                <a:gd name="T28" fmla="*/ 1 w 395"/>
                <a:gd name="T29" fmla="*/ 24 h 636"/>
                <a:gd name="T30" fmla="*/ 2 w 395"/>
                <a:gd name="T31" fmla="*/ 12 h 636"/>
                <a:gd name="T32" fmla="*/ 4 w 395"/>
                <a:gd name="T33" fmla="*/ 0 h 636"/>
                <a:gd name="T34" fmla="*/ 4 w 395"/>
                <a:gd name="T35" fmla="*/ 10 h 636"/>
                <a:gd name="T36" fmla="*/ 4 w 395"/>
                <a:gd name="T37" fmla="*/ 18 h 636"/>
                <a:gd name="T38" fmla="*/ 5 w 395"/>
                <a:gd name="T39" fmla="*/ 24 h 636"/>
                <a:gd name="T40" fmla="*/ 6 w 395"/>
                <a:gd name="T41" fmla="*/ 29 h 636"/>
                <a:gd name="T42" fmla="*/ 8 w 395"/>
                <a:gd name="T43" fmla="*/ 34 h 636"/>
                <a:gd name="T44" fmla="*/ 10 w 395"/>
                <a:gd name="T45" fmla="*/ 37 h 636"/>
                <a:gd name="T46" fmla="*/ 12 w 395"/>
                <a:gd name="T47" fmla="*/ 39 h 636"/>
                <a:gd name="T48" fmla="*/ 14 w 395"/>
                <a:gd name="T49" fmla="*/ 40 h 6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95"/>
                <a:gd name="T76" fmla="*/ 0 h 636"/>
                <a:gd name="T77" fmla="*/ 395 w 395"/>
                <a:gd name="T78" fmla="*/ 636 h 6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95" h="636">
                  <a:moveTo>
                    <a:pt x="395" y="320"/>
                  </a:moveTo>
                  <a:lnTo>
                    <a:pt x="347" y="350"/>
                  </a:lnTo>
                  <a:lnTo>
                    <a:pt x="303" y="384"/>
                  </a:lnTo>
                  <a:lnTo>
                    <a:pt x="261" y="418"/>
                  </a:lnTo>
                  <a:lnTo>
                    <a:pt x="222" y="457"/>
                  </a:lnTo>
                  <a:lnTo>
                    <a:pt x="183" y="497"/>
                  </a:lnTo>
                  <a:lnTo>
                    <a:pt x="151" y="541"/>
                  </a:lnTo>
                  <a:lnTo>
                    <a:pt x="120" y="587"/>
                  </a:lnTo>
                  <a:lnTo>
                    <a:pt x="93" y="636"/>
                  </a:lnTo>
                  <a:lnTo>
                    <a:pt x="44" y="585"/>
                  </a:lnTo>
                  <a:lnTo>
                    <a:pt x="14" y="524"/>
                  </a:lnTo>
                  <a:lnTo>
                    <a:pt x="0" y="452"/>
                  </a:lnTo>
                  <a:lnTo>
                    <a:pt x="1" y="374"/>
                  </a:lnTo>
                  <a:lnTo>
                    <a:pt x="13" y="286"/>
                  </a:lnTo>
                  <a:lnTo>
                    <a:pt x="35" y="195"/>
                  </a:lnTo>
                  <a:lnTo>
                    <a:pt x="63" y="98"/>
                  </a:lnTo>
                  <a:lnTo>
                    <a:pt x="99" y="0"/>
                  </a:lnTo>
                  <a:lnTo>
                    <a:pt x="97" y="80"/>
                  </a:lnTo>
                  <a:lnTo>
                    <a:pt x="111" y="144"/>
                  </a:lnTo>
                  <a:lnTo>
                    <a:pt x="137" y="196"/>
                  </a:lnTo>
                  <a:lnTo>
                    <a:pt x="175" y="237"/>
                  </a:lnTo>
                  <a:lnTo>
                    <a:pt x="219" y="267"/>
                  </a:lnTo>
                  <a:lnTo>
                    <a:pt x="272" y="290"/>
                  </a:lnTo>
                  <a:lnTo>
                    <a:pt x="332" y="307"/>
                  </a:lnTo>
                  <a:lnTo>
                    <a:pt x="395" y="320"/>
                  </a:lnTo>
                  <a:close/>
                </a:path>
              </a:pathLst>
            </a:custGeom>
            <a:solidFill>
              <a:srgbClr val="99694D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6" name="Freeform 37"/>
            <p:cNvSpPr>
              <a:spLocks/>
            </p:cNvSpPr>
            <p:nvPr/>
          </p:nvSpPr>
          <p:spPr bwMode="auto">
            <a:xfrm>
              <a:off x="4717" y="1674"/>
              <a:ext cx="102" cy="210"/>
            </a:xfrm>
            <a:custGeom>
              <a:avLst/>
              <a:gdLst>
                <a:gd name="T0" fmla="*/ 11 w 305"/>
                <a:gd name="T1" fmla="*/ 27 h 420"/>
                <a:gd name="T2" fmla="*/ 10 w 305"/>
                <a:gd name="T3" fmla="*/ 29 h 420"/>
                <a:gd name="T4" fmla="*/ 9 w 305"/>
                <a:gd name="T5" fmla="*/ 33 h 420"/>
                <a:gd name="T6" fmla="*/ 8 w 305"/>
                <a:gd name="T7" fmla="*/ 36 h 420"/>
                <a:gd name="T8" fmla="*/ 7 w 305"/>
                <a:gd name="T9" fmla="*/ 39 h 420"/>
                <a:gd name="T10" fmla="*/ 6 w 305"/>
                <a:gd name="T11" fmla="*/ 42 h 420"/>
                <a:gd name="T12" fmla="*/ 5 w 305"/>
                <a:gd name="T13" fmla="*/ 45 h 420"/>
                <a:gd name="T14" fmla="*/ 4 w 305"/>
                <a:gd name="T15" fmla="*/ 49 h 420"/>
                <a:gd name="T16" fmla="*/ 3 w 305"/>
                <a:gd name="T17" fmla="*/ 53 h 420"/>
                <a:gd name="T18" fmla="*/ 2 w 305"/>
                <a:gd name="T19" fmla="*/ 49 h 420"/>
                <a:gd name="T20" fmla="*/ 1 w 305"/>
                <a:gd name="T21" fmla="*/ 44 h 420"/>
                <a:gd name="T22" fmla="*/ 0 w 305"/>
                <a:gd name="T23" fmla="*/ 38 h 420"/>
                <a:gd name="T24" fmla="*/ 0 w 305"/>
                <a:gd name="T25" fmla="*/ 31 h 420"/>
                <a:gd name="T26" fmla="*/ 0 w 305"/>
                <a:gd name="T27" fmla="*/ 24 h 420"/>
                <a:gd name="T28" fmla="*/ 0 w 305"/>
                <a:gd name="T29" fmla="*/ 17 h 420"/>
                <a:gd name="T30" fmla="*/ 1 w 305"/>
                <a:gd name="T31" fmla="*/ 9 h 420"/>
                <a:gd name="T32" fmla="*/ 2 w 305"/>
                <a:gd name="T33" fmla="*/ 0 h 420"/>
                <a:gd name="T34" fmla="*/ 2 w 305"/>
                <a:gd name="T35" fmla="*/ 7 h 420"/>
                <a:gd name="T36" fmla="*/ 2 w 305"/>
                <a:gd name="T37" fmla="*/ 13 h 420"/>
                <a:gd name="T38" fmla="*/ 3 w 305"/>
                <a:gd name="T39" fmla="*/ 17 h 420"/>
                <a:gd name="T40" fmla="*/ 5 w 305"/>
                <a:gd name="T41" fmla="*/ 21 h 420"/>
                <a:gd name="T42" fmla="*/ 6 w 305"/>
                <a:gd name="T43" fmla="*/ 23 h 420"/>
                <a:gd name="T44" fmla="*/ 8 w 305"/>
                <a:gd name="T45" fmla="*/ 25 h 420"/>
                <a:gd name="T46" fmla="*/ 10 w 305"/>
                <a:gd name="T47" fmla="*/ 26 h 420"/>
                <a:gd name="T48" fmla="*/ 11 w 305"/>
                <a:gd name="T49" fmla="*/ 27 h 42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05"/>
                <a:gd name="T76" fmla="*/ 0 h 420"/>
                <a:gd name="T77" fmla="*/ 305 w 305"/>
                <a:gd name="T78" fmla="*/ 420 h 42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05" h="420">
                  <a:moveTo>
                    <a:pt x="305" y="218"/>
                  </a:moveTo>
                  <a:lnTo>
                    <a:pt x="271" y="239"/>
                  </a:lnTo>
                  <a:lnTo>
                    <a:pt x="240" y="260"/>
                  </a:lnTo>
                  <a:lnTo>
                    <a:pt x="209" y="281"/>
                  </a:lnTo>
                  <a:lnTo>
                    <a:pt x="182" y="305"/>
                  </a:lnTo>
                  <a:lnTo>
                    <a:pt x="155" y="329"/>
                  </a:lnTo>
                  <a:lnTo>
                    <a:pt x="133" y="356"/>
                  </a:lnTo>
                  <a:lnTo>
                    <a:pt x="110" y="386"/>
                  </a:lnTo>
                  <a:lnTo>
                    <a:pt x="92" y="420"/>
                  </a:lnTo>
                  <a:lnTo>
                    <a:pt x="55" y="385"/>
                  </a:lnTo>
                  <a:lnTo>
                    <a:pt x="30" y="346"/>
                  </a:lnTo>
                  <a:lnTo>
                    <a:pt x="11" y="299"/>
                  </a:lnTo>
                  <a:lnTo>
                    <a:pt x="1" y="249"/>
                  </a:lnTo>
                  <a:lnTo>
                    <a:pt x="0" y="192"/>
                  </a:lnTo>
                  <a:lnTo>
                    <a:pt x="7" y="132"/>
                  </a:lnTo>
                  <a:lnTo>
                    <a:pt x="21" y="68"/>
                  </a:lnTo>
                  <a:lnTo>
                    <a:pt x="44" y="0"/>
                  </a:lnTo>
                  <a:lnTo>
                    <a:pt x="45" y="55"/>
                  </a:lnTo>
                  <a:lnTo>
                    <a:pt x="61" y="99"/>
                  </a:lnTo>
                  <a:lnTo>
                    <a:pt x="88" y="134"/>
                  </a:lnTo>
                  <a:lnTo>
                    <a:pt x="123" y="162"/>
                  </a:lnTo>
                  <a:lnTo>
                    <a:pt x="164" y="181"/>
                  </a:lnTo>
                  <a:lnTo>
                    <a:pt x="210" y="197"/>
                  </a:lnTo>
                  <a:lnTo>
                    <a:pt x="257" y="209"/>
                  </a:lnTo>
                  <a:lnTo>
                    <a:pt x="305" y="218"/>
                  </a:lnTo>
                  <a:close/>
                </a:path>
              </a:pathLst>
            </a:custGeom>
            <a:solidFill>
              <a:srgbClr val="52210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7" name="Freeform 38"/>
            <p:cNvSpPr>
              <a:spLocks/>
            </p:cNvSpPr>
            <p:nvPr/>
          </p:nvSpPr>
          <p:spPr bwMode="auto">
            <a:xfrm>
              <a:off x="4728" y="1695"/>
              <a:ext cx="85" cy="177"/>
            </a:xfrm>
            <a:custGeom>
              <a:avLst/>
              <a:gdLst>
                <a:gd name="T0" fmla="*/ 9 w 255"/>
                <a:gd name="T1" fmla="*/ 23 h 353"/>
                <a:gd name="T2" fmla="*/ 8 w 255"/>
                <a:gd name="T3" fmla="*/ 25 h 353"/>
                <a:gd name="T4" fmla="*/ 7 w 255"/>
                <a:gd name="T5" fmla="*/ 28 h 353"/>
                <a:gd name="T6" fmla="*/ 6 w 255"/>
                <a:gd name="T7" fmla="*/ 30 h 353"/>
                <a:gd name="T8" fmla="*/ 6 w 255"/>
                <a:gd name="T9" fmla="*/ 32 h 353"/>
                <a:gd name="T10" fmla="*/ 5 w 255"/>
                <a:gd name="T11" fmla="*/ 35 h 353"/>
                <a:gd name="T12" fmla="*/ 4 w 255"/>
                <a:gd name="T13" fmla="*/ 38 h 353"/>
                <a:gd name="T14" fmla="*/ 3 w 255"/>
                <a:gd name="T15" fmla="*/ 41 h 353"/>
                <a:gd name="T16" fmla="*/ 3 w 255"/>
                <a:gd name="T17" fmla="*/ 45 h 353"/>
                <a:gd name="T18" fmla="*/ 2 w 255"/>
                <a:gd name="T19" fmla="*/ 41 h 353"/>
                <a:gd name="T20" fmla="*/ 1 w 255"/>
                <a:gd name="T21" fmla="*/ 37 h 353"/>
                <a:gd name="T22" fmla="*/ 0 w 255"/>
                <a:gd name="T23" fmla="*/ 32 h 353"/>
                <a:gd name="T24" fmla="*/ 0 w 255"/>
                <a:gd name="T25" fmla="*/ 27 h 353"/>
                <a:gd name="T26" fmla="*/ 0 w 255"/>
                <a:gd name="T27" fmla="*/ 21 h 353"/>
                <a:gd name="T28" fmla="*/ 0 w 255"/>
                <a:gd name="T29" fmla="*/ 14 h 353"/>
                <a:gd name="T30" fmla="*/ 1 w 255"/>
                <a:gd name="T31" fmla="*/ 7 h 353"/>
                <a:gd name="T32" fmla="*/ 1 w 255"/>
                <a:gd name="T33" fmla="*/ 0 h 353"/>
                <a:gd name="T34" fmla="*/ 1 w 255"/>
                <a:gd name="T35" fmla="*/ 6 h 353"/>
                <a:gd name="T36" fmla="*/ 2 w 255"/>
                <a:gd name="T37" fmla="*/ 11 h 353"/>
                <a:gd name="T38" fmla="*/ 3 w 255"/>
                <a:gd name="T39" fmla="*/ 14 h 353"/>
                <a:gd name="T40" fmla="*/ 4 w 255"/>
                <a:gd name="T41" fmla="*/ 17 h 353"/>
                <a:gd name="T42" fmla="*/ 5 w 255"/>
                <a:gd name="T43" fmla="*/ 19 h 353"/>
                <a:gd name="T44" fmla="*/ 7 w 255"/>
                <a:gd name="T45" fmla="*/ 21 h 353"/>
                <a:gd name="T46" fmla="*/ 8 w 255"/>
                <a:gd name="T47" fmla="*/ 22 h 353"/>
                <a:gd name="T48" fmla="*/ 9 w 255"/>
                <a:gd name="T49" fmla="*/ 23 h 35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55"/>
                <a:gd name="T76" fmla="*/ 0 h 353"/>
                <a:gd name="T77" fmla="*/ 255 w 255"/>
                <a:gd name="T78" fmla="*/ 353 h 35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55" h="353">
                  <a:moveTo>
                    <a:pt x="255" y="182"/>
                  </a:moveTo>
                  <a:lnTo>
                    <a:pt x="225" y="199"/>
                  </a:lnTo>
                  <a:lnTo>
                    <a:pt x="200" y="218"/>
                  </a:lnTo>
                  <a:lnTo>
                    <a:pt x="175" y="236"/>
                  </a:lnTo>
                  <a:lnTo>
                    <a:pt x="152" y="255"/>
                  </a:lnTo>
                  <a:lnTo>
                    <a:pt x="129" y="275"/>
                  </a:lnTo>
                  <a:lnTo>
                    <a:pt x="110" y="299"/>
                  </a:lnTo>
                  <a:lnTo>
                    <a:pt x="91" y="323"/>
                  </a:lnTo>
                  <a:lnTo>
                    <a:pt x="77" y="353"/>
                  </a:lnTo>
                  <a:lnTo>
                    <a:pt x="46" y="323"/>
                  </a:lnTo>
                  <a:lnTo>
                    <a:pt x="24" y="291"/>
                  </a:lnTo>
                  <a:lnTo>
                    <a:pt x="8" y="252"/>
                  </a:lnTo>
                  <a:lnTo>
                    <a:pt x="1" y="210"/>
                  </a:lnTo>
                  <a:lnTo>
                    <a:pt x="0" y="161"/>
                  </a:lnTo>
                  <a:lnTo>
                    <a:pt x="5" y="111"/>
                  </a:lnTo>
                  <a:lnTo>
                    <a:pt x="16" y="56"/>
                  </a:lnTo>
                  <a:lnTo>
                    <a:pt x="36" y="0"/>
                  </a:lnTo>
                  <a:lnTo>
                    <a:pt x="36" y="45"/>
                  </a:lnTo>
                  <a:lnTo>
                    <a:pt x="50" y="83"/>
                  </a:lnTo>
                  <a:lnTo>
                    <a:pt x="71" y="112"/>
                  </a:lnTo>
                  <a:lnTo>
                    <a:pt x="103" y="135"/>
                  </a:lnTo>
                  <a:lnTo>
                    <a:pt x="136" y="152"/>
                  </a:lnTo>
                  <a:lnTo>
                    <a:pt x="176" y="165"/>
                  </a:lnTo>
                  <a:lnTo>
                    <a:pt x="215" y="173"/>
                  </a:lnTo>
                  <a:lnTo>
                    <a:pt x="255" y="182"/>
                  </a:lnTo>
                  <a:close/>
                </a:path>
              </a:pathLst>
            </a:custGeom>
            <a:solidFill>
              <a:srgbClr val="400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8" name="Freeform 39"/>
            <p:cNvSpPr>
              <a:spLocks/>
            </p:cNvSpPr>
            <p:nvPr/>
          </p:nvSpPr>
          <p:spPr bwMode="auto">
            <a:xfrm>
              <a:off x="4738" y="1716"/>
              <a:ext cx="69" cy="143"/>
            </a:xfrm>
            <a:custGeom>
              <a:avLst/>
              <a:gdLst>
                <a:gd name="T0" fmla="*/ 8 w 208"/>
                <a:gd name="T1" fmla="*/ 18 h 286"/>
                <a:gd name="T2" fmla="*/ 7 w 208"/>
                <a:gd name="T3" fmla="*/ 20 h 286"/>
                <a:gd name="T4" fmla="*/ 6 w 208"/>
                <a:gd name="T5" fmla="*/ 22 h 286"/>
                <a:gd name="T6" fmla="*/ 5 w 208"/>
                <a:gd name="T7" fmla="*/ 23 h 286"/>
                <a:gd name="T8" fmla="*/ 5 w 208"/>
                <a:gd name="T9" fmla="*/ 26 h 286"/>
                <a:gd name="T10" fmla="*/ 4 w 208"/>
                <a:gd name="T11" fmla="*/ 28 h 286"/>
                <a:gd name="T12" fmla="*/ 3 w 208"/>
                <a:gd name="T13" fmla="*/ 30 h 286"/>
                <a:gd name="T14" fmla="*/ 3 w 208"/>
                <a:gd name="T15" fmla="*/ 33 h 286"/>
                <a:gd name="T16" fmla="*/ 2 w 208"/>
                <a:gd name="T17" fmla="*/ 36 h 286"/>
                <a:gd name="T18" fmla="*/ 1 w 208"/>
                <a:gd name="T19" fmla="*/ 33 h 286"/>
                <a:gd name="T20" fmla="*/ 1 w 208"/>
                <a:gd name="T21" fmla="*/ 29 h 286"/>
                <a:gd name="T22" fmla="*/ 0 w 208"/>
                <a:gd name="T23" fmla="*/ 25 h 286"/>
                <a:gd name="T24" fmla="*/ 0 w 208"/>
                <a:gd name="T25" fmla="*/ 21 h 286"/>
                <a:gd name="T26" fmla="*/ 0 w 208"/>
                <a:gd name="T27" fmla="*/ 17 h 286"/>
                <a:gd name="T28" fmla="*/ 0 w 208"/>
                <a:gd name="T29" fmla="*/ 11 h 286"/>
                <a:gd name="T30" fmla="*/ 1 w 208"/>
                <a:gd name="T31" fmla="*/ 5 h 286"/>
                <a:gd name="T32" fmla="*/ 1 w 208"/>
                <a:gd name="T33" fmla="*/ 0 h 286"/>
                <a:gd name="T34" fmla="*/ 1 w 208"/>
                <a:gd name="T35" fmla="*/ 4 h 286"/>
                <a:gd name="T36" fmla="*/ 2 w 208"/>
                <a:gd name="T37" fmla="*/ 9 h 286"/>
                <a:gd name="T38" fmla="*/ 2 w 208"/>
                <a:gd name="T39" fmla="*/ 11 h 286"/>
                <a:gd name="T40" fmla="*/ 3 w 208"/>
                <a:gd name="T41" fmla="*/ 13 h 286"/>
                <a:gd name="T42" fmla="*/ 4 w 208"/>
                <a:gd name="T43" fmla="*/ 15 h 286"/>
                <a:gd name="T44" fmla="*/ 5 w 208"/>
                <a:gd name="T45" fmla="*/ 17 h 286"/>
                <a:gd name="T46" fmla="*/ 6 w 208"/>
                <a:gd name="T47" fmla="*/ 18 h 286"/>
                <a:gd name="T48" fmla="*/ 8 w 208"/>
                <a:gd name="T49" fmla="*/ 18 h 28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08"/>
                <a:gd name="T76" fmla="*/ 0 h 286"/>
                <a:gd name="T77" fmla="*/ 208 w 208"/>
                <a:gd name="T78" fmla="*/ 286 h 28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08" h="286">
                  <a:moveTo>
                    <a:pt x="208" y="149"/>
                  </a:moveTo>
                  <a:lnTo>
                    <a:pt x="184" y="162"/>
                  </a:lnTo>
                  <a:lnTo>
                    <a:pt x="162" y="177"/>
                  </a:lnTo>
                  <a:lnTo>
                    <a:pt x="141" y="191"/>
                  </a:lnTo>
                  <a:lnTo>
                    <a:pt x="124" y="208"/>
                  </a:lnTo>
                  <a:lnTo>
                    <a:pt x="106" y="224"/>
                  </a:lnTo>
                  <a:lnTo>
                    <a:pt x="90" y="242"/>
                  </a:lnTo>
                  <a:lnTo>
                    <a:pt x="75" y="261"/>
                  </a:lnTo>
                  <a:lnTo>
                    <a:pt x="64" y="286"/>
                  </a:lnTo>
                  <a:lnTo>
                    <a:pt x="38" y="263"/>
                  </a:lnTo>
                  <a:lnTo>
                    <a:pt x="20" y="235"/>
                  </a:lnTo>
                  <a:lnTo>
                    <a:pt x="7" y="204"/>
                  </a:lnTo>
                  <a:lnTo>
                    <a:pt x="3" y="170"/>
                  </a:lnTo>
                  <a:lnTo>
                    <a:pt x="0" y="131"/>
                  </a:lnTo>
                  <a:lnTo>
                    <a:pt x="6" y="90"/>
                  </a:lnTo>
                  <a:lnTo>
                    <a:pt x="14" y="46"/>
                  </a:lnTo>
                  <a:lnTo>
                    <a:pt x="30" y="0"/>
                  </a:lnTo>
                  <a:lnTo>
                    <a:pt x="31" y="37"/>
                  </a:lnTo>
                  <a:lnTo>
                    <a:pt x="42" y="67"/>
                  </a:lnTo>
                  <a:lnTo>
                    <a:pt x="59" y="90"/>
                  </a:lnTo>
                  <a:lnTo>
                    <a:pt x="85" y="110"/>
                  </a:lnTo>
                  <a:lnTo>
                    <a:pt x="112" y="123"/>
                  </a:lnTo>
                  <a:lnTo>
                    <a:pt x="144" y="135"/>
                  </a:lnTo>
                  <a:lnTo>
                    <a:pt x="175" y="141"/>
                  </a:lnTo>
                  <a:lnTo>
                    <a:pt x="208" y="149"/>
                  </a:lnTo>
                  <a:close/>
                </a:path>
              </a:pathLst>
            </a:custGeom>
            <a:solidFill>
              <a:srgbClr val="3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9" name="Freeform 40"/>
            <p:cNvSpPr>
              <a:spLocks/>
            </p:cNvSpPr>
            <p:nvPr/>
          </p:nvSpPr>
          <p:spPr bwMode="auto">
            <a:xfrm>
              <a:off x="4748" y="1736"/>
              <a:ext cx="53" cy="110"/>
            </a:xfrm>
            <a:custGeom>
              <a:avLst/>
              <a:gdLst>
                <a:gd name="T0" fmla="*/ 6 w 158"/>
                <a:gd name="T1" fmla="*/ 14 h 220"/>
                <a:gd name="T2" fmla="*/ 5 w 158"/>
                <a:gd name="T3" fmla="*/ 15 h 220"/>
                <a:gd name="T4" fmla="*/ 5 w 158"/>
                <a:gd name="T5" fmla="*/ 17 h 220"/>
                <a:gd name="T6" fmla="*/ 4 w 158"/>
                <a:gd name="T7" fmla="*/ 19 h 220"/>
                <a:gd name="T8" fmla="*/ 4 w 158"/>
                <a:gd name="T9" fmla="*/ 20 h 220"/>
                <a:gd name="T10" fmla="*/ 3 w 158"/>
                <a:gd name="T11" fmla="*/ 22 h 220"/>
                <a:gd name="T12" fmla="*/ 3 w 158"/>
                <a:gd name="T13" fmla="*/ 24 h 220"/>
                <a:gd name="T14" fmla="*/ 2 w 158"/>
                <a:gd name="T15" fmla="*/ 26 h 220"/>
                <a:gd name="T16" fmla="*/ 2 w 158"/>
                <a:gd name="T17" fmla="*/ 28 h 220"/>
                <a:gd name="T18" fmla="*/ 1 w 158"/>
                <a:gd name="T19" fmla="*/ 26 h 220"/>
                <a:gd name="T20" fmla="*/ 1 w 158"/>
                <a:gd name="T21" fmla="*/ 23 h 220"/>
                <a:gd name="T22" fmla="*/ 0 w 158"/>
                <a:gd name="T23" fmla="*/ 20 h 220"/>
                <a:gd name="T24" fmla="*/ 0 w 158"/>
                <a:gd name="T25" fmla="*/ 17 h 220"/>
                <a:gd name="T26" fmla="*/ 0 w 158"/>
                <a:gd name="T27" fmla="*/ 13 h 220"/>
                <a:gd name="T28" fmla="*/ 0 w 158"/>
                <a:gd name="T29" fmla="*/ 9 h 220"/>
                <a:gd name="T30" fmla="*/ 0 w 158"/>
                <a:gd name="T31" fmla="*/ 5 h 220"/>
                <a:gd name="T32" fmla="*/ 1 w 158"/>
                <a:gd name="T33" fmla="*/ 0 h 220"/>
                <a:gd name="T34" fmla="*/ 1 w 158"/>
                <a:gd name="T35" fmla="*/ 3 h 220"/>
                <a:gd name="T36" fmla="*/ 1 w 158"/>
                <a:gd name="T37" fmla="*/ 7 h 220"/>
                <a:gd name="T38" fmla="*/ 2 w 158"/>
                <a:gd name="T39" fmla="*/ 9 h 220"/>
                <a:gd name="T40" fmla="*/ 2 w 158"/>
                <a:gd name="T41" fmla="*/ 11 h 220"/>
                <a:gd name="T42" fmla="*/ 3 w 158"/>
                <a:gd name="T43" fmla="*/ 12 h 220"/>
                <a:gd name="T44" fmla="*/ 4 w 158"/>
                <a:gd name="T45" fmla="*/ 13 h 220"/>
                <a:gd name="T46" fmla="*/ 5 w 158"/>
                <a:gd name="T47" fmla="*/ 14 h 220"/>
                <a:gd name="T48" fmla="*/ 6 w 158"/>
                <a:gd name="T49" fmla="*/ 14 h 22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58"/>
                <a:gd name="T76" fmla="*/ 0 h 220"/>
                <a:gd name="T77" fmla="*/ 158 w 158"/>
                <a:gd name="T78" fmla="*/ 220 h 22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58" h="220">
                  <a:moveTo>
                    <a:pt x="158" y="115"/>
                  </a:moveTo>
                  <a:lnTo>
                    <a:pt x="141" y="125"/>
                  </a:lnTo>
                  <a:lnTo>
                    <a:pt x="124" y="136"/>
                  </a:lnTo>
                  <a:lnTo>
                    <a:pt x="109" y="147"/>
                  </a:lnTo>
                  <a:lnTo>
                    <a:pt x="95" y="159"/>
                  </a:lnTo>
                  <a:lnTo>
                    <a:pt x="81" y="171"/>
                  </a:lnTo>
                  <a:lnTo>
                    <a:pt x="69" y="187"/>
                  </a:lnTo>
                  <a:lnTo>
                    <a:pt x="57" y="202"/>
                  </a:lnTo>
                  <a:lnTo>
                    <a:pt x="48" y="220"/>
                  </a:lnTo>
                  <a:lnTo>
                    <a:pt x="28" y="201"/>
                  </a:lnTo>
                  <a:lnTo>
                    <a:pt x="14" y="181"/>
                  </a:lnTo>
                  <a:lnTo>
                    <a:pt x="6" y="157"/>
                  </a:lnTo>
                  <a:lnTo>
                    <a:pt x="2" y="130"/>
                  </a:lnTo>
                  <a:lnTo>
                    <a:pt x="0" y="100"/>
                  </a:lnTo>
                  <a:lnTo>
                    <a:pt x="4" y="69"/>
                  </a:lnTo>
                  <a:lnTo>
                    <a:pt x="11" y="35"/>
                  </a:lnTo>
                  <a:lnTo>
                    <a:pt x="24" y="0"/>
                  </a:lnTo>
                  <a:lnTo>
                    <a:pt x="24" y="27"/>
                  </a:lnTo>
                  <a:lnTo>
                    <a:pt x="33" y="52"/>
                  </a:lnTo>
                  <a:lnTo>
                    <a:pt x="45" y="70"/>
                  </a:lnTo>
                  <a:lnTo>
                    <a:pt x="65" y="86"/>
                  </a:lnTo>
                  <a:lnTo>
                    <a:pt x="85" y="95"/>
                  </a:lnTo>
                  <a:lnTo>
                    <a:pt x="109" y="104"/>
                  </a:lnTo>
                  <a:lnTo>
                    <a:pt x="133" y="110"/>
                  </a:lnTo>
                  <a:lnTo>
                    <a:pt x="158" y="115"/>
                  </a:lnTo>
                  <a:close/>
                </a:path>
              </a:pathLst>
            </a:custGeom>
            <a:solidFill>
              <a:srgbClr val="21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" name="Freeform 41"/>
            <p:cNvSpPr>
              <a:spLocks/>
            </p:cNvSpPr>
            <p:nvPr/>
          </p:nvSpPr>
          <p:spPr bwMode="auto">
            <a:xfrm>
              <a:off x="4726" y="1614"/>
              <a:ext cx="104" cy="181"/>
            </a:xfrm>
            <a:custGeom>
              <a:avLst/>
              <a:gdLst>
                <a:gd name="T0" fmla="*/ 12 w 312"/>
                <a:gd name="T1" fmla="*/ 40 h 361"/>
                <a:gd name="T2" fmla="*/ 9 w 312"/>
                <a:gd name="T3" fmla="*/ 38 h 361"/>
                <a:gd name="T4" fmla="*/ 7 w 312"/>
                <a:gd name="T5" fmla="*/ 36 h 361"/>
                <a:gd name="T6" fmla="*/ 5 w 312"/>
                <a:gd name="T7" fmla="*/ 32 h 361"/>
                <a:gd name="T8" fmla="*/ 3 w 312"/>
                <a:gd name="T9" fmla="*/ 28 h 361"/>
                <a:gd name="T10" fmla="*/ 2 w 312"/>
                <a:gd name="T11" fmla="*/ 23 h 361"/>
                <a:gd name="T12" fmla="*/ 1 w 312"/>
                <a:gd name="T13" fmla="*/ 16 h 361"/>
                <a:gd name="T14" fmla="*/ 0 w 312"/>
                <a:gd name="T15" fmla="*/ 9 h 361"/>
                <a:gd name="T16" fmla="*/ 0 w 312"/>
                <a:gd name="T17" fmla="*/ 0 h 361"/>
                <a:gd name="T18" fmla="*/ 0 w 312"/>
                <a:gd name="T19" fmla="*/ 9 h 361"/>
                <a:gd name="T20" fmla="*/ 0 w 312"/>
                <a:gd name="T21" fmla="*/ 16 h 361"/>
                <a:gd name="T22" fmla="*/ 1 w 312"/>
                <a:gd name="T23" fmla="*/ 23 h 361"/>
                <a:gd name="T24" fmla="*/ 1 w 312"/>
                <a:gd name="T25" fmla="*/ 29 h 361"/>
                <a:gd name="T26" fmla="*/ 3 w 312"/>
                <a:gd name="T27" fmla="*/ 35 h 361"/>
                <a:gd name="T28" fmla="*/ 4 w 312"/>
                <a:gd name="T29" fmla="*/ 39 h 361"/>
                <a:gd name="T30" fmla="*/ 6 w 312"/>
                <a:gd name="T31" fmla="*/ 43 h 361"/>
                <a:gd name="T32" fmla="*/ 9 w 312"/>
                <a:gd name="T33" fmla="*/ 46 h 361"/>
                <a:gd name="T34" fmla="*/ 9 w 312"/>
                <a:gd name="T35" fmla="*/ 45 h 361"/>
                <a:gd name="T36" fmla="*/ 10 w 312"/>
                <a:gd name="T37" fmla="*/ 45 h 361"/>
                <a:gd name="T38" fmla="*/ 10 w 312"/>
                <a:gd name="T39" fmla="*/ 44 h 361"/>
                <a:gd name="T40" fmla="*/ 11 w 312"/>
                <a:gd name="T41" fmla="*/ 44 h 361"/>
                <a:gd name="T42" fmla="*/ 11 w 312"/>
                <a:gd name="T43" fmla="*/ 43 h 361"/>
                <a:gd name="T44" fmla="*/ 11 w 312"/>
                <a:gd name="T45" fmla="*/ 42 h 361"/>
                <a:gd name="T46" fmla="*/ 11 w 312"/>
                <a:gd name="T47" fmla="*/ 41 h 361"/>
                <a:gd name="T48" fmla="*/ 12 w 312"/>
                <a:gd name="T49" fmla="*/ 40 h 36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12"/>
                <a:gd name="T76" fmla="*/ 0 h 361"/>
                <a:gd name="T77" fmla="*/ 312 w 312"/>
                <a:gd name="T78" fmla="*/ 361 h 36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12" h="361">
                  <a:moveTo>
                    <a:pt x="312" y="314"/>
                  </a:moveTo>
                  <a:lnTo>
                    <a:pt x="244" y="301"/>
                  </a:lnTo>
                  <a:lnTo>
                    <a:pt x="185" y="282"/>
                  </a:lnTo>
                  <a:lnTo>
                    <a:pt x="133" y="256"/>
                  </a:lnTo>
                  <a:lnTo>
                    <a:pt x="90" y="222"/>
                  </a:lnTo>
                  <a:lnTo>
                    <a:pt x="55" y="179"/>
                  </a:lnTo>
                  <a:lnTo>
                    <a:pt x="30" y="128"/>
                  </a:lnTo>
                  <a:lnTo>
                    <a:pt x="13" y="68"/>
                  </a:lnTo>
                  <a:lnTo>
                    <a:pt x="8" y="0"/>
                  </a:lnTo>
                  <a:lnTo>
                    <a:pt x="0" y="65"/>
                  </a:lnTo>
                  <a:lnTo>
                    <a:pt x="1" y="126"/>
                  </a:lnTo>
                  <a:lnTo>
                    <a:pt x="14" y="181"/>
                  </a:lnTo>
                  <a:lnTo>
                    <a:pt x="37" y="231"/>
                  </a:lnTo>
                  <a:lnTo>
                    <a:pt x="69" y="273"/>
                  </a:lnTo>
                  <a:lnTo>
                    <a:pt x="113" y="308"/>
                  </a:lnTo>
                  <a:lnTo>
                    <a:pt x="168" y="338"/>
                  </a:lnTo>
                  <a:lnTo>
                    <a:pt x="236" y="361"/>
                  </a:lnTo>
                  <a:lnTo>
                    <a:pt x="251" y="359"/>
                  </a:lnTo>
                  <a:lnTo>
                    <a:pt x="267" y="356"/>
                  </a:lnTo>
                  <a:lnTo>
                    <a:pt x="279" y="351"/>
                  </a:lnTo>
                  <a:lnTo>
                    <a:pt x="291" y="347"/>
                  </a:lnTo>
                  <a:lnTo>
                    <a:pt x="298" y="339"/>
                  </a:lnTo>
                  <a:lnTo>
                    <a:pt x="305" y="333"/>
                  </a:lnTo>
                  <a:lnTo>
                    <a:pt x="309" y="323"/>
                  </a:lnTo>
                  <a:lnTo>
                    <a:pt x="312" y="314"/>
                  </a:lnTo>
                  <a:close/>
                </a:path>
              </a:pathLst>
            </a:custGeom>
            <a:solidFill>
              <a:srgbClr val="E0B094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" name="Freeform 42"/>
            <p:cNvSpPr>
              <a:spLocks/>
            </p:cNvSpPr>
            <p:nvPr/>
          </p:nvSpPr>
          <p:spPr bwMode="auto">
            <a:xfrm>
              <a:off x="4783" y="1837"/>
              <a:ext cx="116" cy="265"/>
            </a:xfrm>
            <a:custGeom>
              <a:avLst/>
              <a:gdLst>
                <a:gd name="T0" fmla="*/ 13 w 349"/>
                <a:gd name="T1" fmla="*/ 20 h 529"/>
                <a:gd name="T2" fmla="*/ 12 w 349"/>
                <a:gd name="T3" fmla="*/ 18 h 529"/>
                <a:gd name="T4" fmla="*/ 12 w 349"/>
                <a:gd name="T5" fmla="*/ 15 h 529"/>
                <a:gd name="T6" fmla="*/ 11 w 349"/>
                <a:gd name="T7" fmla="*/ 13 h 529"/>
                <a:gd name="T8" fmla="*/ 11 w 349"/>
                <a:gd name="T9" fmla="*/ 10 h 529"/>
                <a:gd name="T10" fmla="*/ 10 w 349"/>
                <a:gd name="T11" fmla="*/ 8 h 529"/>
                <a:gd name="T12" fmla="*/ 9 w 349"/>
                <a:gd name="T13" fmla="*/ 5 h 529"/>
                <a:gd name="T14" fmla="*/ 9 w 349"/>
                <a:gd name="T15" fmla="*/ 3 h 529"/>
                <a:gd name="T16" fmla="*/ 8 w 349"/>
                <a:gd name="T17" fmla="*/ 0 h 529"/>
                <a:gd name="T18" fmla="*/ 6 w 349"/>
                <a:gd name="T19" fmla="*/ 3 h 529"/>
                <a:gd name="T20" fmla="*/ 3 w 349"/>
                <a:gd name="T21" fmla="*/ 9 h 529"/>
                <a:gd name="T22" fmla="*/ 1 w 349"/>
                <a:gd name="T23" fmla="*/ 17 h 529"/>
                <a:gd name="T24" fmla="*/ 0 w 349"/>
                <a:gd name="T25" fmla="*/ 28 h 529"/>
                <a:gd name="T26" fmla="*/ 0 w 349"/>
                <a:gd name="T27" fmla="*/ 38 h 529"/>
                <a:gd name="T28" fmla="*/ 1 w 349"/>
                <a:gd name="T29" fmla="*/ 49 h 529"/>
                <a:gd name="T30" fmla="*/ 3 w 349"/>
                <a:gd name="T31" fmla="*/ 59 h 529"/>
                <a:gd name="T32" fmla="*/ 6 w 349"/>
                <a:gd name="T33" fmla="*/ 67 h 529"/>
                <a:gd name="T34" fmla="*/ 9 w 349"/>
                <a:gd name="T35" fmla="*/ 67 h 529"/>
                <a:gd name="T36" fmla="*/ 11 w 349"/>
                <a:gd name="T37" fmla="*/ 64 h 529"/>
                <a:gd name="T38" fmla="*/ 12 w 349"/>
                <a:gd name="T39" fmla="*/ 58 h 529"/>
                <a:gd name="T40" fmla="*/ 12 w 349"/>
                <a:gd name="T41" fmla="*/ 51 h 529"/>
                <a:gd name="T42" fmla="*/ 12 w 349"/>
                <a:gd name="T43" fmla="*/ 43 h 529"/>
                <a:gd name="T44" fmla="*/ 12 w 349"/>
                <a:gd name="T45" fmla="*/ 35 h 529"/>
                <a:gd name="T46" fmla="*/ 12 w 349"/>
                <a:gd name="T47" fmla="*/ 27 h 529"/>
                <a:gd name="T48" fmla="*/ 13 w 349"/>
                <a:gd name="T49" fmla="*/ 20 h 52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49"/>
                <a:gd name="T76" fmla="*/ 0 h 529"/>
                <a:gd name="T77" fmla="*/ 349 w 349"/>
                <a:gd name="T78" fmla="*/ 529 h 52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49" h="529">
                  <a:moveTo>
                    <a:pt x="349" y="160"/>
                  </a:moveTo>
                  <a:lnTo>
                    <a:pt x="332" y="139"/>
                  </a:lnTo>
                  <a:lnTo>
                    <a:pt x="318" y="119"/>
                  </a:lnTo>
                  <a:lnTo>
                    <a:pt x="301" y="99"/>
                  </a:lnTo>
                  <a:lnTo>
                    <a:pt x="287" y="80"/>
                  </a:lnTo>
                  <a:lnTo>
                    <a:pt x="271" y="59"/>
                  </a:lnTo>
                  <a:lnTo>
                    <a:pt x="256" y="39"/>
                  </a:lnTo>
                  <a:lnTo>
                    <a:pt x="240" y="20"/>
                  </a:lnTo>
                  <a:lnTo>
                    <a:pt x="226" y="0"/>
                  </a:lnTo>
                  <a:lnTo>
                    <a:pt x="151" y="21"/>
                  </a:lnTo>
                  <a:lnTo>
                    <a:pt x="88" y="69"/>
                  </a:lnTo>
                  <a:lnTo>
                    <a:pt x="38" y="136"/>
                  </a:lnTo>
                  <a:lnTo>
                    <a:pt x="9" y="217"/>
                  </a:lnTo>
                  <a:lnTo>
                    <a:pt x="0" y="302"/>
                  </a:lnTo>
                  <a:lnTo>
                    <a:pt x="20" y="388"/>
                  </a:lnTo>
                  <a:lnTo>
                    <a:pt x="72" y="465"/>
                  </a:lnTo>
                  <a:lnTo>
                    <a:pt x="161" y="529"/>
                  </a:lnTo>
                  <a:lnTo>
                    <a:pt x="243" y="529"/>
                  </a:lnTo>
                  <a:lnTo>
                    <a:pt x="295" y="506"/>
                  </a:lnTo>
                  <a:lnTo>
                    <a:pt x="322" y="461"/>
                  </a:lnTo>
                  <a:lnTo>
                    <a:pt x="333" y="405"/>
                  </a:lnTo>
                  <a:lnTo>
                    <a:pt x="332" y="340"/>
                  </a:lnTo>
                  <a:lnTo>
                    <a:pt x="331" y="274"/>
                  </a:lnTo>
                  <a:lnTo>
                    <a:pt x="333" y="210"/>
                  </a:lnTo>
                  <a:lnTo>
                    <a:pt x="349" y="160"/>
                  </a:lnTo>
                  <a:close/>
                </a:path>
              </a:pathLst>
            </a:custGeom>
            <a:solidFill>
              <a:srgbClr val="8F8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" name="Freeform 43"/>
            <p:cNvSpPr>
              <a:spLocks/>
            </p:cNvSpPr>
            <p:nvPr/>
          </p:nvSpPr>
          <p:spPr bwMode="auto">
            <a:xfrm>
              <a:off x="4795" y="1844"/>
              <a:ext cx="103" cy="235"/>
            </a:xfrm>
            <a:custGeom>
              <a:avLst/>
              <a:gdLst>
                <a:gd name="T0" fmla="*/ 11 w 309"/>
                <a:gd name="T1" fmla="*/ 18 h 470"/>
                <a:gd name="T2" fmla="*/ 11 w 309"/>
                <a:gd name="T3" fmla="*/ 15 h 470"/>
                <a:gd name="T4" fmla="*/ 10 w 309"/>
                <a:gd name="T5" fmla="*/ 14 h 470"/>
                <a:gd name="T6" fmla="*/ 10 w 309"/>
                <a:gd name="T7" fmla="*/ 12 h 470"/>
                <a:gd name="T8" fmla="*/ 9 w 309"/>
                <a:gd name="T9" fmla="*/ 9 h 470"/>
                <a:gd name="T10" fmla="*/ 9 w 309"/>
                <a:gd name="T11" fmla="*/ 7 h 470"/>
                <a:gd name="T12" fmla="*/ 8 w 309"/>
                <a:gd name="T13" fmla="*/ 5 h 470"/>
                <a:gd name="T14" fmla="*/ 8 w 309"/>
                <a:gd name="T15" fmla="*/ 3 h 470"/>
                <a:gd name="T16" fmla="*/ 7 w 309"/>
                <a:gd name="T17" fmla="*/ 0 h 470"/>
                <a:gd name="T18" fmla="*/ 5 w 309"/>
                <a:gd name="T19" fmla="*/ 3 h 470"/>
                <a:gd name="T20" fmla="*/ 3 w 309"/>
                <a:gd name="T21" fmla="*/ 7 h 470"/>
                <a:gd name="T22" fmla="*/ 1 w 309"/>
                <a:gd name="T23" fmla="*/ 15 h 470"/>
                <a:gd name="T24" fmla="*/ 0 w 309"/>
                <a:gd name="T25" fmla="*/ 24 h 470"/>
                <a:gd name="T26" fmla="*/ 0 w 309"/>
                <a:gd name="T27" fmla="*/ 34 h 470"/>
                <a:gd name="T28" fmla="*/ 1 w 309"/>
                <a:gd name="T29" fmla="*/ 44 h 470"/>
                <a:gd name="T30" fmla="*/ 2 w 309"/>
                <a:gd name="T31" fmla="*/ 52 h 470"/>
                <a:gd name="T32" fmla="*/ 5 w 309"/>
                <a:gd name="T33" fmla="*/ 59 h 470"/>
                <a:gd name="T34" fmla="*/ 8 w 309"/>
                <a:gd name="T35" fmla="*/ 59 h 470"/>
                <a:gd name="T36" fmla="*/ 10 w 309"/>
                <a:gd name="T37" fmla="*/ 57 h 470"/>
                <a:gd name="T38" fmla="*/ 11 w 309"/>
                <a:gd name="T39" fmla="*/ 52 h 470"/>
                <a:gd name="T40" fmla="*/ 11 w 309"/>
                <a:gd name="T41" fmla="*/ 46 h 470"/>
                <a:gd name="T42" fmla="*/ 11 w 309"/>
                <a:gd name="T43" fmla="*/ 38 h 470"/>
                <a:gd name="T44" fmla="*/ 11 w 309"/>
                <a:gd name="T45" fmla="*/ 30 h 470"/>
                <a:gd name="T46" fmla="*/ 11 w 309"/>
                <a:gd name="T47" fmla="*/ 24 h 470"/>
                <a:gd name="T48" fmla="*/ 11 w 309"/>
                <a:gd name="T49" fmla="*/ 18 h 47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09"/>
                <a:gd name="T76" fmla="*/ 0 h 470"/>
                <a:gd name="T77" fmla="*/ 309 w 309"/>
                <a:gd name="T78" fmla="*/ 470 h 47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09" h="470">
                  <a:moveTo>
                    <a:pt x="309" y="144"/>
                  </a:moveTo>
                  <a:lnTo>
                    <a:pt x="295" y="124"/>
                  </a:lnTo>
                  <a:lnTo>
                    <a:pt x="280" y="107"/>
                  </a:lnTo>
                  <a:lnTo>
                    <a:pt x="266" y="89"/>
                  </a:lnTo>
                  <a:lnTo>
                    <a:pt x="254" y="72"/>
                  </a:lnTo>
                  <a:lnTo>
                    <a:pt x="239" y="52"/>
                  </a:lnTo>
                  <a:lnTo>
                    <a:pt x="225" y="36"/>
                  </a:lnTo>
                  <a:lnTo>
                    <a:pt x="211" y="17"/>
                  </a:lnTo>
                  <a:lnTo>
                    <a:pt x="199" y="0"/>
                  </a:lnTo>
                  <a:lnTo>
                    <a:pt x="134" y="19"/>
                  </a:lnTo>
                  <a:lnTo>
                    <a:pt x="77" y="60"/>
                  </a:lnTo>
                  <a:lnTo>
                    <a:pt x="33" y="120"/>
                  </a:lnTo>
                  <a:lnTo>
                    <a:pt x="7" y="192"/>
                  </a:lnTo>
                  <a:lnTo>
                    <a:pt x="0" y="268"/>
                  </a:lnTo>
                  <a:lnTo>
                    <a:pt x="18" y="345"/>
                  </a:lnTo>
                  <a:lnTo>
                    <a:pt x="63" y="413"/>
                  </a:lnTo>
                  <a:lnTo>
                    <a:pt x="142" y="470"/>
                  </a:lnTo>
                  <a:lnTo>
                    <a:pt x="214" y="470"/>
                  </a:lnTo>
                  <a:lnTo>
                    <a:pt x="261" y="449"/>
                  </a:lnTo>
                  <a:lnTo>
                    <a:pt x="285" y="410"/>
                  </a:lnTo>
                  <a:lnTo>
                    <a:pt x="295" y="361"/>
                  </a:lnTo>
                  <a:lnTo>
                    <a:pt x="293" y="303"/>
                  </a:lnTo>
                  <a:lnTo>
                    <a:pt x="292" y="244"/>
                  </a:lnTo>
                  <a:lnTo>
                    <a:pt x="295" y="190"/>
                  </a:lnTo>
                  <a:lnTo>
                    <a:pt x="309" y="144"/>
                  </a:lnTo>
                  <a:close/>
                </a:path>
              </a:pathLst>
            </a:custGeom>
            <a:solidFill>
              <a:srgbClr val="A8A8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" name="Freeform 44"/>
            <p:cNvSpPr>
              <a:spLocks/>
            </p:cNvSpPr>
            <p:nvPr/>
          </p:nvSpPr>
          <p:spPr bwMode="auto">
            <a:xfrm>
              <a:off x="4807" y="1851"/>
              <a:ext cx="90" cy="205"/>
            </a:xfrm>
            <a:custGeom>
              <a:avLst/>
              <a:gdLst>
                <a:gd name="T0" fmla="*/ 10 w 270"/>
                <a:gd name="T1" fmla="*/ 15 h 410"/>
                <a:gd name="T2" fmla="*/ 10 w 270"/>
                <a:gd name="T3" fmla="*/ 13 h 410"/>
                <a:gd name="T4" fmla="*/ 9 w 270"/>
                <a:gd name="T5" fmla="*/ 12 h 410"/>
                <a:gd name="T6" fmla="*/ 9 w 270"/>
                <a:gd name="T7" fmla="*/ 10 h 410"/>
                <a:gd name="T8" fmla="*/ 8 w 270"/>
                <a:gd name="T9" fmla="*/ 7 h 410"/>
                <a:gd name="T10" fmla="*/ 8 w 270"/>
                <a:gd name="T11" fmla="*/ 6 h 410"/>
                <a:gd name="T12" fmla="*/ 7 w 270"/>
                <a:gd name="T13" fmla="*/ 3 h 410"/>
                <a:gd name="T14" fmla="*/ 7 w 270"/>
                <a:gd name="T15" fmla="*/ 2 h 410"/>
                <a:gd name="T16" fmla="*/ 6 w 270"/>
                <a:gd name="T17" fmla="*/ 0 h 410"/>
                <a:gd name="T18" fmla="*/ 4 w 270"/>
                <a:gd name="T19" fmla="*/ 2 h 410"/>
                <a:gd name="T20" fmla="*/ 3 w 270"/>
                <a:gd name="T21" fmla="*/ 6 h 410"/>
                <a:gd name="T22" fmla="*/ 1 w 270"/>
                <a:gd name="T23" fmla="*/ 13 h 410"/>
                <a:gd name="T24" fmla="*/ 0 w 270"/>
                <a:gd name="T25" fmla="*/ 21 h 410"/>
                <a:gd name="T26" fmla="*/ 0 w 270"/>
                <a:gd name="T27" fmla="*/ 29 h 410"/>
                <a:gd name="T28" fmla="*/ 1 w 270"/>
                <a:gd name="T29" fmla="*/ 38 h 410"/>
                <a:gd name="T30" fmla="*/ 2 w 270"/>
                <a:gd name="T31" fmla="*/ 45 h 410"/>
                <a:gd name="T32" fmla="*/ 5 w 270"/>
                <a:gd name="T33" fmla="*/ 51 h 410"/>
                <a:gd name="T34" fmla="*/ 7 w 270"/>
                <a:gd name="T35" fmla="*/ 51 h 410"/>
                <a:gd name="T36" fmla="*/ 8 w 270"/>
                <a:gd name="T37" fmla="*/ 49 h 410"/>
                <a:gd name="T38" fmla="*/ 9 w 270"/>
                <a:gd name="T39" fmla="*/ 45 h 410"/>
                <a:gd name="T40" fmla="*/ 10 w 270"/>
                <a:gd name="T41" fmla="*/ 40 h 410"/>
                <a:gd name="T42" fmla="*/ 9 w 270"/>
                <a:gd name="T43" fmla="*/ 33 h 410"/>
                <a:gd name="T44" fmla="*/ 9 w 270"/>
                <a:gd name="T45" fmla="*/ 26 h 410"/>
                <a:gd name="T46" fmla="*/ 10 w 270"/>
                <a:gd name="T47" fmla="*/ 21 h 410"/>
                <a:gd name="T48" fmla="*/ 10 w 270"/>
                <a:gd name="T49" fmla="*/ 15 h 41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70"/>
                <a:gd name="T76" fmla="*/ 0 h 410"/>
                <a:gd name="T77" fmla="*/ 270 w 270"/>
                <a:gd name="T78" fmla="*/ 410 h 41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70" h="410">
                  <a:moveTo>
                    <a:pt x="270" y="124"/>
                  </a:moveTo>
                  <a:lnTo>
                    <a:pt x="257" y="108"/>
                  </a:lnTo>
                  <a:lnTo>
                    <a:pt x="244" y="92"/>
                  </a:lnTo>
                  <a:lnTo>
                    <a:pt x="233" y="77"/>
                  </a:lnTo>
                  <a:lnTo>
                    <a:pt x="222" y="61"/>
                  </a:lnTo>
                  <a:lnTo>
                    <a:pt x="209" y="45"/>
                  </a:lnTo>
                  <a:lnTo>
                    <a:pt x="196" y="30"/>
                  </a:lnTo>
                  <a:lnTo>
                    <a:pt x="185" y="14"/>
                  </a:lnTo>
                  <a:lnTo>
                    <a:pt x="174" y="0"/>
                  </a:lnTo>
                  <a:lnTo>
                    <a:pt x="116" y="15"/>
                  </a:lnTo>
                  <a:lnTo>
                    <a:pt x="68" y="52"/>
                  </a:lnTo>
                  <a:lnTo>
                    <a:pt x="28" y="103"/>
                  </a:lnTo>
                  <a:lnTo>
                    <a:pt x="6" y="167"/>
                  </a:lnTo>
                  <a:lnTo>
                    <a:pt x="0" y="233"/>
                  </a:lnTo>
                  <a:lnTo>
                    <a:pt x="16" y="300"/>
                  </a:lnTo>
                  <a:lnTo>
                    <a:pt x="55" y="359"/>
                  </a:lnTo>
                  <a:lnTo>
                    <a:pt x="124" y="410"/>
                  </a:lnTo>
                  <a:lnTo>
                    <a:pt x="188" y="410"/>
                  </a:lnTo>
                  <a:lnTo>
                    <a:pt x="227" y="390"/>
                  </a:lnTo>
                  <a:lnTo>
                    <a:pt x="249" y="356"/>
                  </a:lnTo>
                  <a:lnTo>
                    <a:pt x="257" y="313"/>
                  </a:lnTo>
                  <a:lnTo>
                    <a:pt x="256" y="262"/>
                  </a:lnTo>
                  <a:lnTo>
                    <a:pt x="256" y="212"/>
                  </a:lnTo>
                  <a:lnTo>
                    <a:pt x="257" y="164"/>
                  </a:lnTo>
                  <a:lnTo>
                    <a:pt x="270" y="124"/>
                  </a:lnTo>
                  <a:close/>
                </a:path>
              </a:pathLst>
            </a:custGeom>
            <a:solidFill>
              <a:srgbClr val="C2C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4" name="Freeform 45"/>
            <p:cNvSpPr>
              <a:spLocks/>
            </p:cNvSpPr>
            <p:nvPr/>
          </p:nvSpPr>
          <p:spPr bwMode="auto">
            <a:xfrm>
              <a:off x="4818" y="1858"/>
              <a:ext cx="77" cy="174"/>
            </a:xfrm>
            <a:custGeom>
              <a:avLst/>
              <a:gdLst>
                <a:gd name="T0" fmla="*/ 9 w 232"/>
                <a:gd name="T1" fmla="*/ 13 h 347"/>
                <a:gd name="T2" fmla="*/ 8 w 232"/>
                <a:gd name="T3" fmla="*/ 12 h 347"/>
                <a:gd name="T4" fmla="*/ 8 w 232"/>
                <a:gd name="T5" fmla="*/ 10 h 347"/>
                <a:gd name="T6" fmla="*/ 7 w 232"/>
                <a:gd name="T7" fmla="*/ 8 h 347"/>
                <a:gd name="T8" fmla="*/ 7 w 232"/>
                <a:gd name="T9" fmla="*/ 7 h 347"/>
                <a:gd name="T10" fmla="*/ 7 w 232"/>
                <a:gd name="T11" fmla="*/ 5 h 347"/>
                <a:gd name="T12" fmla="*/ 6 w 232"/>
                <a:gd name="T13" fmla="*/ 4 h 347"/>
                <a:gd name="T14" fmla="*/ 6 w 232"/>
                <a:gd name="T15" fmla="*/ 2 h 347"/>
                <a:gd name="T16" fmla="*/ 6 w 232"/>
                <a:gd name="T17" fmla="*/ 0 h 347"/>
                <a:gd name="T18" fmla="*/ 4 w 232"/>
                <a:gd name="T19" fmla="*/ 2 h 347"/>
                <a:gd name="T20" fmla="*/ 2 w 232"/>
                <a:gd name="T21" fmla="*/ 6 h 347"/>
                <a:gd name="T22" fmla="*/ 1 w 232"/>
                <a:gd name="T23" fmla="*/ 11 h 347"/>
                <a:gd name="T24" fmla="*/ 0 w 232"/>
                <a:gd name="T25" fmla="*/ 18 h 347"/>
                <a:gd name="T26" fmla="*/ 0 w 232"/>
                <a:gd name="T27" fmla="*/ 25 h 347"/>
                <a:gd name="T28" fmla="*/ 1 w 232"/>
                <a:gd name="T29" fmla="*/ 32 h 347"/>
                <a:gd name="T30" fmla="*/ 2 w 232"/>
                <a:gd name="T31" fmla="*/ 38 h 347"/>
                <a:gd name="T32" fmla="*/ 4 w 232"/>
                <a:gd name="T33" fmla="*/ 44 h 347"/>
                <a:gd name="T34" fmla="*/ 6 w 232"/>
                <a:gd name="T35" fmla="*/ 44 h 347"/>
                <a:gd name="T36" fmla="*/ 7 w 232"/>
                <a:gd name="T37" fmla="*/ 42 h 347"/>
                <a:gd name="T38" fmla="*/ 8 w 232"/>
                <a:gd name="T39" fmla="*/ 38 h 347"/>
                <a:gd name="T40" fmla="*/ 8 w 232"/>
                <a:gd name="T41" fmla="*/ 34 h 347"/>
                <a:gd name="T42" fmla="*/ 8 w 232"/>
                <a:gd name="T43" fmla="*/ 28 h 347"/>
                <a:gd name="T44" fmla="*/ 8 w 232"/>
                <a:gd name="T45" fmla="*/ 23 h 347"/>
                <a:gd name="T46" fmla="*/ 8 w 232"/>
                <a:gd name="T47" fmla="*/ 18 h 347"/>
                <a:gd name="T48" fmla="*/ 9 w 232"/>
                <a:gd name="T49" fmla="*/ 13 h 34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32"/>
                <a:gd name="T76" fmla="*/ 0 h 347"/>
                <a:gd name="T77" fmla="*/ 232 w 232"/>
                <a:gd name="T78" fmla="*/ 347 h 34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32" h="347">
                  <a:moveTo>
                    <a:pt x="232" y="104"/>
                  </a:moveTo>
                  <a:lnTo>
                    <a:pt x="220" y="90"/>
                  </a:lnTo>
                  <a:lnTo>
                    <a:pt x="210" y="77"/>
                  </a:lnTo>
                  <a:lnTo>
                    <a:pt x="199" y="63"/>
                  </a:lnTo>
                  <a:lnTo>
                    <a:pt x="189" y="51"/>
                  </a:lnTo>
                  <a:lnTo>
                    <a:pt x="179" y="38"/>
                  </a:lnTo>
                  <a:lnTo>
                    <a:pt x="169" y="25"/>
                  </a:lnTo>
                  <a:lnTo>
                    <a:pt x="160" y="12"/>
                  </a:lnTo>
                  <a:lnTo>
                    <a:pt x="151" y="0"/>
                  </a:lnTo>
                  <a:lnTo>
                    <a:pt x="102" y="12"/>
                  </a:lnTo>
                  <a:lnTo>
                    <a:pt x="59" y="44"/>
                  </a:lnTo>
                  <a:lnTo>
                    <a:pt x="27" y="87"/>
                  </a:lnTo>
                  <a:lnTo>
                    <a:pt x="7" y="141"/>
                  </a:lnTo>
                  <a:lnTo>
                    <a:pt x="0" y="197"/>
                  </a:lnTo>
                  <a:lnTo>
                    <a:pt x="14" y="253"/>
                  </a:lnTo>
                  <a:lnTo>
                    <a:pt x="48" y="304"/>
                  </a:lnTo>
                  <a:lnTo>
                    <a:pt x="107" y="347"/>
                  </a:lnTo>
                  <a:lnTo>
                    <a:pt x="161" y="347"/>
                  </a:lnTo>
                  <a:lnTo>
                    <a:pt x="195" y="332"/>
                  </a:lnTo>
                  <a:lnTo>
                    <a:pt x="213" y="303"/>
                  </a:lnTo>
                  <a:lnTo>
                    <a:pt x="220" y="266"/>
                  </a:lnTo>
                  <a:lnTo>
                    <a:pt x="219" y="223"/>
                  </a:lnTo>
                  <a:lnTo>
                    <a:pt x="219" y="180"/>
                  </a:lnTo>
                  <a:lnTo>
                    <a:pt x="220" y="138"/>
                  </a:lnTo>
                  <a:lnTo>
                    <a:pt x="232" y="104"/>
                  </a:lnTo>
                  <a:close/>
                </a:path>
              </a:pathLst>
            </a:custGeom>
            <a:solidFill>
              <a:srgbClr val="DEDE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5" name="Freeform 46"/>
            <p:cNvSpPr>
              <a:spLocks/>
            </p:cNvSpPr>
            <p:nvPr/>
          </p:nvSpPr>
          <p:spPr bwMode="auto">
            <a:xfrm>
              <a:off x="4858" y="1887"/>
              <a:ext cx="41" cy="90"/>
            </a:xfrm>
            <a:custGeom>
              <a:avLst/>
              <a:gdLst>
                <a:gd name="T0" fmla="*/ 5 w 123"/>
                <a:gd name="T1" fmla="*/ 8 h 179"/>
                <a:gd name="T2" fmla="*/ 4 w 123"/>
                <a:gd name="T3" fmla="*/ 7 h 179"/>
                <a:gd name="T4" fmla="*/ 4 w 123"/>
                <a:gd name="T5" fmla="*/ 6 h 179"/>
                <a:gd name="T6" fmla="*/ 4 w 123"/>
                <a:gd name="T7" fmla="*/ 5 h 179"/>
                <a:gd name="T8" fmla="*/ 3 w 123"/>
                <a:gd name="T9" fmla="*/ 4 h 179"/>
                <a:gd name="T10" fmla="*/ 3 w 123"/>
                <a:gd name="T11" fmla="*/ 3 h 179"/>
                <a:gd name="T12" fmla="*/ 3 w 123"/>
                <a:gd name="T13" fmla="*/ 2 h 179"/>
                <a:gd name="T14" fmla="*/ 3 w 123"/>
                <a:gd name="T15" fmla="*/ 1 h 179"/>
                <a:gd name="T16" fmla="*/ 2 w 123"/>
                <a:gd name="T17" fmla="*/ 0 h 179"/>
                <a:gd name="T18" fmla="*/ 1 w 123"/>
                <a:gd name="T19" fmla="*/ 2 h 179"/>
                <a:gd name="T20" fmla="*/ 1 w 123"/>
                <a:gd name="T21" fmla="*/ 3 h 179"/>
                <a:gd name="T22" fmla="*/ 0 w 123"/>
                <a:gd name="T23" fmla="*/ 5 h 179"/>
                <a:gd name="T24" fmla="*/ 0 w 123"/>
                <a:gd name="T25" fmla="*/ 8 h 179"/>
                <a:gd name="T26" fmla="*/ 0 w 123"/>
                <a:gd name="T27" fmla="*/ 11 h 179"/>
                <a:gd name="T28" fmla="*/ 0 w 123"/>
                <a:gd name="T29" fmla="*/ 14 h 179"/>
                <a:gd name="T30" fmla="*/ 0 w 123"/>
                <a:gd name="T31" fmla="*/ 18 h 179"/>
                <a:gd name="T32" fmla="*/ 1 w 123"/>
                <a:gd name="T33" fmla="*/ 23 h 179"/>
                <a:gd name="T34" fmla="*/ 1 w 123"/>
                <a:gd name="T35" fmla="*/ 22 h 179"/>
                <a:gd name="T36" fmla="*/ 2 w 123"/>
                <a:gd name="T37" fmla="*/ 21 h 179"/>
                <a:gd name="T38" fmla="*/ 3 w 123"/>
                <a:gd name="T39" fmla="*/ 19 h 179"/>
                <a:gd name="T40" fmla="*/ 3 w 123"/>
                <a:gd name="T41" fmla="*/ 17 h 179"/>
                <a:gd name="T42" fmla="*/ 3 w 123"/>
                <a:gd name="T43" fmla="*/ 15 h 179"/>
                <a:gd name="T44" fmla="*/ 4 w 123"/>
                <a:gd name="T45" fmla="*/ 12 h 179"/>
                <a:gd name="T46" fmla="*/ 4 w 123"/>
                <a:gd name="T47" fmla="*/ 10 h 179"/>
                <a:gd name="T48" fmla="*/ 5 w 123"/>
                <a:gd name="T49" fmla="*/ 8 h 17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3"/>
                <a:gd name="T76" fmla="*/ 0 h 179"/>
                <a:gd name="T77" fmla="*/ 123 w 123"/>
                <a:gd name="T78" fmla="*/ 179 h 17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3" h="179">
                  <a:moveTo>
                    <a:pt x="123" y="64"/>
                  </a:moveTo>
                  <a:lnTo>
                    <a:pt x="114" y="55"/>
                  </a:lnTo>
                  <a:lnTo>
                    <a:pt x="107" y="47"/>
                  </a:lnTo>
                  <a:lnTo>
                    <a:pt x="99" y="39"/>
                  </a:lnTo>
                  <a:lnTo>
                    <a:pt x="92" y="31"/>
                  </a:lnTo>
                  <a:lnTo>
                    <a:pt x="83" y="23"/>
                  </a:lnTo>
                  <a:lnTo>
                    <a:pt x="76" y="15"/>
                  </a:lnTo>
                  <a:lnTo>
                    <a:pt x="68" y="8"/>
                  </a:lnTo>
                  <a:lnTo>
                    <a:pt x="61" y="0"/>
                  </a:lnTo>
                  <a:lnTo>
                    <a:pt x="40" y="9"/>
                  </a:lnTo>
                  <a:lnTo>
                    <a:pt x="24" y="22"/>
                  </a:lnTo>
                  <a:lnTo>
                    <a:pt x="11" y="39"/>
                  </a:lnTo>
                  <a:lnTo>
                    <a:pt x="4" y="60"/>
                  </a:lnTo>
                  <a:lnTo>
                    <a:pt x="0" y="83"/>
                  </a:lnTo>
                  <a:lnTo>
                    <a:pt x="0" y="111"/>
                  </a:lnTo>
                  <a:lnTo>
                    <a:pt x="4" y="142"/>
                  </a:lnTo>
                  <a:lnTo>
                    <a:pt x="14" y="179"/>
                  </a:lnTo>
                  <a:lnTo>
                    <a:pt x="37" y="175"/>
                  </a:lnTo>
                  <a:lnTo>
                    <a:pt x="57" y="166"/>
                  </a:lnTo>
                  <a:lnTo>
                    <a:pt x="71" y="151"/>
                  </a:lnTo>
                  <a:lnTo>
                    <a:pt x="83" y="136"/>
                  </a:lnTo>
                  <a:lnTo>
                    <a:pt x="92" y="116"/>
                  </a:lnTo>
                  <a:lnTo>
                    <a:pt x="100" y="96"/>
                  </a:lnTo>
                  <a:lnTo>
                    <a:pt x="109" y="78"/>
                  </a:lnTo>
                  <a:lnTo>
                    <a:pt x="123" y="64"/>
                  </a:lnTo>
                  <a:close/>
                </a:path>
              </a:pathLst>
            </a:custGeom>
            <a:solidFill>
              <a:srgbClr val="0000B3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6" name="Freeform 47"/>
            <p:cNvSpPr>
              <a:spLocks/>
            </p:cNvSpPr>
            <p:nvPr/>
          </p:nvSpPr>
          <p:spPr bwMode="auto">
            <a:xfrm>
              <a:off x="4852" y="1796"/>
              <a:ext cx="108" cy="142"/>
            </a:xfrm>
            <a:custGeom>
              <a:avLst/>
              <a:gdLst>
                <a:gd name="T0" fmla="*/ 12 w 322"/>
                <a:gd name="T1" fmla="*/ 36 h 283"/>
                <a:gd name="T2" fmla="*/ 9 w 322"/>
                <a:gd name="T3" fmla="*/ 34 h 283"/>
                <a:gd name="T4" fmla="*/ 6 w 322"/>
                <a:gd name="T5" fmla="*/ 32 h 283"/>
                <a:gd name="T6" fmla="*/ 4 w 322"/>
                <a:gd name="T7" fmla="*/ 28 h 283"/>
                <a:gd name="T8" fmla="*/ 3 w 322"/>
                <a:gd name="T9" fmla="*/ 23 h 283"/>
                <a:gd name="T10" fmla="*/ 2 w 322"/>
                <a:gd name="T11" fmla="*/ 18 h 283"/>
                <a:gd name="T12" fmla="*/ 1 w 322"/>
                <a:gd name="T13" fmla="*/ 12 h 283"/>
                <a:gd name="T14" fmla="*/ 1 w 322"/>
                <a:gd name="T15" fmla="*/ 6 h 283"/>
                <a:gd name="T16" fmla="*/ 0 w 322"/>
                <a:gd name="T17" fmla="*/ 0 h 283"/>
                <a:gd name="T18" fmla="*/ 0 w 322"/>
                <a:gd name="T19" fmla="*/ 1 h 283"/>
                <a:gd name="T20" fmla="*/ 1 w 322"/>
                <a:gd name="T21" fmla="*/ 2 h 283"/>
                <a:gd name="T22" fmla="*/ 1 w 322"/>
                <a:gd name="T23" fmla="*/ 3 h 283"/>
                <a:gd name="T24" fmla="*/ 1 w 322"/>
                <a:gd name="T25" fmla="*/ 4 h 283"/>
                <a:gd name="T26" fmla="*/ 2 w 322"/>
                <a:gd name="T27" fmla="*/ 4 h 283"/>
                <a:gd name="T28" fmla="*/ 2 w 322"/>
                <a:gd name="T29" fmla="*/ 5 h 283"/>
                <a:gd name="T30" fmla="*/ 2 w 322"/>
                <a:gd name="T31" fmla="*/ 5 h 283"/>
                <a:gd name="T32" fmla="*/ 3 w 322"/>
                <a:gd name="T33" fmla="*/ 6 h 283"/>
                <a:gd name="T34" fmla="*/ 3 w 322"/>
                <a:gd name="T35" fmla="*/ 11 h 283"/>
                <a:gd name="T36" fmla="*/ 4 w 322"/>
                <a:gd name="T37" fmla="*/ 15 h 283"/>
                <a:gd name="T38" fmla="*/ 5 w 322"/>
                <a:gd name="T39" fmla="*/ 20 h 283"/>
                <a:gd name="T40" fmla="*/ 5 w 322"/>
                <a:gd name="T41" fmla="*/ 24 h 283"/>
                <a:gd name="T42" fmla="*/ 7 w 322"/>
                <a:gd name="T43" fmla="*/ 28 h 283"/>
                <a:gd name="T44" fmla="*/ 8 w 322"/>
                <a:gd name="T45" fmla="*/ 31 h 283"/>
                <a:gd name="T46" fmla="*/ 10 w 322"/>
                <a:gd name="T47" fmla="*/ 34 h 283"/>
                <a:gd name="T48" fmla="*/ 12 w 322"/>
                <a:gd name="T49" fmla="*/ 36 h 28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22"/>
                <a:gd name="T76" fmla="*/ 0 h 283"/>
                <a:gd name="T77" fmla="*/ 322 w 322"/>
                <a:gd name="T78" fmla="*/ 283 h 28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22" h="283">
                  <a:moveTo>
                    <a:pt x="322" y="283"/>
                  </a:moveTo>
                  <a:lnTo>
                    <a:pt x="230" y="272"/>
                  </a:lnTo>
                  <a:lnTo>
                    <a:pt x="161" y="251"/>
                  </a:lnTo>
                  <a:lnTo>
                    <a:pt x="109" y="221"/>
                  </a:lnTo>
                  <a:lnTo>
                    <a:pt x="74" y="183"/>
                  </a:lnTo>
                  <a:lnTo>
                    <a:pt x="48" y="140"/>
                  </a:lnTo>
                  <a:lnTo>
                    <a:pt x="30" y="94"/>
                  </a:lnTo>
                  <a:lnTo>
                    <a:pt x="14" y="46"/>
                  </a:lnTo>
                  <a:lnTo>
                    <a:pt x="0" y="0"/>
                  </a:lnTo>
                  <a:lnTo>
                    <a:pt x="7" y="5"/>
                  </a:lnTo>
                  <a:lnTo>
                    <a:pt x="16" y="12"/>
                  </a:lnTo>
                  <a:lnTo>
                    <a:pt x="24" y="18"/>
                  </a:lnTo>
                  <a:lnTo>
                    <a:pt x="34" y="25"/>
                  </a:lnTo>
                  <a:lnTo>
                    <a:pt x="43" y="30"/>
                  </a:lnTo>
                  <a:lnTo>
                    <a:pt x="54" y="35"/>
                  </a:lnTo>
                  <a:lnTo>
                    <a:pt x="66" y="39"/>
                  </a:lnTo>
                  <a:lnTo>
                    <a:pt x="81" y="43"/>
                  </a:lnTo>
                  <a:lnTo>
                    <a:pt x="89" y="81"/>
                  </a:lnTo>
                  <a:lnTo>
                    <a:pt x="103" y="119"/>
                  </a:lnTo>
                  <a:lnTo>
                    <a:pt x="122" y="154"/>
                  </a:lnTo>
                  <a:lnTo>
                    <a:pt x="147" y="188"/>
                  </a:lnTo>
                  <a:lnTo>
                    <a:pt x="177" y="217"/>
                  </a:lnTo>
                  <a:lnTo>
                    <a:pt x="216" y="243"/>
                  </a:lnTo>
                  <a:lnTo>
                    <a:pt x="264" y="265"/>
                  </a:lnTo>
                  <a:lnTo>
                    <a:pt x="322" y="28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7" name="Freeform 48"/>
            <p:cNvSpPr>
              <a:spLocks/>
            </p:cNvSpPr>
            <p:nvPr/>
          </p:nvSpPr>
          <p:spPr bwMode="auto">
            <a:xfrm>
              <a:off x="4987" y="1877"/>
              <a:ext cx="140" cy="238"/>
            </a:xfrm>
            <a:custGeom>
              <a:avLst/>
              <a:gdLst>
                <a:gd name="T0" fmla="*/ 11 w 419"/>
                <a:gd name="T1" fmla="*/ 1 h 476"/>
                <a:gd name="T2" fmla="*/ 10 w 419"/>
                <a:gd name="T3" fmla="*/ 4 h 476"/>
                <a:gd name="T4" fmla="*/ 9 w 419"/>
                <a:gd name="T5" fmla="*/ 7 h 476"/>
                <a:gd name="T6" fmla="*/ 7 w 419"/>
                <a:gd name="T7" fmla="*/ 10 h 476"/>
                <a:gd name="T8" fmla="*/ 6 w 419"/>
                <a:gd name="T9" fmla="*/ 12 h 476"/>
                <a:gd name="T10" fmla="*/ 4 w 419"/>
                <a:gd name="T11" fmla="*/ 14 h 476"/>
                <a:gd name="T12" fmla="*/ 3 w 419"/>
                <a:gd name="T13" fmla="*/ 15 h 476"/>
                <a:gd name="T14" fmla="*/ 2 w 419"/>
                <a:gd name="T15" fmla="*/ 15 h 476"/>
                <a:gd name="T16" fmla="*/ 0 w 419"/>
                <a:gd name="T17" fmla="*/ 17 h 476"/>
                <a:gd name="T18" fmla="*/ 0 w 419"/>
                <a:gd name="T19" fmla="*/ 19 h 476"/>
                <a:gd name="T20" fmla="*/ 0 w 419"/>
                <a:gd name="T21" fmla="*/ 20 h 476"/>
                <a:gd name="T22" fmla="*/ 0 w 419"/>
                <a:gd name="T23" fmla="*/ 22 h 476"/>
                <a:gd name="T24" fmla="*/ 0 w 419"/>
                <a:gd name="T25" fmla="*/ 24 h 476"/>
                <a:gd name="T26" fmla="*/ 0 w 419"/>
                <a:gd name="T27" fmla="*/ 26 h 476"/>
                <a:gd name="T28" fmla="*/ 0 w 419"/>
                <a:gd name="T29" fmla="*/ 28 h 476"/>
                <a:gd name="T30" fmla="*/ 0 w 419"/>
                <a:gd name="T31" fmla="*/ 30 h 476"/>
                <a:gd name="T32" fmla="*/ 0 w 419"/>
                <a:gd name="T33" fmla="*/ 31 h 476"/>
                <a:gd name="T34" fmla="*/ 1 w 419"/>
                <a:gd name="T35" fmla="*/ 35 h 476"/>
                <a:gd name="T36" fmla="*/ 1 w 419"/>
                <a:gd name="T37" fmla="*/ 40 h 476"/>
                <a:gd name="T38" fmla="*/ 2 w 419"/>
                <a:gd name="T39" fmla="*/ 44 h 476"/>
                <a:gd name="T40" fmla="*/ 2 w 419"/>
                <a:gd name="T41" fmla="*/ 49 h 476"/>
                <a:gd name="T42" fmla="*/ 3 w 419"/>
                <a:gd name="T43" fmla="*/ 53 h 476"/>
                <a:gd name="T44" fmla="*/ 4 w 419"/>
                <a:gd name="T45" fmla="*/ 57 h 476"/>
                <a:gd name="T46" fmla="*/ 5 w 419"/>
                <a:gd name="T47" fmla="*/ 59 h 476"/>
                <a:gd name="T48" fmla="*/ 7 w 419"/>
                <a:gd name="T49" fmla="*/ 60 h 476"/>
                <a:gd name="T50" fmla="*/ 9 w 419"/>
                <a:gd name="T51" fmla="*/ 58 h 476"/>
                <a:gd name="T52" fmla="*/ 11 w 419"/>
                <a:gd name="T53" fmla="*/ 55 h 476"/>
                <a:gd name="T54" fmla="*/ 12 w 419"/>
                <a:gd name="T55" fmla="*/ 50 h 476"/>
                <a:gd name="T56" fmla="*/ 13 w 419"/>
                <a:gd name="T57" fmla="*/ 44 h 476"/>
                <a:gd name="T58" fmla="*/ 14 w 419"/>
                <a:gd name="T59" fmla="*/ 38 h 476"/>
                <a:gd name="T60" fmla="*/ 15 w 419"/>
                <a:gd name="T61" fmla="*/ 30 h 476"/>
                <a:gd name="T62" fmla="*/ 15 w 419"/>
                <a:gd name="T63" fmla="*/ 22 h 476"/>
                <a:gd name="T64" fmla="*/ 16 w 419"/>
                <a:gd name="T65" fmla="*/ 13 h 476"/>
                <a:gd name="T66" fmla="*/ 15 w 419"/>
                <a:gd name="T67" fmla="*/ 10 h 476"/>
                <a:gd name="T68" fmla="*/ 15 w 419"/>
                <a:gd name="T69" fmla="*/ 7 h 476"/>
                <a:gd name="T70" fmla="*/ 15 w 419"/>
                <a:gd name="T71" fmla="*/ 5 h 476"/>
                <a:gd name="T72" fmla="*/ 14 w 419"/>
                <a:gd name="T73" fmla="*/ 3 h 476"/>
                <a:gd name="T74" fmla="*/ 14 w 419"/>
                <a:gd name="T75" fmla="*/ 2 h 476"/>
                <a:gd name="T76" fmla="*/ 13 w 419"/>
                <a:gd name="T77" fmla="*/ 1 h 476"/>
                <a:gd name="T78" fmla="*/ 12 w 419"/>
                <a:gd name="T79" fmla="*/ 0 h 476"/>
                <a:gd name="T80" fmla="*/ 11 w 419"/>
                <a:gd name="T81" fmla="*/ 1 h 47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19"/>
                <a:gd name="T124" fmla="*/ 0 h 476"/>
                <a:gd name="T125" fmla="*/ 419 w 419"/>
                <a:gd name="T126" fmla="*/ 476 h 47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19" h="476">
                  <a:moveTo>
                    <a:pt x="293" y="4"/>
                  </a:moveTo>
                  <a:lnTo>
                    <a:pt x="261" y="30"/>
                  </a:lnTo>
                  <a:lnTo>
                    <a:pt x="229" y="53"/>
                  </a:lnTo>
                  <a:lnTo>
                    <a:pt x="193" y="74"/>
                  </a:lnTo>
                  <a:lnTo>
                    <a:pt x="159" y="93"/>
                  </a:lnTo>
                  <a:lnTo>
                    <a:pt x="121" y="107"/>
                  </a:lnTo>
                  <a:lnTo>
                    <a:pt x="85" y="119"/>
                  </a:lnTo>
                  <a:lnTo>
                    <a:pt x="45" y="127"/>
                  </a:lnTo>
                  <a:lnTo>
                    <a:pt x="7" y="132"/>
                  </a:lnTo>
                  <a:lnTo>
                    <a:pt x="4" y="146"/>
                  </a:lnTo>
                  <a:lnTo>
                    <a:pt x="4" y="160"/>
                  </a:lnTo>
                  <a:lnTo>
                    <a:pt x="1" y="175"/>
                  </a:lnTo>
                  <a:lnTo>
                    <a:pt x="1" y="190"/>
                  </a:lnTo>
                  <a:lnTo>
                    <a:pt x="0" y="204"/>
                  </a:lnTo>
                  <a:lnTo>
                    <a:pt x="1" y="218"/>
                  </a:lnTo>
                  <a:lnTo>
                    <a:pt x="3" y="234"/>
                  </a:lnTo>
                  <a:lnTo>
                    <a:pt x="7" y="249"/>
                  </a:lnTo>
                  <a:lnTo>
                    <a:pt x="25" y="279"/>
                  </a:lnTo>
                  <a:lnTo>
                    <a:pt x="39" y="315"/>
                  </a:lnTo>
                  <a:lnTo>
                    <a:pt x="51" y="351"/>
                  </a:lnTo>
                  <a:lnTo>
                    <a:pt x="63" y="389"/>
                  </a:lnTo>
                  <a:lnTo>
                    <a:pt x="80" y="422"/>
                  </a:lnTo>
                  <a:lnTo>
                    <a:pt x="106" y="449"/>
                  </a:lnTo>
                  <a:lnTo>
                    <a:pt x="142" y="467"/>
                  </a:lnTo>
                  <a:lnTo>
                    <a:pt x="197" y="476"/>
                  </a:lnTo>
                  <a:lnTo>
                    <a:pt x="245" y="461"/>
                  </a:lnTo>
                  <a:lnTo>
                    <a:pt x="288" y="435"/>
                  </a:lnTo>
                  <a:lnTo>
                    <a:pt x="322" y="397"/>
                  </a:lnTo>
                  <a:lnTo>
                    <a:pt x="353" y="352"/>
                  </a:lnTo>
                  <a:lnTo>
                    <a:pt x="375" y="298"/>
                  </a:lnTo>
                  <a:lnTo>
                    <a:pt x="394" y="236"/>
                  </a:lnTo>
                  <a:lnTo>
                    <a:pt x="406" y="170"/>
                  </a:lnTo>
                  <a:lnTo>
                    <a:pt x="419" y="98"/>
                  </a:lnTo>
                  <a:lnTo>
                    <a:pt x="411" y="74"/>
                  </a:lnTo>
                  <a:lnTo>
                    <a:pt x="404" y="53"/>
                  </a:lnTo>
                  <a:lnTo>
                    <a:pt x="392" y="35"/>
                  </a:lnTo>
                  <a:lnTo>
                    <a:pt x="381" y="21"/>
                  </a:lnTo>
                  <a:lnTo>
                    <a:pt x="364" y="9"/>
                  </a:lnTo>
                  <a:lnTo>
                    <a:pt x="344" y="2"/>
                  </a:lnTo>
                  <a:lnTo>
                    <a:pt x="320" y="0"/>
                  </a:lnTo>
                  <a:lnTo>
                    <a:pt x="293" y="4"/>
                  </a:lnTo>
                  <a:close/>
                </a:path>
              </a:pathLst>
            </a:custGeom>
            <a:solidFill>
              <a:srgbClr val="8F8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8" name="Freeform 49"/>
            <p:cNvSpPr>
              <a:spLocks/>
            </p:cNvSpPr>
            <p:nvPr/>
          </p:nvSpPr>
          <p:spPr bwMode="auto">
            <a:xfrm>
              <a:off x="4989" y="1880"/>
              <a:ext cx="126" cy="217"/>
            </a:xfrm>
            <a:custGeom>
              <a:avLst/>
              <a:gdLst>
                <a:gd name="T0" fmla="*/ 10 w 378"/>
                <a:gd name="T1" fmla="*/ 1 h 434"/>
                <a:gd name="T2" fmla="*/ 9 w 378"/>
                <a:gd name="T3" fmla="*/ 3 h 434"/>
                <a:gd name="T4" fmla="*/ 8 w 378"/>
                <a:gd name="T5" fmla="*/ 7 h 434"/>
                <a:gd name="T6" fmla="*/ 6 w 378"/>
                <a:gd name="T7" fmla="*/ 9 h 434"/>
                <a:gd name="T8" fmla="*/ 5 w 378"/>
                <a:gd name="T9" fmla="*/ 11 h 434"/>
                <a:gd name="T10" fmla="*/ 4 w 378"/>
                <a:gd name="T11" fmla="*/ 13 h 434"/>
                <a:gd name="T12" fmla="*/ 3 w 378"/>
                <a:gd name="T13" fmla="*/ 14 h 434"/>
                <a:gd name="T14" fmla="*/ 2 w 378"/>
                <a:gd name="T15" fmla="*/ 14 h 434"/>
                <a:gd name="T16" fmla="*/ 0 w 378"/>
                <a:gd name="T17" fmla="*/ 15 h 434"/>
                <a:gd name="T18" fmla="*/ 0 w 378"/>
                <a:gd name="T19" fmla="*/ 17 h 434"/>
                <a:gd name="T20" fmla="*/ 0 w 378"/>
                <a:gd name="T21" fmla="*/ 19 h 434"/>
                <a:gd name="T22" fmla="*/ 0 w 378"/>
                <a:gd name="T23" fmla="*/ 20 h 434"/>
                <a:gd name="T24" fmla="*/ 0 w 378"/>
                <a:gd name="T25" fmla="*/ 22 h 434"/>
                <a:gd name="T26" fmla="*/ 0 w 378"/>
                <a:gd name="T27" fmla="*/ 24 h 434"/>
                <a:gd name="T28" fmla="*/ 0 w 378"/>
                <a:gd name="T29" fmla="*/ 25 h 434"/>
                <a:gd name="T30" fmla="*/ 0 w 378"/>
                <a:gd name="T31" fmla="*/ 27 h 434"/>
                <a:gd name="T32" fmla="*/ 0 w 378"/>
                <a:gd name="T33" fmla="*/ 28 h 434"/>
                <a:gd name="T34" fmla="*/ 1 w 378"/>
                <a:gd name="T35" fmla="*/ 31 h 434"/>
                <a:gd name="T36" fmla="*/ 1 w 378"/>
                <a:gd name="T37" fmla="*/ 36 h 434"/>
                <a:gd name="T38" fmla="*/ 2 w 378"/>
                <a:gd name="T39" fmla="*/ 40 h 434"/>
                <a:gd name="T40" fmla="*/ 2 w 378"/>
                <a:gd name="T41" fmla="*/ 45 h 434"/>
                <a:gd name="T42" fmla="*/ 3 w 378"/>
                <a:gd name="T43" fmla="*/ 48 h 434"/>
                <a:gd name="T44" fmla="*/ 4 w 378"/>
                <a:gd name="T45" fmla="*/ 52 h 434"/>
                <a:gd name="T46" fmla="*/ 5 w 378"/>
                <a:gd name="T47" fmla="*/ 54 h 434"/>
                <a:gd name="T48" fmla="*/ 7 w 378"/>
                <a:gd name="T49" fmla="*/ 54 h 434"/>
                <a:gd name="T50" fmla="*/ 8 w 378"/>
                <a:gd name="T51" fmla="*/ 53 h 434"/>
                <a:gd name="T52" fmla="*/ 10 w 378"/>
                <a:gd name="T53" fmla="*/ 50 h 434"/>
                <a:gd name="T54" fmla="*/ 11 w 378"/>
                <a:gd name="T55" fmla="*/ 46 h 434"/>
                <a:gd name="T56" fmla="*/ 12 w 378"/>
                <a:gd name="T57" fmla="*/ 40 h 434"/>
                <a:gd name="T58" fmla="*/ 12 w 378"/>
                <a:gd name="T59" fmla="*/ 34 h 434"/>
                <a:gd name="T60" fmla="*/ 13 w 378"/>
                <a:gd name="T61" fmla="*/ 27 h 434"/>
                <a:gd name="T62" fmla="*/ 14 w 378"/>
                <a:gd name="T63" fmla="*/ 20 h 434"/>
                <a:gd name="T64" fmla="*/ 14 w 378"/>
                <a:gd name="T65" fmla="*/ 11 h 434"/>
                <a:gd name="T66" fmla="*/ 14 w 378"/>
                <a:gd name="T67" fmla="*/ 9 h 434"/>
                <a:gd name="T68" fmla="*/ 13 w 378"/>
                <a:gd name="T69" fmla="*/ 7 h 434"/>
                <a:gd name="T70" fmla="*/ 13 w 378"/>
                <a:gd name="T71" fmla="*/ 4 h 434"/>
                <a:gd name="T72" fmla="*/ 13 w 378"/>
                <a:gd name="T73" fmla="*/ 3 h 434"/>
                <a:gd name="T74" fmla="*/ 12 w 378"/>
                <a:gd name="T75" fmla="*/ 2 h 434"/>
                <a:gd name="T76" fmla="*/ 12 w 378"/>
                <a:gd name="T77" fmla="*/ 1 h 434"/>
                <a:gd name="T78" fmla="*/ 11 w 378"/>
                <a:gd name="T79" fmla="*/ 0 h 434"/>
                <a:gd name="T80" fmla="*/ 10 w 378"/>
                <a:gd name="T81" fmla="*/ 1 h 43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78"/>
                <a:gd name="T124" fmla="*/ 0 h 434"/>
                <a:gd name="T125" fmla="*/ 378 w 378"/>
                <a:gd name="T126" fmla="*/ 434 h 434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78" h="434">
                  <a:moveTo>
                    <a:pt x="265" y="4"/>
                  </a:moveTo>
                  <a:lnTo>
                    <a:pt x="236" y="28"/>
                  </a:lnTo>
                  <a:lnTo>
                    <a:pt x="206" y="50"/>
                  </a:lnTo>
                  <a:lnTo>
                    <a:pt x="175" y="68"/>
                  </a:lnTo>
                  <a:lnTo>
                    <a:pt x="144" y="85"/>
                  </a:lnTo>
                  <a:lnTo>
                    <a:pt x="110" y="97"/>
                  </a:lnTo>
                  <a:lnTo>
                    <a:pt x="76" y="109"/>
                  </a:lnTo>
                  <a:lnTo>
                    <a:pt x="41" y="115"/>
                  </a:lnTo>
                  <a:lnTo>
                    <a:pt x="6" y="122"/>
                  </a:lnTo>
                  <a:lnTo>
                    <a:pt x="3" y="134"/>
                  </a:lnTo>
                  <a:lnTo>
                    <a:pt x="3" y="147"/>
                  </a:lnTo>
                  <a:lnTo>
                    <a:pt x="1" y="160"/>
                  </a:lnTo>
                  <a:lnTo>
                    <a:pt x="1" y="174"/>
                  </a:lnTo>
                  <a:lnTo>
                    <a:pt x="0" y="186"/>
                  </a:lnTo>
                  <a:lnTo>
                    <a:pt x="0" y="200"/>
                  </a:lnTo>
                  <a:lnTo>
                    <a:pt x="1" y="212"/>
                  </a:lnTo>
                  <a:lnTo>
                    <a:pt x="6" y="226"/>
                  </a:lnTo>
                  <a:lnTo>
                    <a:pt x="22" y="254"/>
                  </a:lnTo>
                  <a:lnTo>
                    <a:pt x="35" y="286"/>
                  </a:lnTo>
                  <a:lnTo>
                    <a:pt x="46" y="320"/>
                  </a:lnTo>
                  <a:lnTo>
                    <a:pt x="58" y="354"/>
                  </a:lnTo>
                  <a:lnTo>
                    <a:pt x="72" y="383"/>
                  </a:lnTo>
                  <a:lnTo>
                    <a:pt x="96" y="409"/>
                  </a:lnTo>
                  <a:lnTo>
                    <a:pt x="128" y="426"/>
                  </a:lnTo>
                  <a:lnTo>
                    <a:pt x="178" y="434"/>
                  </a:lnTo>
                  <a:lnTo>
                    <a:pt x="220" y="418"/>
                  </a:lnTo>
                  <a:lnTo>
                    <a:pt x="260" y="395"/>
                  </a:lnTo>
                  <a:lnTo>
                    <a:pt x="291" y="361"/>
                  </a:lnTo>
                  <a:lnTo>
                    <a:pt x="318" y="320"/>
                  </a:lnTo>
                  <a:lnTo>
                    <a:pt x="337" y="271"/>
                  </a:lnTo>
                  <a:lnTo>
                    <a:pt x="354" y="216"/>
                  </a:lnTo>
                  <a:lnTo>
                    <a:pt x="367" y="153"/>
                  </a:lnTo>
                  <a:lnTo>
                    <a:pt x="378" y="88"/>
                  </a:lnTo>
                  <a:lnTo>
                    <a:pt x="371" y="67"/>
                  </a:lnTo>
                  <a:lnTo>
                    <a:pt x="364" y="49"/>
                  </a:lnTo>
                  <a:lnTo>
                    <a:pt x="354" y="32"/>
                  </a:lnTo>
                  <a:lnTo>
                    <a:pt x="344" y="20"/>
                  </a:lnTo>
                  <a:lnTo>
                    <a:pt x="329" y="10"/>
                  </a:lnTo>
                  <a:lnTo>
                    <a:pt x="312" y="3"/>
                  </a:lnTo>
                  <a:lnTo>
                    <a:pt x="291" y="0"/>
                  </a:lnTo>
                  <a:lnTo>
                    <a:pt x="265" y="4"/>
                  </a:lnTo>
                  <a:close/>
                </a:path>
              </a:pathLst>
            </a:custGeom>
            <a:solidFill>
              <a:srgbClr val="A8A8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9" name="Freeform 50"/>
            <p:cNvSpPr>
              <a:spLocks/>
            </p:cNvSpPr>
            <p:nvPr/>
          </p:nvSpPr>
          <p:spPr bwMode="auto">
            <a:xfrm>
              <a:off x="4992" y="1883"/>
              <a:ext cx="112" cy="194"/>
            </a:xfrm>
            <a:custGeom>
              <a:avLst/>
              <a:gdLst>
                <a:gd name="T0" fmla="*/ 9 w 337"/>
                <a:gd name="T1" fmla="*/ 1 h 386"/>
                <a:gd name="T2" fmla="*/ 8 w 337"/>
                <a:gd name="T3" fmla="*/ 4 h 386"/>
                <a:gd name="T4" fmla="*/ 7 w 337"/>
                <a:gd name="T5" fmla="*/ 6 h 386"/>
                <a:gd name="T6" fmla="*/ 6 w 337"/>
                <a:gd name="T7" fmla="*/ 8 h 386"/>
                <a:gd name="T8" fmla="*/ 5 w 337"/>
                <a:gd name="T9" fmla="*/ 10 h 386"/>
                <a:gd name="T10" fmla="*/ 4 w 337"/>
                <a:gd name="T11" fmla="*/ 11 h 386"/>
                <a:gd name="T12" fmla="*/ 3 w 337"/>
                <a:gd name="T13" fmla="*/ 13 h 386"/>
                <a:gd name="T14" fmla="*/ 1 w 337"/>
                <a:gd name="T15" fmla="*/ 13 h 386"/>
                <a:gd name="T16" fmla="*/ 0 w 337"/>
                <a:gd name="T17" fmla="*/ 14 h 386"/>
                <a:gd name="T18" fmla="*/ 0 w 337"/>
                <a:gd name="T19" fmla="*/ 15 h 386"/>
                <a:gd name="T20" fmla="*/ 0 w 337"/>
                <a:gd name="T21" fmla="*/ 17 h 386"/>
                <a:gd name="T22" fmla="*/ 0 w 337"/>
                <a:gd name="T23" fmla="*/ 18 h 386"/>
                <a:gd name="T24" fmla="*/ 0 w 337"/>
                <a:gd name="T25" fmla="*/ 20 h 386"/>
                <a:gd name="T26" fmla="*/ 0 w 337"/>
                <a:gd name="T27" fmla="*/ 21 h 386"/>
                <a:gd name="T28" fmla="*/ 0 w 337"/>
                <a:gd name="T29" fmla="*/ 23 h 386"/>
                <a:gd name="T30" fmla="*/ 0 w 337"/>
                <a:gd name="T31" fmla="*/ 24 h 386"/>
                <a:gd name="T32" fmla="*/ 0 w 337"/>
                <a:gd name="T33" fmla="*/ 26 h 386"/>
                <a:gd name="T34" fmla="*/ 1 w 337"/>
                <a:gd name="T35" fmla="*/ 29 h 386"/>
                <a:gd name="T36" fmla="*/ 1 w 337"/>
                <a:gd name="T37" fmla="*/ 33 h 386"/>
                <a:gd name="T38" fmla="*/ 2 w 337"/>
                <a:gd name="T39" fmla="*/ 36 h 386"/>
                <a:gd name="T40" fmla="*/ 2 w 337"/>
                <a:gd name="T41" fmla="*/ 40 h 386"/>
                <a:gd name="T42" fmla="*/ 2 w 337"/>
                <a:gd name="T43" fmla="*/ 43 h 386"/>
                <a:gd name="T44" fmla="*/ 3 w 337"/>
                <a:gd name="T45" fmla="*/ 46 h 386"/>
                <a:gd name="T46" fmla="*/ 4 w 337"/>
                <a:gd name="T47" fmla="*/ 48 h 386"/>
                <a:gd name="T48" fmla="*/ 6 w 337"/>
                <a:gd name="T49" fmla="*/ 49 h 386"/>
                <a:gd name="T50" fmla="*/ 7 w 337"/>
                <a:gd name="T51" fmla="*/ 47 h 386"/>
                <a:gd name="T52" fmla="*/ 9 w 337"/>
                <a:gd name="T53" fmla="*/ 45 h 386"/>
                <a:gd name="T54" fmla="*/ 10 w 337"/>
                <a:gd name="T55" fmla="*/ 41 h 386"/>
                <a:gd name="T56" fmla="*/ 10 w 337"/>
                <a:gd name="T57" fmla="*/ 36 h 386"/>
                <a:gd name="T58" fmla="*/ 11 w 337"/>
                <a:gd name="T59" fmla="*/ 31 h 386"/>
                <a:gd name="T60" fmla="*/ 12 w 337"/>
                <a:gd name="T61" fmla="*/ 25 h 386"/>
                <a:gd name="T62" fmla="*/ 12 w 337"/>
                <a:gd name="T63" fmla="*/ 18 h 386"/>
                <a:gd name="T64" fmla="*/ 12 w 337"/>
                <a:gd name="T65" fmla="*/ 10 h 386"/>
                <a:gd name="T66" fmla="*/ 12 w 337"/>
                <a:gd name="T67" fmla="*/ 8 h 386"/>
                <a:gd name="T68" fmla="*/ 12 w 337"/>
                <a:gd name="T69" fmla="*/ 6 h 386"/>
                <a:gd name="T70" fmla="*/ 12 w 337"/>
                <a:gd name="T71" fmla="*/ 4 h 386"/>
                <a:gd name="T72" fmla="*/ 11 w 337"/>
                <a:gd name="T73" fmla="*/ 3 h 386"/>
                <a:gd name="T74" fmla="*/ 11 w 337"/>
                <a:gd name="T75" fmla="*/ 1 h 386"/>
                <a:gd name="T76" fmla="*/ 10 w 337"/>
                <a:gd name="T77" fmla="*/ 1 h 386"/>
                <a:gd name="T78" fmla="*/ 10 w 337"/>
                <a:gd name="T79" fmla="*/ 0 h 386"/>
                <a:gd name="T80" fmla="*/ 9 w 337"/>
                <a:gd name="T81" fmla="*/ 1 h 38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37"/>
                <a:gd name="T124" fmla="*/ 0 h 386"/>
                <a:gd name="T125" fmla="*/ 337 w 337"/>
                <a:gd name="T126" fmla="*/ 386 h 38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37" h="386">
                  <a:moveTo>
                    <a:pt x="237" y="4"/>
                  </a:moveTo>
                  <a:lnTo>
                    <a:pt x="210" y="25"/>
                  </a:lnTo>
                  <a:lnTo>
                    <a:pt x="183" y="44"/>
                  </a:lnTo>
                  <a:lnTo>
                    <a:pt x="155" y="60"/>
                  </a:lnTo>
                  <a:lnTo>
                    <a:pt x="128" y="76"/>
                  </a:lnTo>
                  <a:lnTo>
                    <a:pt x="99" y="87"/>
                  </a:lnTo>
                  <a:lnTo>
                    <a:pt x="69" y="97"/>
                  </a:lnTo>
                  <a:lnTo>
                    <a:pt x="37" y="103"/>
                  </a:lnTo>
                  <a:lnTo>
                    <a:pt x="6" y="108"/>
                  </a:lnTo>
                  <a:lnTo>
                    <a:pt x="3" y="120"/>
                  </a:lnTo>
                  <a:lnTo>
                    <a:pt x="3" y="132"/>
                  </a:lnTo>
                  <a:lnTo>
                    <a:pt x="0" y="144"/>
                  </a:lnTo>
                  <a:lnTo>
                    <a:pt x="0" y="155"/>
                  </a:lnTo>
                  <a:lnTo>
                    <a:pt x="0" y="167"/>
                  </a:lnTo>
                  <a:lnTo>
                    <a:pt x="0" y="179"/>
                  </a:lnTo>
                  <a:lnTo>
                    <a:pt x="1" y="191"/>
                  </a:lnTo>
                  <a:lnTo>
                    <a:pt x="6" y="202"/>
                  </a:lnTo>
                  <a:lnTo>
                    <a:pt x="21" y="227"/>
                  </a:lnTo>
                  <a:lnTo>
                    <a:pt x="32" y="256"/>
                  </a:lnTo>
                  <a:lnTo>
                    <a:pt x="41" y="286"/>
                  </a:lnTo>
                  <a:lnTo>
                    <a:pt x="51" y="316"/>
                  </a:lnTo>
                  <a:lnTo>
                    <a:pt x="63" y="342"/>
                  </a:lnTo>
                  <a:lnTo>
                    <a:pt x="85" y="364"/>
                  </a:lnTo>
                  <a:lnTo>
                    <a:pt x="114" y="379"/>
                  </a:lnTo>
                  <a:lnTo>
                    <a:pt x="158" y="386"/>
                  </a:lnTo>
                  <a:lnTo>
                    <a:pt x="196" y="373"/>
                  </a:lnTo>
                  <a:lnTo>
                    <a:pt x="231" y="354"/>
                  </a:lnTo>
                  <a:lnTo>
                    <a:pt x="260" y="324"/>
                  </a:lnTo>
                  <a:lnTo>
                    <a:pt x="284" y="287"/>
                  </a:lnTo>
                  <a:lnTo>
                    <a:pt x="302" y="243"/>
                  </a:lnTo>
                  <a:lnTo>
                    <a:pt x="316" y="193"/>
                  </a:lnTo>
                  <a:lnTo>
                    <a:pt x="327" y="138"/>
                  </a:lnTo>
                  <a:lnTo>
                    <a:pt x="337" y="80"/>
                  </a:lnTo>
                  <a:lnTo>
                    <a:pt x="332" y="60"/>
                  </a:lnTo>
                  <a:lnTo>
                    <a:pt x="326" y="43"/>
                  </a:lnTo>
                  <a:lnTo>
                    <a:pt x="316" y="29"/>
                  </a:lnTo>
                  <a:lnTo>
                    <a:pt x="308" y="18"/>
                  </a:lnTo>
                  <a:lnTo>
                    <a:pt x="294" y="8"/>
                  </a:lnTo>
                  <a:lnTo>
                    <a:pt x="278" y="3"/>
                  </a:lnTo>
                  <a:lnTo>
                    <a:pt x="258" y="0"/>
                  </a:lnTo>
                  <a:lnTo>
                    <a:pt x="237" y="4"/>
                  </a:lnTo>
                  <a:close/>
                </a:path>
              </a:pathLst>
            </a:custGeom>
            <a:solidFill>
              <a:srgbClr val="C2C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0" name="Freeform 51"/>
            <p:cNvSpPr>
              <a:spLocks/>
            </p:cNvSpPr>
            <p:nvPr/>
          </p:nvSpPr>
          <p:spPr bwMode="auto">
            <a:xfrm>
              <a:off x="4993" y="1887"/>
              <a:ext cx="101" cy="171"/>
            </a:xfrm>
            <a:custGeom>
              <a:avLst/>
              <a:gdLst>
                <a:gd name="T0" fmla="*/ 8 w 302"/>
                <a:gd name="T1" fmla="*/ 1 h 341"/>
                <a:gd name="T2" fmla="*/ 7 w 302"/>
                <a:gd name="T3" fmla="*/ 3 h 341"/>
                <a:gd name="T4" fmla="*/ 6 w 302"/>
                <a:gd name="T5" fmla="*/ 5 h 341"/>
                <a:gd name="T6" fmla="*/ 5 w 302"/>
                <a:gd name="T7" fmla="*/ 7 h 341"/>
                <a:gd name="T8" fmla="*/ 4 w 302"/>
                <a:gd name="T9" fmla="*/ 9 h 341"/>
                <a:gd name="T10" fmla="*/ 3 w 302"/>
                <a:gd name="T11" fmla="*/ 10 h 341"/>
                <a:gd name="T12" fmla="*/ 2 w 302"/>
                <a:gd name="T13" fmla="*/ 11 h 341"/>
                <a:gd name="T14" fmla="*/ 1 w 302"/>
                <a:gd name="T15" fmla="*/ 12 h 341"/>
                <a:gd name="T16" fmla="*/ 0 w 302"/>
                <a:gd name="T17" fmla="*/ 12 h 341"/>
                <a:gd name="T18" fmla="*/ 0 w 302"/>
                <a:gd name="T19" fmla="*/ 13 h 341"/>
                <a:gd name="T20" fmla="*/ 0 w 302"/>
                <a:gd name="T21" fmla="*/ 15 h 341"/>
                <a:gd name="T22" fmla="*/ 0 w 302"/>
                <a:gd name="T23" fmla="*/ 16 h 341"/>
                <a:gd name="T24" fmla="*/ 0 w 302"/>
                <a:gd name="T25" fmla="*/ 18 h 341"/>
                <a:gd name="T26" fmla="*/ 0 w 302"/>
                <a:gd name="T27" fmla="*/ 19 h 341"/>
                <a:gd name="T28" fmla="*/ 0 w 302"/>
                <a:gd name="T29" fmla="*/ 20 h 341"/>
                <a:gd name="T30" fmla="*/ 0 w 302"/>
                <a:gd name="T31" fmla="*/ 21 h 341"/>
                <a:gd name="T32" fmla="*/ 0 w 302"/>
                <a:gd name="T33" fmla="*/ 23 h 341"/>
                <a:gd name="T34" fmla="*/ 1 w 302"/>
                <a:gd name="T35" fmla="*/ 25 h 341"/>
                <a:gd name="T36" fmla="*/ 1 w 302"/>
                <a:gd name="T37" fmla="*/ 29 h 341"/>
                <a:gd name="T38" fmla="*/ 1 w 302"/>
                <a:gd name="T39" fmla="*/ 32 h 341"/>
                <a:gd name="T40" fmla="*/ 2 w 302"/>
                <a:gd name="T41" fmla="*/ 35 h 341"/>
                <a:gd name="T42" fmla="*/ 2 w 302"/>
                <a:gd name="T43" fmla="*/ 38 h 341"/>
                <a:gd name="T44" fmla="*/ 3 w 302"/>
                <a:gd name="T45" fmla="*/ 41 h 341"/>
                <a:gd name="T46" fmla="*/ 4 w 302"/>
                <a:gd name="T47" fmla="*/ 42 h 341"/>
                <a:gd name="T48" fmla="*/ 5 w 302"/>
                <a:gd name="T49" fmla="*/ 43 h 341"/>
                <a:gd name="T50" fmla="*/ 7 w 302"/>
                <a:gd name="T51" fmla="*/ 42 h 341"/>
                <a:gd name="T52" fmla="*/ 8 w 302"/>
                <a:gd name="T53" fmla="*/ 39 h 341"/>
                <a:gd name="T54" fmla="*/ 9 w 302"/>
                <a:gd name="T55" fmla="*/ 36 h 341"/>
                <a:gd name="T56" fmla="*/ 9 w 302"/>
                <a:gd name="T57" fmla="*/ 32 h 341"/>
                <a:gd name="T58" fmla="*/ 10 w 302"/>
                <a:gd name="T59" fmla="*/ 27 h 341"/>
                <a:gd name="T60" fmla="*/ 11 w 302"/>
                <a:gd name="T61" fmla="*/ 22 h 341"/>
                <a:gd name="T62" fmla="*/ 11 w 302"/>
                <a:gd name="T63" fmla="*/ 15 h 341"/>
                <a:gd name="T64" fmla="*/ 11 w 302"/>
                <a:gd name="T65" fmla="*/ 9 h 341"/>
                <a:gd name="T66" fmla="*/ 11 w 302"/>
                <a:gd name="T67" fmla="*/ 7 h 341"/>
                <a:gd name="T68" fmla="*/ 11 w 302"/>
                <a:gd name="T69" fmla="*/ 5 h 341"/>
                <a:gd name="T70" fmla="*/ 11 w 302"/>
                <a:gd name="T71" fmla="*/ 4 h 341"/>
                <a:gd name="T72" fmla="*/ 10 w 302"/>
                <a:gd name="T73" fmla="*/ 2 h 341"/>
                <a:gd name="T74" fmla="*/ 10 w 302"/>
                <a:gd name="T75" fmla="*/ 1 h 341"/>
                <a:gd name="T76" fmla="*/ 9 w 302"/>
                <a:gd name="T77" fmla="*/ 1 h 341"/>
                <a:gd name="T78" fmla="*/ 9 w 302"/>
                <a:gd name="T79" fmla="*/ 0 h 341"/>
                <a:gd name="T80" fmla="*/ 8 w 302"/>
                <a:gd name="T81" fmla="*/ 1 h 341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02"/>
                <a:gd name="T124" fmla="*/ 0 h 341"/>
                <a:gd name="T125" fmla="*/ 302 w 302"/>
                <a:gd name="T126" fmla="*/ 341 h 341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02" h="341">
                  <a:moveTo>
                    <a:pt x="212" y="2"/>
                  </a:moveTo>
                  <a:lnTo>
                    <a:pt x="188" y="21"/>
                  </a:lnTo>
                  <a:lnTo>
                    <a:pt x="165" y="39"/>
                  </a:lnTo>
                  <a:lnTo>
                    <a:pt x="140" y="53"/>
                  </a:lnTo>
                  <a:lnTo>
                    <a:pt x="116" y="66"/>
                  </a:lnTo>
                  <a:lnTo>
                    <a:pt x="89" y="75"/>
                  </a:lnTo>
                  <a:lnTo>
                    <a:pt x="62" y="85"/>
                  </a:lnTo>
                  <a:lnTo>
                    <a:pt x="34" y="90"/>
                  </a:lnTo>
                  <a:lnTo>
                    <a:pt x="7" y="95"/>
                  </a:lnTo>
                  <a:lnTo>
                    <a:pt x="4" y="104"/>
                  </a:lnTo>
                  <a:lnTo>
                    <a:pt x="4" y="115"/>
                  </a:lnTo>
                  <a:lnTo>
                    <a:pt x="2" y="125"/>
                  </a:lnTo>
                  <a:lnTo>
                    <a:pt x="2" y="137"/>
                  </a:lnTo>
                  <a:lnTo>
                    <a:pt x="0" y="146"/>
                  </a:lnTo>
                  <a:lnTo>
                    <a:pt x="2" y="156"/>
                  </a:lnTo>
                  <a:lnTo>
                    <a:pt x="3" y="167"/>
                  </a:lnTo>
                  <a:lnTo>
                    <a:pt x="7" y="179"/>
                  </a:lnTo>
                  <a:lnTo>
                    <a:pt x="20" y="200"/>
                  </a:lnTo>
                  <a:lnTo>
                    <a:pt x="28" y="226"/>
                  </a:lnTo>
                  <a:lnTo>
                    <a:pt x="35" y="252"/>
                  </a:lnTo>
                  <a:lnTo>
                    <a:pt x="45" y="279"/>
                  </a:lnTo>
                  <a:lnTo>
                    <a:pt x="57" y="301"/>
                  </a:lnTo>
                  <a:lnTo>
                    <a:pt x="76" y="321"/>
                  </a:lnTo>
                  <a:lnTo>
                    <a:pt x="103" y="334"/>
                  </a:lnTo>
                  <a:lnTo>
                    <a:pt x="143" y="341"/>
                  </a:lnTo>
                  <a:lnTo>
                    <a:pt x="177" y="329"/>
                  </a:lnTo>
                  <a:lnTo>
                    <a:pt x="206" y="311"/>
                  </a:lnTo>
                  <a:lnTo>
                    <a:pt x="232" y="284"/>
                  </a:lnTo>
                  <a:lnTo>
                    <a:pt x="253" y="252"/>
                  </a:lnTo>
                  <a:lnTo>
                    <a:pt x="270" y="213"/>
                  </a:lnTo>
                  <a:lnTo>
                    <a:pt x="283" y="169"/>
                  </a:lnTo>
                  <a:lnTo>
                    <a:pt x="292" y="120"/>
                  </a:lnTo>
                  <a:lnTo>
                    <a:pt x="302" y="69"/>
                  </a:lnTo>
                  <a:lnTo>
                    <a:pt x="297" y="52"/>
                  </a:lnTo>
                  <a:lnTo>
                    <a:pt x="291" y="38"/>
                  </a:lnTo>
                  <a:lnTo>
                    <a:pt x="283" y="25"/>
                  </a:lnTo>
                  <a:lnTo>
                    <a:pt x="274" y="15"/>
                  </a:lnTo>
                  <a:lnTo>
                    <a:pt x="261" y="6"/>
                  </a:lnTo>
                  <a:lnTo>
                    <a:pt x="247" y="1"/>
                  </a:lnTo>
                  <a:lnTo>
                    <a:pt x="230" y="0"/>
                  </a:lnTo>
                  <a:lnTo>
                    <a:pt x="212" y="2"/>
                  </a:lnTo>
                  <a:close/>
                </a:path>
              </a:pathLst>
            </a:custGeom>
            <a:solidFill>
              <a:srgbClr val="DEDE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1" name="Freeform 52"/>
            <p:cNvSpPr>
              <a:spLocks/>
            </p:cNvSpPr>
            <p:nvPr/>
          </p:nvSpPr>
          <p:spPr bwMode="auto">
            <a:xfrm>
              <a:off x="4984" y="1863"/>
              <a:ext cx="108" cy="82"/>
            </a:xfrm>
            <a:custGeom>
              <a:avLst/>
              <a:gdLst>
                <a:gd name="T0" fmla="*/ 11 w 326"/>
                <a:gd name="T1" fmla="*/ 0 h 165"/>
                <a:gd name="T2" fmla="*/ 9 w 326"/>
                <a:gd name="T3" fmla="*/ 3 h 165"/>
                <a:gd name="T4" fmla="*/ 8 w 326"/>
                <a:gd name="T5" fmla="*/ 7 h 165"/>
                <a:gd name="T6" fmla="*/ 7 w 326"/>
                <a:gd name="T7" fmla="*/ 10 h 165"/>
                <a:gd name="T8" fmla="*/ 6 w 326"/>
                <a:gd name="T9" fmla="*/ 13 h 165"/>
                <a:gd name="T10" fmla="*/ 5 w 326"/>
                <a:gd name="T11" fmla="*/ 15 h 165"/>
                <a:gd name="T12" fmla="*/ 3 w 326"/>
                <a:gd name="T13" fmla="*/ 17 h 165"/>
                <a:gd name="T14" fmla="*/ 2 w 326"/>
                <a:gd name="T15" fmla="*/ 18 h 165"/>
                <a:gd name="T16" fmla="*/ 0 w 326"/>
                <a:gd name="T17" fmla="*/ 19 h 165"/>
                <a:gd name="T18" fmla="*/ 2 w 326"/>
                <a:gd name="T19" fmla="*/ 20 h 165"/>
                <a:gd name="T20" fmla="*/ 4 w 326"/>
                <a:gd name="T21" fmla="*/ 20 h 165"/>
                <a:gd name="T22" fmla="*/ 5 w 326"/>
                <a:gd name="T23" fmla="*/ 19 h 165"/>
                <a:gd name="T24" fmla="*/ 7 w 326"/>
                <a:gd name="T25" fmla="*/ 17 h 165"/>
                <a:gd name="T26" fmla="*/ 8 w 326"/>
                <a:gd name="T27" fmla="*/ 14 h 165"/>
                <a:gd name="T28" fmla="*/ 9 w 326"/>
                <a:gd name="T29" fmla="*/ 10 h 165"/>
                <a:gd name="T30" fmla="*/ 11 w 326"/>
                <a:gd name="T31" fmla="*/ 6 h 165"/>
                <a:gd name="T32" fmla="*/ 12 w 326"/>
                <a:gd name="T33" fmla="*/ 2 h 165"/>
                <a:gd name="T34" fmla="*/ 12 w 326"/>
                <a:gd name="T35" fmla="*/ 2 h 165"/>
                <a:gd name="T36" fmla="*/ 11 w 326"/>
                <a:gd name="T37" fmla="*/ 1 h 165"/>
                <a:gd name="T38" fmla="*/ 11 w 326"/>
                <a:gd name="T39" fmla="*/ 0 h 165"/>
                <a:gd name="T40" fmla="*/ 11 w 326"/>
                <a:gd name="T41" fmla="*/ 0 h 16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26"/>
                <a:gd name="T64" fmla="*/ 0 h 165"/>
                <a:gd name="T65" fmla="*/ 326 w 326"/>
                <a:gd name="T66" fmla="*/ 165 h 16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26" h="165">
                  <a:moveTo>
                    <a:pt x="292" y="0"/>
                  </a:moveTo>
                  <a:lnTo>
                    <a:pt x="260" y="29"/>
                  </a:lnTo>
                  <a:lnTo>
                    <a:pt x="229" y="57"/>
                  </a:lnTo>
                  <a:lnTo>
                    <a:pt x="195" y="81"/>
                  </a:lnTo>
                  <a:lnTo>
                    <a:pt x="161" y="105"/>
                  </a:lnTo>
                  <a:lnTo>
                    <a:pt x="123" y="123"/>
                  </a:lnTo>
                  <a:lnTo>
                    <a:pt x="85" y="139"/>
                  </a:lnTo>
                  <a:lnTo>
                    <a:pt x="42" y="151"/>
                  </a:lnTo>
                  <a:lnTo>
                    <a:pt x="0" y="158"/>
                  </a:lnTo>
                  <a:lnTo>
                    <a:pt x="51" y="165"/>
                  </a:lnTo>
                  <a:lnTo>
                    <a:pt x="99" y="164"/>
                  </a:lnTo>
                  <a:lnTo>
                    <a:pt x="141" y="153"/>
                  </a:lnTo>
                  <a:lnTo>
                    <a:pt x="183" y="138"/>
                  </a:lnTo>
                  <a:lnTo>
                    <a:pt x="220" y="114"/>
                  </a:lnTo>
                  <a:lnTo>
                    <a:pt x="257" y="87"/>
                  </a:lnTo>
                  <a:lnTo>
                    <a:pt x="291" y="55"/>
                  </a:lnTo>
                  <a:lnTo>
                    <a:pt x="326" y="23"/>
                  </a:lnTo>
                  <a:lnTo>
                    <a:pt x="316" y="17"/>
                  </a:lnTo>
                  <a:lnTo>
                    <a:pt x="308" y="12"/>
                  </a:lnTo>
                  <a:lnTo>
                    <a:pt x="299" y="6"/>
                  </a:lnTo>
                  <a:lnTo>
                    <a:pt x="29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" name="Freeform 53"/>
            <p:cNvSpPr>
              <a:spLocks/>
            </p:cNvSpPr>
            <p:nvPr/>
          </p:nvSpPr>
          <p:spPr bwMode="auto">
            <a:xfrm>
              <a:off x="5046" y="1900"/>
              <a:ext cx="28" cy="100"/>
            </a:xfrm>
            <a:custGeom>
              <a:avLst/>
              <a:gdLst>
                <a:gd name="T0" fmla="*/ 3 w 86"/>
                <a:gd name="T1" fmla="*/ 0 h 201"/>
                <a:gd name="T2" fmla="*/ 3 w 86"/>
                <a:gd name="T3" fmla="*/ 0 h 201"/>
                <a:gd name="T4" fmla="*/ 2 w 86"/>
                <a:gd name="T5" fmla="*/ 1 h 201"/>
                <a:gd name="T6" fmla="*/ 2 w 86"/>
                <a:gd name="T7" fmla="*/ 1 h 201"/>
                <a:gd name="T8" fmla="*/ 2 w 86"/>
                <a:gd name="T9" fmla="*/ 2 h 201"/>
                <a:gd name="T10" fmla="*/ 1 w 86"/>
                <a:gd name="T11" fmla="*/ 3 h 201"/>
                <a:gd name="T12" fmla="*/ 1 w 86"/>
                <a:gd name="T13" fmla="*/ 3 h 201"/>
                <a:gd name="T14" fmla="*/ 1 w 86"/>
                <a:gd name="T15" fmla="*/ 4 h 201"/>
                <a:gd name="T16" fmla="*/ 0 w 86"/>
                <a:gd name="T17" fmla="*/ 5 h 201"/>
                <a:gd name="T18" fmla="*/ 0 w 86"/>
                <a:gd name="T19" fmla="*/ 8 h 201"/>
                <a:gd name="T20" fmla="*/ 0 w 86"/>
                <a:gd name="T21" fmla="*/ 11 h 201"/>
                <a:gd name="T22" fmla="*/ 0 w 86"/>
                <a:gd name="T23" fmla="*/ 15 h 201"/>
                <a:gd name="T24" fmla="*/ 0 w 86"/>
                <a:gd name="T25" fmla="*/ 18 h 201"/>
                <a:gd name="T26" fmla="*/ 0 w 86"/>
                <a:gd name="T27" fmla="*/ 20 h 201"/>
                <a:gd name="T28" fmla="*/ 0 w 86"/>
                <a:gd name="T29" fmla="*/ 22 h 201"/>
                <a:gd name="T30" fmla="*/ 1 w 86"/>
                <a:gd name="T31" fmla="*/ 24 h 201"/>
                <a:gd name="T32" fmla="*/ 1 w 86"/>
                <a:gd name="T33" fmla="*/ 25 h 201"/>
                <a:gd name="T34" fmla="*/ 2 w 86"/>
                <a:gd name="T35" fmla="*/ 23 h 201"/>
                <a:gd name="T36" fmla="*/ 2 w 86"/>
                <a:gd name="T37" fmla="*/ 21 h 201"/>
                <a:gd name="T38" fmla="*/ 3 w 86"/>
                <a:gd name="T39" fmla="*/ 19 h 201"/>
                <a:gd name="T40" fmla="*/ 3 w 86"/>
                <a:gd name="T41" fmla="*/ 16 h 201"/>
                <a:gd name="T42" fmla="*/ 3 w 86"/>
                <a:gd name="T43" fmla="*/ 12 h 201"/>
                <a:gd name="T44" fmla="*/ 3 w 86"/>
                <a:gd name="T45" fmla="*/ 8 h 201"/>
                <a:gd name="T46" fmla="*/ 3 w 86"/>
                <a:gd name="T47" fmla="*/ 4 h 201"/>
                <a:gd name="T48" fmla="*/ 3 w 86"/>
                <a:gd name="T49" fmla="*/ 0 h 20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6"/>
                <a:gd name="T76" fmla="*/ 0 h 201"/>
                <a:gd name="T77" fmla="*/ 86 w 86"/>
                <a:gd name="T78" fmla="*/ 201 h 20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6" h="201">
                  <a:moveTo>
                    <a:pt x="84" y="0"/>
                  </a:moveTo>
                  <a:lnTo>
                    <a:pt x="74" y="3"/>
                  </a:lnTo>
                  <a:lnTo>
                    <a:pt x="64" y="9"/>
                  </a:lnTo>
                  <a:lnTo>
                    <a:pt x="54" y="14"/>
                  </a:lnTo>
                  <a:lnTo>
                    <a:pt x="45" y="19"/>
                  </a:lnTo>
                  <a:lnTo>
                    <a:pt x="36" y="24"/>
                  </a:lnTo>
                  <a:lnTo>
                    <a:pt x="27" y="30"/>
                  </a:lnTo>
                  <a:lnTo>
                    <a:pt x="17" y="35"/>
                  </a:lnTo>
                  <a:lnTo>
                    <a:pt x="9" y="41"/>
                  </a:lnTo>
                  <a:lnTo>
                    <a:pt x="5" y="67"/>
                  </a:lnTo>
                  <a:lnTo>
                    <a:pt x="3" y="95"/>
                  </a:lnTo>
                  <a:lnTo>
                    <a:pt x="0" y="120"/>
                  </a:lnTo>
                  <a:lnTo>
                    <a:pt x="2" y="144"/>
                  </a:lnTo>
                  <a:lnTo>
                    <a:pt x="3" y="164"/>
                  </a:lnTo>
                  <a:lnTo>
                    <a:pt x="10" y="181"/>
                  </a:lnTo>
                  <a:lnTo>
                    <a:pt x="19" y="193"/>
                  </a:lnTo>
                  <a:lnTo>
                    <a:pt x="33" y="201"/>
                  </a:lnTo>
                  <a:lnTo>
                    <a:pt x="54" y="190"/>
                  </a:lnTo>
                  <a:lnTo>
                    <a:pt x="69" y="175"/>
                  </a:lnTo>
                  <a:lnTo>
                    <a:pt x="79" y="152"/>
                  </a:lnTo>
                  <a:lnTo>
                    <a:pt x="86" y="128"/>
                  </a:lnTo>
                  <a:lnTo>
                    <a:pt x="86" y="97"/>
                  </a:lnTo>
                  <a:lnTo>
                    <a:pt x="86" y="66"/>
                  </a:lnTo>
                  <a:lnTo>
                    <a:pt x="85" y="32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rgbClr val="0000B3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3" name="Freeform 54"/>
            <p:cNvSpPr>
              <a:spLocks/>
            </p:cNvSpPr>
            <p:nvPr/>
          </p:nvSpPr>
          <p:spPr bwMode="auto">
            <a:xfrm>
              <a:off x="5254" y="2021"/>
              <a:ext cx="368" cy="508"/>
            </a:xfrm>
            <a:custGeom>
              <a:avLst/>
              <a:gdLst>
                <a:gd name="T0" fmla="*/ 41 w 1102"/>
                <a:gd name="T1" fmla="*/ 15 h 1016"/>
                <a:gd name="T2" fmla="*/ 39 w 1102"/>
                <a:gd name="T3" fmla="*/ 29 h 1016"/>
                <a:gd name="T4" fmla="*/ 38 w 1102"/>
                <a:gd name="T5" fmla="*/ 41 h 1016"/>
                <a:gd name="T6" fmla="*/ 36 w 1102"/>
                <a:gd name="T7" fmla="*/ 54 h 1016"/>
                <a:gd name="T8" fmla="*/ 33 w 1102"/>
                <a:gd name="T9" fmla="*/ 67 h 1016"/>
                <a:gd name="T10" fmla="*/ 29 w 1102"/>
                <a:gd name="T11" fmla="*/ 80 h 1016"/>
                <a:gd name="T12" fmla="*/ 23 w 1102"/>
                <a:gd name="T13" fmla="*/ 94 h 1016"/>
                <a:gd name="T14" fmla="*/ 16 w 1102"/>
                <a:gd name="T15" fmla="*/ 110 h 1016"/>
                <a:gd name="T16" fmla="*/ 6 w 1102"/>
                <a:gd name="T17" fmla="*/ 127 h 1016"/>
                <a:gd name="T18" fmla="*/ 4 w 1102"/>
                <a:gd name="T19" fmla="*/ 114 h 1016"/>
                <a:gd name="T20" fmla="*/ 2 w 1102"/>
                <a:gd name="T21" fmla="*/ 101 h 1016"/>
                <a:gd name="T22" fmla="*/ 1 w 1102"/>
                <a:gd name="T23" fmla="*/ 88 h 1016"/>
                <a:gd name="T24" fmla="*/ 0 w 1102"/>
                <a:gd name="T25" fmla="*/ 76 h 1016"/>
                <a:gd name="T26" fmla="*/ 0 w 1102"/>
                <a:gd name="T27" fmla="*/ 63 h 1016"/>
                <a:gd name="T28" fmla="*/ 1 w 1102"/>
                <a:gd name="T29" fmla="*/ 51 h 1016"/>
                <a:gd name="T30" fmla="*/ 3 w 1102"/>
                <a:gd name="T31" fmla="*/ 39 h 1016"/>
                <a:gd name="T32" fmla="*/ 6 w 1102"/>
                <a:gd name="T33" fmla="*/ 28 h 1016"/>
                <a:gd name="T34" fmla="*/ 7 w 1102"/>
                <a:gd name="T35" fmla="*/ 28 h 1016"/>
                <a:gd name="T36" fmla="*/ 7 w 1102"/>
                <a:gd name="T37" fmla="*/ 28 h 1016"/>
                <a:gd name="T38" fmla="*/ 8 w 1102"/>
                <a:gd name="T39" fmla="*/ 28 h 1016"/>
                <a:gd name="T40" fmla="*/ 9 w 1102"/>
                <a:gd name="T41" fmla="*/ 28 h 1016"/>
                <a:gd name="T42" fmla="*/ 9 w 1102"/>
                <a:gd name="T43" fmla="*/ 28 h 1016"/>
                <a:gd name="T44" fmla="*/ 10 w 1102"/>
                <a:gd name="T45" fmla="*/ 29 h 1016"/>
                <a:gd name="T46" fmla="*/ 11 w 1102"/>
                <a:gd name="T47" fmla="*/ 29 h 1016"/>
                <a:gd name="T48" fmla="*/ 12 w 1102"/>
                <a:gd name="T49" fmla="*/ 29 h 1016"/>
                <a:gd name="T50" fmla="*/ 13 w 1102"/>
                <a:gd name="T51" fmla="*/ 25 h 1016"/>
                <a:gd name="T52" fmla="*/ 14 w 1102"/>
                <a:gd name="T53" fmla="*/ 22 h 1016"/>
                <a:gd name="T54" fmla="*/ 16 w 1102"/>
                <a:gd name="T55" fmla="*/ 18 h 1016"/>
                <a:gd name="T56" fmla="*/ 17 w 1102"/>
                <a:gd name="T57" fmla="*/ 15 h 1016"/>
                <a:gd name="T58" fmla="*/ 18 w 1102"/>
                <a:gd name="T59" fmla="*/ 11 h 1016"/>
                <a:gd name="T60" fmla="*/ 20 w 1102"/>
                <a:gd name="T61" fmla="*/ 8 h 1016"/>
                <a:gd name="T62" fmla="*/ 21 w 1102"/>
                <a:gd name="T63" fmla="*/ 4 h 1016"/>
                <a:gd name="T64" fmla="*/ 23 w 1102"/>
                <a:gd name="T65" fmla="*/ 0 h 1016"/>
                <a:gd name="T66" fmla="*/ 24 w 1102"/>
                <a:gd name="T67" fmla="*/ 4 h 1016"/>
                <a:gd name="T68" fmla="*/ 26 w 1102"/>
                <a:gd name="T69" fmla="*/ 7 h 1016"/>
                <a:gd name="T70" fmla="*/ 28 w 1102"/>
                <a:gd name="T71" fmla="*/ 10 h 1016"/>
                <a:gd name="T72" fmla="*/ 31 w 1102"/>
                <a:gd name="T73" fmla="*/ 13 h 1016"/>
                <a:gd name="T74" fmla="*/ 33 w 1102"/>
                <a:gd name="T75" fmla="*/ 15 h 1016"/>
                <a:gd name="T76" fmla="*/ 36 w 1102"/>
                <a:gd name="T77" fmla="*/ 16 h 1016"/>
                <a:gd name="T78" fmla="*/ 38 w 1102"/>
                <a:gd name="T79" fmla="*/ 16 h 1016"/>
                <a:gd name="T80" fmla="*/ 41 w 1102"/>
                <a:gd name="T81" fmla="*/ 15 h 101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102"/>
                <a:gd name="T124" fmla="*/ 0 h 1016"/>
                <a:gd name="T125" fmla="*/ 1102 w 1102"/>
                <a:gd name="T126" fmla="*/ 1016 h 101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102" h="1016">
                  <a:moveTo>
                    <a:pt x="1102" y="118"/>
                  </a:moveTo>
                  <a:lnTo>
                    <a:pt x="1057" y="225"/>
                  </a:lnTo>
                  <a:lnTo>
                    <a:pt x="1012" y="327"/>
                  </a:lnTo>
                  <a:lnTo>
                    <a:pt x="957" y="426"/>
                  </a:lnTo>
                  <a:lnTo>
                    <a:pt x="882" y="529"/>
                  </a:lnTo>
                  <a:lnTo>
                    <a:pt x="773" y="634"/>
                  </a:lnTo>
                  <a:lnTo>
                    <a:pt x="625" y="749"/>
                  </a:lnTo>
                  <a:lnTo>
                    <a:pt x="423" y="874"/>
                  </a:lnTo>
                  <a:lnTo>
                    <a:pt x="162" y="1016"/>
                  </a:lnTo>
                  <a:lnTo>
                    <a:pt x="100" y="909"/>
                  </a:lnTo>
                  <a:lnTo>
                    <a:pt x="50" y="805"/>
                  </a:lnTo>
                  <a:lnTo>
                    <a:pt x="15" y="703"/>
                  </a:lnTo>
                  <a:lnTo>
                    <a:pt x="0" y="604"/>
                  </a:lnTo>
                  <a:lnTo>
                    <a:pt x="1" y="504"/>
                  </a:lnTo>
                  <a:lnTo>
                    <a:pt x="28" y="408"/>
                  </a:lnTo>
                  <a:lnTo>
                    <a:pt x="80" y="311"/>
                  </a:lnTo>
                  <a:lnTo>
                    <a:pt x="162" y="217"/>
                  </a:lnTo>
                  <a:lnTo>
                    <a:pt x="180" y="217"/>
                  </a:lnTo>
                  <a:lnTo>
                    <a:pt x="199" y="218"/>
                  </a:lnTo>
                  <a:lnTo>
                    <a:pt x="217" y="220"/>
                  </a:lnTo>
                  <a:lnTo>
                    <a:pt x="235" y="222"/>
                  </a:lnTo>
                  <a:lnTo>
                    <a:pt x="254" y="222"/>
                  </a:lnTo>
                  <a:lnTo>
                    <a:pt x="272" y="225"/>
                  </a:lnTo>
                  <a:lnTo>
                    <a:pt x="290" y="226"/>
                  </a:lnTo>
                  <a:lnTo>
                    <a:pt x="310" y="229"/>
                  </a:lnTo>
                  <a:lnTo>
                    <a:pt x="347" y="200"/>
                  </a:lnTo>
                  <a:lnTo>
                    <a:pt x="385" y="171"/>
                  </a:lnTo>
                  <a:lnTo>
                    <a:pt x="422" y="143"/>
                  </a:lnTo>
                  <a:lnTo>
                    <a:pt x="460" y="114"/>
                  </a:lnTo>
                  <a:lnTo>
                    <a:pt x="498" y="85"/>
                  </a:lnTo>
                  <a:lnTo>
                    <a:pt x="536" y="57"/>
                  </a:lnTo>
                  <a:lnTo>
                    <a:pt x="574" y="28"/>
                  </a:lnTo>
                  <a:lnTo>
                    <a:pt x="612" y="0"/>
                  </a:lnTo>
                  <a:lnTo>
                    <a:pt x="652" y="27"/>
                  </a:lnTo>
                  <a:lnTo>
                    <a:pt x="703" y="54"/>
                  </a:lnTo>
                  <a:lnTo>
                    <a:pt x="760" y="80"/>
                  </a:lnTo>
                  <a:lnTo>
                    <a:pt x="825" y="102"/>
                  </a:lnTo>
                  <a:lnTo>
                    <a:pt x="892" y="118"/>
                  </a:lnTo>
                  <a:lnTo>
                    <a:pt x="964" y="127"/>
                  </a:lnTo>
                  <a:lnTo>
                    <a:pt x="1033" y="127"/>
                  </a:lnTo>
                  <a:lnTo>
                    <a:pt x="1102" y="118"/>
                  </a:lnTo>
                  <a:close/>
                </a:path>
              </a:pathLst>
            </a:custGeom>
            <a:solidFill>
              <a:srgbClr val="B86B0D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4" name="Freeform 55"/>
            <p:cNvSpPr>
              <a:spLocks/>
            </p:cNvSpPr>
            <p:nvPr/>
          </p:nvSpPr>
          <p:spPr bwMode="auto">
            <a:xfrm>
              <a:off x="5269" y="2038"/>
              <a:ext cx="331" cy="458"/>
            </a:xfrm>
            <a:custGeom>
              <a:avLst/>
              <a:gdLst>
                <a:gd name="T0" fmla="*/ 37 w 994"/>
                <a:gd name="T1" fmla="*/ 14 h 916"/>
                <a:gd name="T2" fmla="*/ 35 w 994"/>
                <a:gd name="T3" fmla="*/ 26 h 916"/>
                <a:gd name="T4" fmla="*/ 34 w 994"/>
                <a:gd name="T5" fmla="*/ 37 h 916"/>
                <a:gd name="T6" fmla="*/ 32 w 994"/>
                <a:gd name="T7" fmla="*/ 48 h 916"/>
                <a:gd name="T8" fmla="*/ 29 w 994"/>
                <a:gd name="T9" fmla="*/ 59 h 916"/>
                <a:gd name="T10" fmla="*/ 26 w 994"/>
                <a:gd name="T11" fmla="*/ 72 h 916"/>
                <a:gd name="T12" fmla="*/ 21 w 994"/>
                <a:gd name="T13" fmla="*/ 85 h 916"/>
                <a:gd name="T14" fmla="*/ 14 w 994"/>
                <a:gd name="T15" fmla="*/ 99 h 916"/>
                <a:gd name="T16" fmla="*/ 5 w 994"/>
                <a:gd name="T17" fmla="*/ 115 h 916"/>
                <a:gd name="T18" fmla="*/ 3 w 994"/>
                <a:gd name="T19" fmla="*/ 103 h 916"/>
                <a:gd name="T20" fmla="*/ 2 w 994"/>
                <a:gd name="T21" fmla="*/ 91 h 916"/>
                <a:gd name="T22" fmla="*/ 1 w 994"/>
                <a:gd name="T23" fmla="*/ 79 h 916"/>
                <a:gd name="T24" fmla="*/ 0 w 994"/>
                <a:gd name="T25" fmla="*/ 68 h 916"/>
                <a:gd name="T26" fmla="*/ 0 w 994"/>
                <a:gd name="T27" fmla="*/ 57 h 916"/>
                <a:gd name="T28" fmla="*/ 1 w 994"/>
                <a:gd name="T29" fmla="*/ 46 h 916"/>
                <a:gd name="T30" fmla="*/ 3 w 994"/>
                <a:gd name="T31" fmla="*/ 35 h 916"/>
                <a:gd name="T32" fmla="*/ 5 w 994"/>
                <a:gd name="T33" fmla="*/ 25 h 916"/>
                <a:gd name="T34" fmla="*/ 6 w 994"/>
                <a:gd name="T35" fmla="*/ 25 h 916"/>
                <a:gd name="T36" fmla="*/ 7 w 994"/>
                <a:gd name="T37" fmla="*/ 25 h 916"/>
                <a:gd name="T38" fmla="*/ 7 w 994"/>
                <a:gd name="T39" fmla="*/ 25 h 916"/>
                <a:gd name="T40" fmla="*/ 8 w 994"/>
                <a:gd name="T41" fmla="*/ 25 h 916"/>
                <a:gd name="T42" fmla="*/ 9 w 994"/>
                <a:gd name="T43" fmla="*/ 25 h 916"/>
                <a:gd name="T44" fmla="*/ 9 w 994"/>
                <a:gd name="T45" fmla="*/ 26 h 916"/>
                <a:gd name="T46" fmla="*/ 10 w 994"/>
                <a:gd name="T47" fmla="*/ 26 h 916"/>
                <a:gd name="T48" fmla="*/ 10 w 994"/>
                <a:gd name="T49" fmla="*/ 26 h 916"/>
                <a:gd name="T50" fmla="*/ 12 w 994"/>
                <a:gd name="T51" fmla="*/ 23 h 916"/>
                <a:gd name="T52" fmla="*/ 13 w 994"/>
                <a:gd name="T53" fmla="*/ 20 h 916"/>
                <a:gd name="T54" fmla="*/ 14 w 994"/>
                <a:gd name="T55" fmla="*/ 15 h 916"/>
                <a:gd name="T56" fmla="*/ 15 w 994"/>
                <a:gd name="T57" fmla="*/ 13 h 916"/>
                <a:gd name="T58" fmla="*/ 17 w 994"/>
                <a:gd name="T59" fmla="*/ 10 h 916"/>
                <a:gd name="T60" fmla="*/ 18 w 994"/>
                <a:gd name="T61" fmla="*/ 7 h 916"/>
                <a:gd name="T62" fmla="*/ 19 w 994"/>
                <a:gd name="T63" fmla="*/ 4 h 916"/>
                <a:gd name="T64" fmla="*/ 20 w 994"/>
                <a:gd name="T65" fmla="*/ 0 h 916"/>
                <a:gd name="T66" fmla="*/ 22 w 994"/>
                <a:gd name="T67" fmla="*/ 2 h 916"/>
                <a:gd name="T68" fmla="*/ 24 w 994"/>
                <a:gd name="T69" fmla="*/ 4 h 916"/>
                <a:gd name="T70" fmla="*/ 26 w 994"/>
                <a:gd name="T71" fmla="*/ 7 h 916"/>
                <a:gd name="T72" fmla="*/ 28 w 994"/>
                <a:gd name="T73" fmla="*/ 9 h 916"/>
                <a:gd name="T74" fmla="*/ 30 w 994"/>
                <a:gd name="T75" fmla="*/ 11 h 916"/>
                <a:gd name="T76" fmla="*/ 32 w 994"/>
                <a:gd name="T77" fmla="*/ 13 h 916"/>
                <a:gd name="T78" fmla="*/ 35 w 994"/>
                <a:gd name="T79" fmla="*/ 14 h 916"/>
                <a:gd name="T80" fmla="*/ 37 w 994"/>
                <a:gd name="T81" fmla="*/ 14 h 91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994"/>
                <a:gd name="T124" fmla="*/ 0 h 916"/>
                <a:gd name="T125" fmla="*/ 994 w 994"/>
                <a:gd name="T126" fmla="*/ 916 h 91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994" h="916">
                  <a:moveTo>
                    <a:pt x="994" y="107"/>
                  </a:moveTo>
                  <a:lnTo>
                    <a:pt x="953" y="203"/>
                  </a:lnTo>
                  <a:lnTo>
                    <a:pt x="914" y="295"/>
                  </a:lnTo>
                  <a:lnTo>
                    <a:pt x="864" y="384"/>
                  </a:lnTo>
                  <a:lnTo>
                    <a:pt x="796" y="476"/>
                  </a:lnTo>
                  <a:lnTo>
                    <a:pt x="699" y="571"/>
                  </a:lnTo>
                  <a:lnTo>
                    <a:pt x="565" y="674"/>
                  </a:lnTo>
                  <a:lnTo>
                    <a:pt x="384" y="788"/>
                  </a:lnTo>
                  <a:lnTo>
                    <a:pt x="147" y="916"/>
                  </a:lnTo>
                  <a:lnTo>
                    <a:pt x="91" y="819"/>
                  </a:lnTo>
                  <a:lnTo>
                    <a:pt x="47" y="725"/>
                  </a:lnTo>
                  <a:lnTo>
                    <a:pt x="14" y="632"/>
                  </a:lnTo>
                  <a:lnTo>
                    <a:pt x="0" y="544"/>
                  </a:lnTo>
                  <a:lnTo>
                    <a:pt x="3" y="453"/>
                  </a:lnTo>
                  <a:lnTo>
                    <a:pt x="27" y="366"/>
                  </a:lnTo>
                  <a:lnTo>
                    <a:pt x="74" y="280"/>
                  </a:lnTo>
                  <a:lnTo>
                    <a:pt x="147" y="196"/>
                  </a:lnTo>
                  <a:lnTo>
                    <a:pt x="163" y="196"/>
                  </a:lnTo>
                  <a:lnTo>
                    <a:pt x="180" y="198"/>
                  </a:lnTo>
                  <a:lnTo>
                    <a:pt x="197" y="199"/>
                  </a:lnTo>
                  <a:lnTo>
                    <a:pt x="214" y="200"/>
                  </a:lnTo>
                  <a:lnTo>
                    <a:pt x="230" y="200"/>
                  </a:lnTo>
                  <a:lnTo>
                    <a:pt x="247" y="203"/>
                  </a:lnTo>
                  <a:lnTo>
                    <a:pt x="264" y="203"/>
                  </a:lnTo>
                  <a:lnTo>
                    <a:pt x="281" y="205"/>
                  </a:lnTo>
                  <a:lnTo>
                    <a:pt x="315" y="179"/>
                  </a:lnTo>
                  <a:lnTo>
                    <a:pt x="349" y="153"/>
                  </a:lnTo>
                  <a:lnTo>
                    <a:pt x="383" y="127"/>
                  </a:lnTo>
                  <a:lnTo>
                    <a:pt x="417" y="102"/>
                  </a:lnTo>
                  <a:lnTo>
                    <a:pt x="451" y="76"/>
                  </a:lnTo>
                  <a:lnTo>
                    <a:pt x="485" y="51"/>
                  </a:lnTo>
                  <a:lnTo>
                    <a:pt x="518" y="25"/>
                  </a:lnTo>
                  <a:lnTo>
                    <a:pt x="552" y="0"/>
                  </a:lnTo>
                  <a:lnTo>
                    <a:pt x="592" y="13"/>
                  </a:lnTo>
                  <a:lnTo>
                    <a:pt x="641" y="32"/>
                  </a:lnTo>
                  <a:lnTo>
                    <a:pt x="695" y="50"/>
                  </a:lnTo>
                  <a:lnTo>
                    <a:pt x="754" y="70"/>
                  </a:lnTo>
                  <a:lnTo>
                    <a:pt x="815" y="85"/>
                  </a:lnTo>
                  <a:lnTo>
                    <a:pt x="876" y="98"/>
                  </a:lnTo>
                  <a:lnTo>
                    <a:pt x="936" y="105"/>
                  </a:lnTo>
                  <a:lnTo>
                    <a:pt x="994" y="107"/>
                  </a:lnTo>
                  <a:close/>
                </a:path>
              </a:pathLst>
            </a:custGeom>
            <a:solidFill>
              <a:srgbClr val="C478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5" name="Freeform 56"/>
            <p:cNvSpPr>
              <a:spLocks/>
            </p:cNvSpPr>
            <p:nvPr/>
          </p:nvSpPr>
          <p:spPr bwMode="auto">
            <a:xfrm>
              <a:off x="5284" y="2055"/>
              <a:ext cx="295" cy="408"/>
            </a:xfrm>
            <a:custGeom>
              <a:avLst/>
              <a:gdLst>
                <a:gd name="T0" fmla="*/ 33 w 885"/>
                <a:gd name="T1" fmla="*/ 11 h 817"/>
                <a:gd name="T2" fmla="*/ 31 w 885"/>
                <a:gd name="T3" fmla="*/ 22 h 817"/>
                <a:gd name="T4" fmla="*/ 30 w 885"/>
                <a:gd name="T5" fmla="*/ 32 h 817"/>
                <a:gd name="T6" fmla="*/ 28 w 885"/>
                <a:gd name="T7" fmla="*/ 42 h 817"/>
                <a:gd name="T8" fmla="*/ 26 w 885"/>
                <a:gd name="T9" fmla="*/ 53 h 817"/>
                <a:gd name="T10" fmla="*/ 23 w 885"/>
                <a:gd name="T11" fmla="*/ 63 h 817"/>
                <a:gd name="T12" fmla="*/ 19 w 885"/>
                <a:gd name="T13" fmla="*/ 75 h 817"/>
                <a:gd name="T14" fmla="*/ 13 w 885"/>
                <a:gd name="T15" fmla="*/ 87 h 817"/>
                <a:gd name="T16" fmla="*/ 5 w 885"/>
                <a:gd name="T17" fmla="*/ 102 h 817"/>
                <a:gd name="T18" fmla="*/ 3 w 885"/>
                <a:gd name="T19" fmla="*/ 91 h 817"/>
                <a:gd name="T20" fmla="*/ 2 w 885"/>
                <a:gd name="T21" fmla="*/ 81 h 817"/>
                <a:gd name="T22" fmla="*/ 0 w 885"/>
                <a:gd name="T23" fmla="*/ 70 h 817"/>
                <a:gd name="T24" fmla="*/ 0 w 885"/>
                <a:gd name="T25" fmla="*/ 60 h 817"/>
                <a:gd name="T26" fmla="*/ 0 w 885"/>
                <a:gd name="T27" fmla="*/ 50 h 817"/>
                <a:gd name="T28" fmla="*/ 1 w 885"/>
                <a:gd name="T29" fmla="*/ 41 h 817"/>
                <a:gd name="T30" fmla="*/ 2 w 885"/>
                <a:gd name="T31" fmla="*/ 31 h 817"/>
                <a:gd name="T32" fmla="*/ 5 w 885"/>
                <a:gd name="T33" fmla="*/ 21 h 817"/>
                <a:gd name="T34" fmla="*/ 5 w 885"/>
                <a:gd name="T35" fmla="*/ 21 h 817"/>
                <a:gd name="T36" fmla="*/ 6 w 885"/>
                <a:gd name="T37" fmla="*/ 22 h 817"/>
                <a:gd name="T38" fmla="*/ 6 w 885"/>
                <a:gd name="T39" fmla="*/ 22 h 817"/>
                <a:gd name="T40" fmla="*/ 7 w 885"/>
                <a:gd name="T41" fmla="*/ 22 h 817"/>
                <a:gd name="T42" fmla="*/ 8 w 885"/>
                <a:gd name="T43" fmla="*/ 22 h 817"/>
                <a:gd name="T44" fmla="*/ 8 w 885"/>
                <a:gd name="T45" fmla="*/ 22 h 817"/>
                <a:gd name="T46" fmla="*/ 9 w 885"/>
                <a:gd name="T47" fmla="*/ 22 h 817"/>
                <a:gd name="T48" fmla="*/ 9 w 885"/>
                <a:gd name="T49" fmla="*/ 23 h 817"/>
                <a:gd name="T50" fmla="*/ 10 w 885"/>
                <a:gd name="T51" fmla="*/ 20 h 817"/>
                <a:gd name="T52" fmla="*/ 11 w 885"/>
                <a:gd name="T53" fmla="*/ 17 h 817"/>
                <a:gd name="T54" fmla="*/ 13 w 885"/>
                <a:gd name="T55" fmla="*/ 14 h 817"/>
                <a:gd name="T56" fmla="*/ 14 w 885"/>
                <a:gd name="T57" fmla="*/ 11 h 817"/>
                <a:gd name="T58" fmla="*/ 15 w 885"/>
                <a:gd name="T59" fmla="*/ 8 h 817"/>
                <a:gd name="T60" fmla="*/ 16 w 885"/>
                <a:gd name="T61" fmla="*/ 5 h 817"/>
                <a:gd name="T62" fmla="*/ 17 w 885"/>
                <a:gd name="T63" fmla="*/ 2 h 817"/>
                <a:gd name="T64" fmla="*/ 18 w 885"/>
                <a:gd name="T65" fmla="*/ 0 h 817"/>
                <a:gd name="T66" fmla="*/ 20 w 885"/>
                <a:gd name="T67" fmla="*/ 0 h 817"/>
                <a:gd name="T68" fmla="*/ 21 w 885"/>
                <a:gd name="T69" fmla="*/ 1 h 817"/>
                <a:gd name="T70" fmla="*/ 23 w 885"/>
                <a:gd name="T71" fmla="*/ 2 h 817"/>
                <a:gd name="T72" fmla="*/ 25 w 885"/>
                <a:gd name="T73" fmla="*/ 4 h 817"/>
                <a:gd name="T74" fmla="*/ 27 w 885"/>
                <a:gd name="T75" fmla="*/ 6 h 817"/>
                <a:gd name="T76" fmla="*/ 29 w 885"/>
                <a:gd name="T77" fmla="*/ 8 h 817"/>
                <a:gd name="T78" fmla="*/ 31 w 885"/>
                <a:gd name="T79" fmla="*/ 10 h 817"/>
                <a:gd name="T80" fmla="*/ 33 w 885"/>
                <a:gd name="T81" fmla="*/ 11 h 81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885"/>
                <a:gd name="T124" fmla="*/ 0 h 817"/>
                <a:gd name="T125" fmla="*/ 885 w 885"/>
                <a:gd name="T126" fmla="*/ 817 h 817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885" h="817">
                  <a:moveTo>
                    <a:pt x="885" y="95"/>
                  </a:moveTo>
                  <a:lnTo>
                    <a:pt x="848" y="180"/>
                  </a:lnTo>
                  <a:lnTo>
                    <a:pt x="812" y="262"/>
                  </a:lnTo>
                  <a:lnTo>
                    <a:pt x="768" y="342"/>
                  </a:lnTo>
                  <a:lnTo>
                    <a:pt x="707" y="424"/>
                  </a:lnTo>
                  <a:lnTo>
                    <a:pt x="621" y="509"/>
                  </a:lnTo>
                  <a:lnTo>
                    <a:pt x="501" y="602"/>
                  </a:lnTo>
                  <a:lnTo>
                    <a:pt x="340" y="702"/>
                  </a:lnTo>
                  <a:lnTo>
                    <a:pt x="131" y="817"/>
                  </a:lnTo>
                  <a:lnTo>
                    <a:pt x="80" y="730"/>
                  </a:lnTo>
                  <a:lnTo>
                    <a:pt x="41" y="648"/>
                  </a:lnTo>
                  <a:lnTo>
                    <a:pt x="13" y="564"/>
                  </a:lnTo>
                  <a:lnTo>
                    <a:pt x="0" y="486"/>
                  </a:lnTo>
                  <a:lnTo>
                    <a:pt x="1" y="406"/>
                  </a:lnTo>
                  <a:lnTo>
                    <a:pt x="23" y="328"/>
                  </a:lnTo>
                  <a:lnTo>
                    <a:pt x="65" y="251"/>
                  </a:lnTo>
                  <a:lnTo>
                    <a:pt x="131" y="175"/>
                  </a:lnTo>
                  <a:lnTo>
                    <a:pt x="145" y="175"/>
                  </a:lnTo>
                  <a:lnTo>
                    <a:pt x="159" y="176"/>
                  </a:lnTo>
                  <a:lnTo>
                    <a:pt x="174" y="178"/>
                  </a:lnTo>
                  <a:lnTo>
                    <a:pt x="189" y="179"/>
                  </a:lnTo>
                  <a:lnTo>
                    <a:pt x="203" y="179"/>
                  </a:lnTo>
                  <a:lnTo>
                    <a:pt x="219" y="181"/>
                  </a:lnTo>
                  <a:lnTo>
                    <a:pt x="233" y="181"/>
                  </a:lnTo>
                  <a:lnTo>
                    <a:pt x="248" y="184"/>
                  </a:lnTo>
                  <a:lnTo>
                    <a:pt x="278" y="161"/>
                  </a:lnTo>
                  <a:lnTo>
                    <a:pt x="309" y="138"/>
                  </a:lnTo>
                  <a:lnTo>
                    <a:pt x="339" y="115"/>
                  </a:lnTo>
                  <a:lnTo>
                    <a:pt x="370" y="93"/>
                  </a:lnTo>
                  <a:lnTo>
                    <a:pt x="399" y="69"/>
                  </a:lnTo>
                  <a:lnTo>
                    <a:pt x="429" y="46"/>
                  </a:lnTo>
                  <a:lnTo>
                    <a:pt x="460" y="22"/>
                  </a:lnTo>
                  <a:lnTo>
                    <a:pt x="491" y="0"/>
                  </a:lnTo>
                  <a:lnTo>
                    <a:pt x="531" y="1"/>
                  </a:lnTo>
                  <a:lnTo>
                    <a:pt x="577" y="10"/>
                  </a:lnTo>
                  <a:lnTo>
                    <a:pt x="627" y="22"/>
                  </a:lnTo>
                  <a:lnTo>
                    <a:pt x="680" y="38"/>
                  </a:lnTo>
                  <a:lnTo>
                    <a:pt x="733" y="54"/>
                  </a:lnTo>
                  <a:lnTo>
                    <a:pt x="786" y="69"/>
                  </a:lnTo>
                  <a:lnTo>
                    <a:pt x="837" y="84"/>
                  </a:lnTo>
                  <a:lnTo>
                    <a:pt x="885" y="95"/>
                  </a:lnTo>
                  <a:close/>
                </a:path>
              </a:pathLst>
            </a:custGeom>
            <a:solidFill>
              <a:srgbClr val="D1852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6" name="Freeform 57"/>
            <p:cNvSpPr>
              <a:spLocks/>
            </p:cNvSpPr>
            <p:nvPr/>
          </p:nvSpPr>
          <p:spPr bwMode="auto">
            <a:xfrm>
              <a:off x="5299" y="2066"/>
              <a:ext cx="260" cy="364"/>
            </a:xfrm>
            <a:custGeom>
              <a:avLst/>
              <a:gdLst>
                <a:gd name="T0" fmla="*/ 29 w 778"/>
                <a:gd name="T1" fmla="*/ 12 h 729"/>
                <a:gd name="T2" fmla="*/ 28 w 778"/>
                <a:gd name="T3" fmla="*/ 21 h 729"/>
                <a:gd name="T4" fmla="*/ 27 w 778"/>
                <a:gd name="T5" fmla="*/ 30 h 729"/>
                <a:gd name="T6" fmla="*/ 25 w 778"/>
                <a:gd name="T7" fmla="*/ 39 h 729"/>
                <a:gd name="T8" fmla="*/ 23 w 778"/>
                <a:gd name="T9" fmla="*/ 48 h 729"/>
                <a:gd name="T10" fmla="*/ 20 w 778"/>
                <a:gd name="T11" fmla="*/ 57 h 729"/>
                <a:gd name="T12" fmla="*/ 16 w 778"/>
                <a:gd name="T13" fmla="*/ 67 h 729"/>
                <a:gd name="T14" fmla="*/ 11 w 778"/>
                <a:gd name="T15" fmla="*/ 78 h 729"/>
                <a:gd name="T16" fmla="*/ 4 w 778"/>
                <a:gd name="T17" fmla="*/ 91 h 729"/>
                <a:gd name="T18" fmla="*/ 3 w 778"/>
                <a:gd name="T19" fmla="*/ 81 h 729"/>
                <a:gd name="T20" fmla="*/ 1 w 778"/>
                <a:gd name="T21" fmla="*/ 72 h 729"/>
                <a:gd name="T22" fmla="*/ 0 w 778"/>
                <a:gd name="T23" fmla="*/ 63 h 729"/>
                <a:gd name="T24" fmla="*/ 0 w 778"/>
                <a:gd name="T25" fmla="*/ 54 h 729"/>
                <a:gd name="T26" fmla="*/ 0 w 778"/>
                <a:gd name="T27" fmla="*/ 45 h 729"/>
                <a:gd name="T28" fmla="*/ 1 w 778"/>
                <a:gd name="T29" fmla="*/ 37 h 729"/>
                <a:gd name="T30" fmla="*/ 2 w 778"/>
                <a:gd name="T31" fmla="*/ 29 h 729"/>
                <a:gd name="T32" fmla="*/ 4 w 778"/>
                <a:gd name="T33" fmla="*/ 20 h 729"/>
                <a:gd name="T34" fmla="*/ 5 w 778"/>
                <a:gd name="T35" fmla="*/ 20 h 729"/>
                <a:gd name="T36" fmla="*/ 5 w 778"/>
                <a:gd name="T37" fmla="*/ 20 h 729"/>
                <a:gd name="T38" fmla="*/ 6 w 778"/>
                <a:gd name="T39" fmla="*/ 20 h 729"/>
                <a:gd name="T40" fmla="*/ 6 w 778"/>
                <a:gd name="T41" fmla="*/ 21 h 729"/>
                <a:gd name="T42" fmla="*/ 7 w 778"/>
                <a:gd name="T43" fmla="*/ 21 h 729"/>
                <a:gd name="T44" fmla="*/ 7 w 778"/>
                <a:gd name="T45" fmla="*/ 21 h 729"/>
                <a:gd name="T46" fmla="*/ 8 w 778"/>
                <a:gd name="T47" fmla="*/ 21 h 729"/>
                <a:gd name="T48" fmla="*/ 8 w 778"/>
                <a:gd name="T49" fmla="*/ 21 h 729"/>
                <a:gd name="T50" fmla="*/ 9 w 778"/>
                <a:gd name="T51" fmla="*/ 19 h 729"/>
                <a:gd name="T52" fmla="*/ 10 w 778"/>
                <a:gd name="T53" fmla="*/ 16 h 729"/>
                <a:gd name="T54" fmla="*/ 11 w 778"/>
                <a:gd name="T55" fmla="*/ 14 h 729"/>
                <a:gd name="T56" fmla="*/ 12 w 778"/>
                <a:gd name="T57" fmla="*/ 11 h 729"/>
                <a:gd name="T58" fmla="*/ 13 w 778"/>
                <a:gd name="T59" fmla="*/ 9 h 729"/>
                <a:gd name="T60" fmla="*/ 14 w 778"/>
                <a:gd name="T61" fmla="*/ 6 h 729"/>
                <a:gd name="T62" fmla="*/ 15 w 778"/>
                <a:gd name="T63" fmla="*/ 4 h 729"/>
                <a:gd name="T64" fmla="*/ 16 w 778"/>
                <a:gd name="T65" fmla="*/ 1 h 729"/>
                <a:gd name="T66" fmla="*/ 18 w 778"/>
                <a:gd name="T67" fmla="*/ 0 h 729"/>
                <a:gd name="T68" fmla="*/ 19 w 778"/>
                <a:gd name="T69" fmla="*/ 0 h 729"/>
                <a:gd name="T70" fmla="*/ 21 w 778"/>
                <a:gd name="T71" fmla="*/ 0 h 729"/>
                <a:gd name="T72" fmla="*/ 23 w 778"/>
                <a:gd name="T73" fmla="*/ 2 h 729"/>
                <a:gd name="T74" fmla="*/ 24 w 778"/>
                <a:gd name="T75" fmla="*/ 4 h 729"/>
                <a:gd name="T76" fmla="*/ 26 w 778"/>
                <a:gd name="T77" fmla="*/ 6 h 729"/>
                <a:gd name="T78" fmla="*/ 28 w 778"/>
                <a:gd name="T79" fmla="*/ 9 h 729"/>
                <a:gd name="T80" fmla="*/ 29 w 778"/>
                <a:gd name="T81" fmla="*/ 12 h 729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778"/>
                <a:gd name="T124" fmla="*/ 0 h 729"/>
                <a:gd name="T125" fmla="*/ 778 w 778"/>
                <a:gd name="T126" fmla="*/ 729 h 729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778" h="729">
                  <a:moveTo>
                    <a:pt x="778" y="96"/>
                  </a:moveTo>
                  <a:lnTo>
                    <a:pt x="745" y="170"/>
                  </a:lnTo>
                  <a:lnTo>
                    <a:pt x="714" y="242"/>
                  </a:lnTo>
                  <a:lnTo>
                    <a:pt x="673" y="312"/>
                  </a:lnTo>
                  <a:lnTo>
                    <a:pt x="621" y="384"/>
                  </a:lnTo>
                  <a:lnTo>
                    <a:pt x="545" y="458"/>
                  </a:lnTo>
                  <a:lnTo>
                    <a:pt x="441" y="539"/>
                  </a:lnTo>
                  <a:lnTo>
                    <a:pt x="299" y="628"/>
                  </a:lnTo>
                  <a:lnTo>
                    <a:pt x="114" y="729"/>
                  </a:lnTo>
                  <a:lnTo>
                    <a:pt x="71" y="653"/>
                  </a:lnTo>
                  <a:lnTo>
                    <a:pt x="35" y="579"/>
                  </a:lnTo>
                  <a:lnTo>
                    <a:pt x="11" y="507"/>
                  </a:lnTo>
                  <a:lnTo>
                    <a:pt x="0" y="438"/>
                  </a:lnTo>
                  <a:lnTo>
                    <a:pt x="2" y="367"/>
                  </a:lnTo>
                  <a:lnTo>
                    <a:pt x="20" y="299"/>
                  </a:lnTo>
                  <a:lnTo>
                    <a:pt x="57" y="233"/>
                  </a:lnTo>
                  <a:lnTo>
                    <a:pt x="114" y="166"/>
                  </a:lnTo>
                  <a:lnTo>
                    <a:pt x="127" y="166"/>
                  </a:lnTo>
                  <a:lnTo>
                    <a:pt x="140" y="166"/>
                  </a:lnTo>
                  <a:lnTo>
                    <a:pt x="153" y="167"/>
                  </a:lnTo>
                  <a:lnTo>
                    <a:pt x="167" y="169"/>
                  </a:lnTo>
                  <a:lnTo>
                    <a:pt x="179" y="169"/>
                  </a:lnTo>
                  <a:lnTo>
                    <a:pt x="192" y="171"/>
                  </a:lnTo>
                  <a:lnTo>
                    <a:pt x="205" y="171"/>
                  </a:lnTo>
                  <a:lnTo>
                    <a:pt x="219" y="174"/>
                  </a:lnTo>
                  <a:lnTo>
                    <a:pt x="244" y="153"/>
                  </a:lnTo>
                  <a:lnTo>
                    <a:pt x="271" y="132"/>
                  </a:lnTo>
                  <a:lnTo>
                    <a:pt x="298" y="112"/>
                  </a:lnTo>
                  <a:lnTo>
                    <a:pt x="325" y="93"/>
                  </a:lnTo>
                  <a:lnTo>
                    <a:pt x="350" y="72"/>
                  </a:lnTo>
                  <a:lnTo>
                    <a:pt x="378" y="52"/>
                  </a:lnTo>
                  <a:lnTo>
                    <a:pt x="404" y="33"/>
                  </a:lnTo>
                  <a:lnTo>
                    <a:pt x="432" y="13"/>
                  </a:lnTo>
                  <a:lnTo>
                    <a:pt x="472" y="2"/>
                  </a:lnTo>
                  <a:lnTo>
                    <a:pt x="515" y="0"/>
                  </a:lnTo>
                  <a:lnTo>
                    <a:pt x="560" y="5"/>
                  </a:lnTo>
                  <a:lnTo>
                    <a:pt x="608" y="17"/>
                  </a:lnTo>
                  <a:lnTo>
                    <a:pt x="654" y="33"/>
                  </a:lnTo>
                  <a:lnTo>
                    <a:pt x="699" y="52"/>
                  </a:lnTo>
                  <a:lnTo>
                    <a:pt x="740" y="73"/>
                  </a:lnTo>
                  <a:lnTo>
                    <a:pt x="778" y="96"/>
                  </a:lnTo>
                  <a:close/>
                </a:path>
              </a:pathLst>
            </a:custGeom>
            <a:solidFill>
              <a:srgbClr val="E0943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7" name="Freeform 58"/>
            <p:cNvSpPr>
              <a:spLocks/>
            </p:cNvSpPr>
            <p:nvPr/>
          </p:nvSpPr>
          <p:spPr bwMode="auto">
            <a:xfrm>
              <a:off x="4951" y="1616"/>
              <a:ext cx="694" cy="469"/>
            </a:xfrm>
            <a:custGeom>
              <a:avLst/>
              <a:gdLst>
                <a:gd name="T0" fmla="*/ 21 w 2080"/>
                <a:gd name="T1" fmla="*/ 47 h 936"/>
                <a:gd name="T2" fmla="*/ 16 w 2080"/>
                <a:gd name="T3" fmla="*/ 55 h 936"/>
                <a:gd name="T4" fmla="*/ 10 w 2080"/>
                <a:gd name="T5" fmla="*/ 60 h 936"/>
                <a:gd name="T6" fmla="*/ 4 w 2080"/>
                <a:gd name="T7" fmla="*/ 59 h 936"/>
                <a:gd name="T8" fmla="*/ 4 w 2080"/>
                <a:gd name="T9" fmla="*/ 54 h 936"/>
                <a:gd name="T10" fmla="*/ 11 w 2080"/>
                <a:gd name="T11" fmla="*/ 47 h 936"/>
                <a:gd name="T12" fmla="*/ 16 w 2080"/>
                <a:gd name="T13" fmla="*/ 36 h 936"/>
                <a:gd name="T14" fmla="*/ 19 w 2080"/>
                <a:gd name="T15" fmla="*/ 23 h 936"/>
                <a:gd name="T16" fmla="*/ 26 w 2080"/>
                <a:gd name="T17" fmla="*/ 5 h 936"/>
                <a:gd name="T18" fmla="*/ 34 w 2080"/>
                <a:gd name="T19" fmla="*/ 2 h 936"/>
                <a:gd name="T20" fmla="*/ 40 w 2080"/>
                <a:gd name="T21" fmla="*/ 14 h 936"/>
                <a:gd name="T22" fmla="*/ 46 w 2080"/>
                <a:gd name="T23" fmla="*/ 28 h 936"/>
                <a:gd name="T24" fmla="*/ 53 w 2080"/>
                <a:gd name="T25" fmla="*/ 37 h 936"/>
                <a:gd name="T26" fmla="*/ 63 w 2080"/>
                <a:gd name="T27" fmla="*/ 51 h 936"/>
                <a:gd name="T28" fmla="*/ 72 w 2080"/>
                <a:gd name="T29" fmla="*/ 69 h 936"/>
                <a:gd name="T30" fmla="*/ 77 w 2080"/>
                <a:gd name="T31" fmla="*/ 89 h 936"/>
                <a:gd name="T32" fmla="*/ 77 w 2080"/>
                <a:gd name="T33" fmla="*/ 103 h 936"/>
                <a:gd name="T34" fmla="*/ 76 w 2080"/>
                <a:gd name="T35" fmla="*/ 107 h 936"/>
                <a:gd name="T36" fmla="*/ 75 w 2080"/>
                <a:gd name="T37" fmla="*/ 111 h 936"/>
                <a:gd name="T38" fmla="*/ 75 w 2080"/>
                <a:gd name="T39" fmla="*/ 114 h 936"/>
                <a:gd name="T40" fmla="*/ 72 w 2080"/>
                <a:gd name="T41" fmla="*/ 118 h 936"/>
                <a:gd name="T42" fmla="*/ 67 w 2080"/>
                <a:gd name="T43" fmla="*/ 116 h 936"/>
                <a:gd name="T44" fmla="*/ 62 w 2080"/>
                <a:gd name="T45" fmla="*/ 112 h 936"/>
                <a:gd name="T46" fmla="*/ 58 w 2080"/>
                <a:gd name="T47" fmla="*/ 105 h 936"/>
                <a:gd name="T48" fmla="*/ 57 w 2080"/>
                <a:gd name="T49" fmla="*/ 101 h 936"/>
                <a:gd name="T50" fmla="*/ 55 w 2080"/>
                <a:gd name="T51" fmla="*/ 96 h 936"/>
                <a:gd name="T52" fmla="*/ 53 w 2080"/>
                <a:gd name="T53" fmla="*/ 86 h 936"/>
                <a:gd name="T54" fmla="*/ 51 w 2080"/>
                <a:gd name="T55" fmla="*/ 75 h 936"/>
                <a:gd name="T56" fmla="*/ 48 w 2080"/>
                <a:gd name="T57" fmla="*/ 65 h 936"/>
                <a:gd name="T58" fmla="*/ 45 w 2080"/>
                <a:gd name="T59" fmla="*/ 60 h 936"/>
                <a:gd name="T60" fmla="*/ 42 w 2080"/>
                <a:gd name="T61" fmla="*/ 56 h 936"/>
                <a:gd name="T62" fmla="*/ 39 w 2080"/>
                <a:gd name="T63" fmla="*/ 53 h 936"/>
                <a:gd name="T64" fmla="*/ 36 w 2080"/>
                <a:gd name="T65" fmla="*/ 54 h 936"/>
                <a:gd name="T66" fmla="*/ 34 w 2080"/>
                <a:gd name="T67" fmla="*/ 67 h 936"/>
                <a:gd name="T68" fmla="*/ 35 w 2080"/>
                <a:gd name="T69" fmla="*/ 80 h 936"/>
                <a:gd name="T70" fmla="*/ 39 w 2080"/>
                <a:gd name="T71" fmla="*/ 85 h 936"/>
                <a:gd name="T72" fmla="*/ 44 w 2080"/>
                <a:gd name="T73" fmla="*/ 80 h 936"/>
                <a:gd name="T74" fmla="*/ 45 w 2080"/>
                <a:gd name="T75" fmla="*/ 79 h 936"/>
                <a:gd name="T76" fmla="*/ 42 w 2080"/>
                <a:gd name="T77" fmla="*/ 87 h 936"/>
                <a:gd name="T78" fmla="*/ 38 w 2080"/>
                <a:gd name="T79" fmla="*/ 88 h 936"/>
                <a:gd name="T80" fmla="*/ 33 w 2080"/>
                <a:gd name="T81" fmla="*/ 83 h 936"/>
                <a:gd name="T82" fmla="*/ 28 w 2080"/>
                <a:gd name="T83" fmla="*/ 77 h 936"/>
                <a:gd name="T84" fmla="*/ 25 w 2080"/>
                <a:gd name="T85" fmla="*/ 71 h 936"/>
                <a:gd name="T86" fmla="*/ 24 w 2080"/>
                <a:gd name="T87" fmla="*/ 60 h 936"/>
                <a:gd name="T88" fmla="*/ 23 w 2080"/>
                <a:gd name="T89" fmla="*/ 48 h 9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2080"/>
                <a:gd name="T136" fmla="*/ 0 h 936"/>
                <a:gd name="T137" fmla="*/ 2080 w 2080"/>
                <a:gd name="T138" fmla="*/ 936 h 9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2080" h="936">
                  <a:moveTo>
                    <a:pt x="635" y="326"/>
                  </a:moveTo>
                  <a:lnTo>
                    <a:pt x="568" y="371"/>
                  </a:lnTo>
                  <a:lnTo>
                    <a:pt x="499" y="409"/>
                  </a:lnTo>
                  <a:lnTo>
                    <a:pt x="427" y="439"/>
                  </a:lnTo>
                  <a:lnTo>
                    <a:pt x="352" y="461"/>
                  </a:lnTo>
                  <a:lnTo>
                    <a:pt x="271" y="473"/>
                  </a:lnTo>
                  <a:lnTo>
                    <a:pt x="186" y="475"/>
                  </a:lnTo>
                  <a:lnTo>
                    <a:pt x="96" y="466"/>
                  </a:lnTo>
                  <a:lnTo>
                    <a:pt x="0" y="446"/>
                  </a:lnTo>
                  <a:lnTo>
                    <a:pt x="110" y="431"/>
                  </a:lnTo>
                  <a:lnTo>
                    <a:pt x="206" y="407"/>
                  </a:lnTo>
                  <a:lnTo>
                    <a:pt x="288" y="375"/>
                  </a:lnTo>
                  <a:lnTo>
                    <a:pt x="361" y="335"/>
                  </a:lnTo>
                  <a:lnTo>
                    <a:pt x="422" y="288"/>
                  </a:lnTo>
                  <a:lnTo>
                    <a:pt x="474" y="238"/>
                  </a:lnTo>
                  <a:lnTo>
                    <a:pt x="518" y="180"/>
                  </a:lnTo>
                  <a:lnTo>
                    <a:pt x="559" y="121"/>
                  </a:lnTo>
                  <a:lnTo>
                    <a:pt x="698" y="33"/>
                  </a:lnTo>
                  <a:lnTo>
                    <a:pt x="817" y="0"/>
                  </a:lnTo>
                  <a:lnTo>
                    <a:pt x="917" y="10"/>
                  </a:lnTo>
                  <a:lnTo>
                    <a:pt x="1005" y="52"/>
                  </a:lnTo>
                  <a:lnTo>
                    <a:pt x="1084" y="110"/>
                  </a:lnTo>
                  <a:lnTo>
                    <a:pt x="1164" y="172"/>
                  </a:lnTo>
                  <a:lnTo>
                    <a:pt x="1246" y="224"/>
                  </a:lnTo>
                  <a:lnTo>
                    <a:pt x="1338" y="258"/>
                  </a:lnTo>
                  <a:lnTo>
                    <a:pt x="1438" y="296"/>
                  </a:lnTo>
                  <a:lnTo>
                    <a:pt x="1564" y="346"/>
                  </a:lnTo>
                  <a:lnTo>
                    <a:pt x="1699" y="405"/>
                  </a:lnTo>
                  <a:lnTo>
                    <a:pt x="1833" y="471"/>
                  </a:lnTo>
                  <a:lnTo>
                    <a:pt x="1949" y="544"/>
                  </a:lnTo>
                  <a:lnTo>
                    <a:pt x="2036" y="624"/>
                  </a:lnTo>
                  <a:lnTo>
                    <a:pt x="2080" y="710"/>
                  </a:lnTo>
                  <a:lnTo>
                    <a:pt x="2070" y="802"/>
                  </a:lnTo>
                  <a:lnTo>
                    <a:pt x="2062" y="817"/>
                  </a:lnTo>
                  <a:lnTo>
                    <a:pt x="2053" y="833"/>
                  </a:lnTo>
                  <a:lnTo>
                    <a:pt x="2045" y="849"/>
                  </a:lnTo>
                  <a:lnTo>
                    <a:pt x="2038" y="866"/>
                  </a:lnTo>
                  <a:lnTo>
                    <a:pt x="2029" y="880"/>
                  </a:lnTo>
                  <a:lnTo>
                    <a:pt x="2024" y="896"/>
                  </a:lnTo>
                  <a:lnTo>
                    <a:pt x="2017" y="911"/>
                  </a:lnTo>
                  <a:lnTo>
                    <a:pt x="2011" y="927"/>
                  </a:lnTo>
                  <a:lnTo>
                    <a:pt x="1942" y="936"/>
                  </a:lnTo>
                  <a:lnTo>
                    <a:pt x="1873" y="936"/>
                  </a:lnTo>
                  <a:lnTo>
                    <a:pt x="1801" y="927"/>
                  </a:lnTo>
                  <a:lnTo>
                    <a:pt x="1734" y="911"/>
                  </a:lnTo>
                  <a:lnTo>
                    <a:pt x="1669" y="889"/>
                  </a:lnTo>
                  <a:lnTo>
                    <a:pt x="1612" y="863"/>
                  </a:lnTo>
                  <a:lnTo>
                    <a:pt x="1561" y="836"/>
                  </a:lnTo>
                  <a:lnTo>
                    <a:pt x="1521" y="809"/>
                  </a:lnTo>
                  <a:lnTo>
                    <a:pt x="1527" y="805"/>
                  </a:lnTo>
                  <a:lnTo>
                    <a:pt x="1533" y="802"/>
                  </a:lnTo>
                  <a:lnTo>
                    <a:pt x="1490" y="762"/>
                  </a:lnTo>
                  <a:lnTo>
                    <a:pt x="1456" y="723"/>
                  </a:lnTo>
                  <a:lnTo>
                    <a:pt x="1427" y="681"/>
                  </a:lnTo>
                  <a:lnTo>
                    <a:pt x="1400" y="640"/>
                  </a:lnTo>
                  <a:lnTo>
                    <a:pt x="1370" y="597"/>
                  </a:lnTo>
                  <a:lnTo>
                    <a:pt x="1339" y="555"/>
                  </a:lnTo>
                  <a:lnTo>
                    <a:pt x="1302" y="512"/>
                  </a:lnTo>
                  <a:lnTo>
                    <a:pt x="1257" y="474"/>
                  </a:lnTo>
                  <a:lnTo>
                    <a:pt x="1211" y="473"/>
                  </a:lnTo>
                  <a:lnTo>
                    <a:pt x="1170" y="463"/>
                  </a:lnTo>
                  <a:lnTo>
                    <a:pt x="1130" y="448"/>
                  </a:lnTo>
                  <a:lnTo>
                    <a:pt x="1092" y="435"/>
                  </a:lnTo>
                  <a:lnTo>
                    <a:pt x="1054" y="423"/>
                  </a:lnTo>
                  <a:lnTo>
                    <a:pt x="1017" y="422"/>
                  </a:lnTo>
                  <a:lnTo>
                    <a:pt x="978" y="432"/>
                  </a:lnTo>
                  <a:lnTo>
                    <a:pt x="937" y="462"/>
                  </a:lnTo>
                  <a:lnTo>
                    <a:pt x="916" y="531"/>
                  </a:lnTo>
                  <a:lnTo>
                    <a:pt x="920" y="591"/>
                  </a:lnTo>
                  <a:lnTo>
                    <a:pt x="944" y="637"/>
                  </a:lnTo>
                  <a:lnTo>
                    <a:pt x="986" y="667"/>
                  </a:lnTo>
                  <a:lnTo>
                    <a:pt x="1041" y="678"/>
                  </a:lnTo>
                  <a:lnTo>
                    <a:pt x="1109" y="668"/>
                  </a:lnTo>
                  <a:lnTo>
                    <a:pt x="1182" y="634"/>
                  </a:lnTo>
                  <a:lnTo>
                    <a:pt x="1263" y="576"/>
                  </a:lnTo>
                  <a:lnTo>
                    <a:pt x="1223" y="624"/>
                  </a:lnTo>
                  <a:lnTo>
                    <a:pt x="1181" y="663"/>
                  </a:lnTo>
                  <a:lnTo>
                    <a:pt x="1133" y="689"/>
                  </a:lnTo>
                  <a:lnTo>
                    <a:pt x="1082" y="704"/>
                  </a:lnTo>
                  <a:lnTo>
                    <a:pt x="1024" y="702"/>
                  </a:lnTo>
                  <a:lnTo>
                    <a:pt x="962" y="689"/>
                  </a:lnTo>
                  <a:lnTo>
                    <a:pt x="894" y="661"/>
                  </a:lnTo>
                  <a:lnTo>
                    <a:pt x="821" y="617"/>
                  </a:lnTo>
                  <a:lnTo>
                    <a:pt x="756" y="610"/>
                  </a:lnTo>
                  <a:lnTo>
                    <a:pt x="710" y="591"/>
                  </a:lnTo>
                  <a:lnTo>
                    <a:pt x="676" y="561"/>
                  </a:lnTo>
                  <a:lnTo>
                    <a:pt x="655" y="525"/>
                  </a:lnTo>
                  <a:lnTo>
                    <a:pt x="642" y="479"/>
                  </a:lnTo>
                  <a:lnTo>
                    <a:pt x="636" y="431"/>
                  </a:lnTo>
                  <a:lnTo>
                    <a:pt x="633" y="379"/>
                  </a:lnTo>
                  <a:lnTo>
                    <a:pt x="635" y="326"/>
                  </a:lnTo>
                  <a:close/>
                </a:path>
              </a:pathLst>
            </a:custGeom>
            <a:solidFill>
              <a:srgbClr val="B86B0D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8" name="Freeform 59"/>
            <p:cNvSpPr>
              <a:spLocks/>
            </p:cNvSpPr>
            <p:nvPr/>
          </p:nvSpPr>
          <p:spPr bwMode="auto">
            <a:xfrm>
              <a:off x="4990" y="1648"/>
              <a:ext cx="645" cy="382"/>
            </a:xfrm>
            <a:custGeom>
              <a:avLst/>
              <a:gdLst>
                <a:gd name="T0" fmla="*/ 19 w 1935"/>
                <a:gd name="T1" fmla="*/ 27 h 764"/>
                <a:gd name="T2" fmla="*/ 14 w 1935"/>
                <a:gd name="T3" fmla="*/ 39 h 764"/>
                <a:gd name="T4" fmla="*/ 9 w 1935"/>
                <a:gd name="T5" fmla="*/ 47 h 764"/>
                <a:gd name="T6" fmla="*/ 3 w 1935"/>
                <a:gd name="T7" fmla="*/ 49 h 764"/>
                <a:gd name="T8" fmla="*/ 3 w 1935"/>
                <a:gd name="T9" fmla="*/ 46 h 764"/>
                <a:gd name="T10" fmla="*/ 9 w 1935"/>
                <a:gd name="T11" fmla="*/ 40 h 764"/>
                <a:gd name="T12" fmla="*/ 13 w 1935"/>
                <a:gd name="T13" fmla="*/ 30 h 764"/>
                <a:gd name="T14" fmla="*/ 16 w 1935"/>
                <a:gd name="T15" fmla="*/ 20 h 764"/>
                <a:gd name="T16" fmla="*/ 22 w 1935"/>
                <a:gd name="T17" fmla="*/ 3 h 764"/>
                <a:gd name="T18" fmla="*/ 29 w 1935"/>
                <a:gd name="T19" fmla="*/ 1 h 764"/>
                <a:gd name="T20" fmla="*/ 35 w 1935"/>
                <a:gd name="T21" fmla="*/ 12 h 764"/>
                <a:gd name="T22" fmla="*/ 41 w 1935"/>
                <a:gd name="T23" fmla="*/ 24 h 764"/>
                <a:gd name="T24" fmla="*/ 47 w 1935"/>
                <a:gd name="T25" fmla="*/ 30 h 764"/>
                <a:gd name="T26" fmla="*/ 57 w 1935"/>
                <a:gd name="T27" fmla="*/ 42 h 764"/>
                <a:gd name="T28" fmla="*/ 66 w 1935"/>
                <a:gd name="T29" fmla="*/ 54 h 764"/>
                <a:gd name="T30" fmla="*/ 71 w 1935"/>
                <a:gd name="T31" fmla="*/ 72 h 764"/>
                <a:gd name="T32" fmla="*/ 72 w 1935"/>
                <a:gd name="T33" fmla="*/ 84 h 764"/>
                <a:gd name="T34" fmla="*/ 72 w 1935"/>
                <a:gd name="T35" fmla="*/ 89 h 764"/>
                <a:gd name="T36" fmla="*/ 71 w 1935"/>
                <a:gd name="T37" fmla="*/ 93 h 764"/>
                <a:gd name="T38" fmla="*/ 70 w 1935"/>
                <a:gd name="T39" fmla="*/ 95 h 764"/>
                <a:gd name="T40" fmla="*/ 67 w 1935"/>
                <a:gd name="T41" fmla="*/ 96 h 764"/>
                <a:gd name="T42" fmla="*/ 63 w 1935"/>
                <a:gd name="T43" fmla="*/ 95 h 764"/>
                <a:gd name="T44" fmla="*/ 59 w 1935"/>
                <a:gd name="T45" fmla="*/ 91 h 764"/>
                <a:gd name="T46" fmla="*/ 55 w 1935"/>
                <a:gd name="T47" fmla="*/ 85 h 764"/>
                <a:gd name="T48" fmla="*/ 54 w 1935"/>
                <a:gd name="T49" fmla="*/ 80 h 764"/>
                <a:gd name="T50" fmla="*/ 51 w 1935"/>
                <a:gd name="T51" fmla="*/ 70 h 764"/>
                <a:gd name="T52" fmla="*/ 47 w 1935"/>
                <a:gd name="T53" fmla="*/ 55 h 764"/>
                <a:gd name="T54" fmla="*/ 43 w 1935"/>
                <a:gd name="T55" fmla="*/ 44 h 764"/>
                <a:gd name="T56" fmla="*/ 41 w 1935"/>
                <a:gd name="T57" fmla="*/ 42 h 764"/>
                <a:gd name="T58" fmla="*/ 37 w 1935"/>
                <a:gd name="T59" fmla="*/ 42 h 764"/>
                <a:gd name="T60" fmla="*/ 34 w 1935"/>
                <a:gd name="T61" fmla="*/ 43 h 764"/>
                <a:gd name="T62" fmla="*/ 31 w 1935"/>
                <a:gd name="T63" fmla="*/ 46 h 764"/>
                <a:gd name="T64" fmla="*/ 29 w 1935"/>
                <a:gd name="T65" fmla="*/ 56 h 764"/>
                <a:gd name="T66" fmla="*/ 30 w 1935"/>
                <a:gd name="T67" fmla="*/ 71 h 764"/>
                <a:gd name="T68" fmla="*/ 33 w 1935"/>
                <a:gd name="T69" fmla="*/ 79 h 764"/>
                <a:gd name="T70" fmla="*/ 37 w 1935"/>
                <a:gd name="T71" fmla="*/ 78 h 764"/>
                <a:gd name="T72" fmla="*/ 38 w 1935"/>
                <a:gd name="T73" fmla="*/ 77 h 764"/>
                <a:gd name="T74" fmla="*/ 35 w 1935"/>
                <a:gd name="T75" fmla="*/ 81 h 764"/>
                <a:gd name="T76" fmla="*/ 32 w 1935"/>
                <a:gd name="T77" fmla="*/ 78 h 764"/>
                <a:gd name="T78" fmla="*/ 28 w 1935"/>
                <a:gd name="T79" fmla="*/ 71 h 764"/>
                <a:gd name="T80" fmla="*/ 24 w 1935"/>
                <a:gd name="T81" fmla="*/ 65 h 764"/>
                <a:gd name="T82" fmla="*/ 22 w 1935"/>
                <a:gd name="T83" fmla="*/ 55 h 764"/>
                <a:gd name="T84" fmla="*/ 21 w 1935"/>
                <a:gd name="T85" fmla="*/ 43 h 764"/>
                <a:gd name="T86" fmla="*/ 21 w 1935"/>
                <a:gd name="T87" fmla="*/ 28 h 764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935"/>
                <a:gd name="T133" fmla="*/ 0 h 764"/>
                <a:gd name="T134" fmla="*/ 1935 w 1935"/>
                <a:gd name="T135" fmla="*/ 764 h 764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935" h="764">
                  <a:moveTo>
                    <a:pt x="576" y="180"/>
                  </a:moveTo>
                  <a:lnTo>
                    <a:pt x="516" y="221"/>
                  </a:lnTo>
                  <a:lnTo>
                    <a:pt x="454" y="265"/>
                  </a:lnTo>
                  <a:lnTo>
                    <a:pt x="386" y="305"/>
                  </a:lnTo>
                  <a:lnTo>
                    <a:pt x="316" y="342"/>
                  </a:lnTo>
                  <a:lnTo>
                    <a:pt x="240" y="371"/>
                  </a:lnTo>
                  <a:lnTo>
                    <a:pt x="162" y="388"/>
                  </a:lnTo>
                  <a:lnTo>
                    <a:pt x="82" y="392"/>
                  </a:lnTo>
                  <a:lnTo>
                    <a:pt x="0" y="379"/>
                  </a:lnTo>
                  <a:lnTo>
                    <a:pt x="91" y="365"/>
                  </a:lnTo>
                  <a:lnTo>
                    <a:pt x="172" y="346"/>
                  </a:lnTo>
                  <a:lnTo>
                    <a:pt x="241" y="318"/>
                  </a:lnTo>
                  <a:lnTo>
                    <a:pt x="303" y="286"/>
                  </a:lnTo>
                  <a:lnTo>
                    <a:pt x="354" y="245"/>
                  </a:lnTo>
                  <a:lnTo>
                    <a:pt x="399" y="202"/>
                  </a:lnTo>
                  <a:lnTo>
                    <a:pt x="437" y="154"/>
                  </a:lnTo>
                  <a:lnTo>
                    <a:pt x="471" y="104"/>
                  </a:lnTo>
                  <a:lnTo>
                    <a:pt x="591" y="27"/>
                  </a:lnTo>
                  <a:lnTo>
                    <a:pt x="697" y="0"/>
                  </a:lnTo>
                  <a:lnTo>
                    <a:pt x="790" y="8"/>
                  </a:lnTo>
                  <a:lnTo>
                    <a:pt x="875" y="42"/>
                  </a:lnTo>
                  <a:lnTo>
                    <a:pt x="953" y="90"/>
                  </a:lnTo>
                  <a:lnTo>
                    <a:pt x="1027" y="142"/>
                  </a:lnTo>
                  <a:lnTo>
                    <a:pt x="1104" y="187"/>
                  </a:lnTo>
                  <a:lnTo>
                    <a:pt x="1184" y="215"/>
                  </a:lnTo>
                  <a:lnTo>
                    <a:pt x="1274" y="245"/>
                  </a:lnTo>
                  <a:lnTo>
                    <a:pt x="1393" y="285"/>
                  </a:lnTo>
                  <a:lnTo>
                    <a:pt x="1527" y="330"/>
                  </a:lnTo>
                  <a:lnTo>
                    <a:pt x="1663" y="382"/>
                  </a:lnTo>
                  <a:lnTo>
                    <a:pt x="1781" y="439"/>
                  </a:lnTo>
                  <a:lnTo>
                    <a:pt x="1874" y="503"/>
                  </a:lnTo>
                  <a:lnTo>
                    <a:pt x="1925" y="572"/>
                  </a:lnTo>
                  <a:lnTo>
                    <a:pt x="1922" y="649"/>
                  </a:lnTo>
                  <a:lnTo>
                    <a:pt x="1931" y="672"/>
                  </a:lnTo>
                  <a:lnTo>
                    <a:pt x="1935" y="694"/>
                  </a:lnTo>
                  <a:lnTo>
                    <a:pt x="1935" y="711"/>
                  </a:lnTo>
                  <a:lnTo>
                    <a:pt x="1932" y="727"/>
                  </a:lnTo>
                  <a:lnTo>
                    <a:pt x="1922" y="739"/>
                  </a:lnTo>
                  <a:lnTo>
                    <a:pt x="1910" y="748"/>
                  </a:lnTo>
                  <a:lnTo>
                    <a:pt x="1891" y="753"/>
                  </a:lnTo>
                  <a:lnTo>
                    <a:pt x="1870" y="757"/>
                  </a:lnTo>
                  <a:lnTo>
                    <a:pt x="1811" y="764"/>
                  </a:lnTo>
                  <a:lnTo>
                    <a:pt x="1753" y="764"/>
                  </a:lnTo>
                  <a:lnTo>
                    <a:pt x="1694" y="755"/>
                  </a:lnTo>
                  <a:lnTo>
                    <a:pt x="1637" y="741"/>
                  </a:lnTo>
                  <a:lnTo>
                    <a:pt x="1582" y="722"/>
                  </a:lnTo>
                  <a:lnTo>
                    <a:pt x="1533" y="701"/>
                  </a:lnTo>
                  <a:lnTo>
                    <a:pt x="1489" y="679"/>
                  </a:lnTo>
                  <a:lnTo>
                    <a:pt x="1455" y="657"/>
                  </a:lnTo>
                  <a:lnTo>
                    <a:pt x="1447" y="640"/>
                  </a:lnTo>
                  <a:lnTo>
                    <a:pt x="1417" y="603"/>
                  </a:lnTo>
                  <a:lnTo>
                    <a:pt x="1372" y="553"/>
                  </a:lnTo>
                  <a:lnTo>
                    <a:pt x="1318" y="499"/>
                  </a:lnTo>
                  <a:lnTo>
                    <a:pt x="1260" y="441"/>
                  </a:lnTo>
                  <a:lnTo>
                    <a:pt x="1208" y="390"/>
                  </a:lnTo>
                  <a:lnTo>
                    <a:pt x="1166" y="351"/>
                  </a:lnTo>
                  <a:lnTo>
                    <a:pt x="1140" y="330"/>
                  </a:lnTo>
                  <a:lnTo>
                    <a:pt x="1098" y="332"/>
                  </a:lnTo>
                  <a:lnTo>
                    <a:pt x="1054" y="333"/>
                  </a:lnTo>
                  <a:lnTo>
                    <a:pt x="1008" y="332"/>
                  </a:lnTo>
                  <a:lnTo>
                    <a:pt x="962" y="333"/>
                  </a:lnTo>
                  <a:lnTo>
                    <a:pt x="916" y="337"/>
                  </a:lnTo>
                  <a:lnTo>
                    <a:pt x="872" y="346"/>
                  </a:lnTo>
                  <a:lnTo>
                    <a:pt x="830" y="363"/>
                  </a:lnTo>
                  <a:lnTo>
                    <a:pt x="792" y="392"/>
                  </a:lnTo>
                  <a:lnTo>
                    <a:pt x="773" y="454"/>
                  </a:lnTo>
                  <a:lnTo>
                    <a:pt x="776" y="514"/>
                  </a:lnTo>
                  <a:lnTo>
                    <a:pt x="797" y="567"/>
                  </a:lnTo>
                  <a:lnTo>
                    <a:pt x="834" y="608"/>
                  </a:lnTo>
                  <a:lnTo>
                    <a:pt x="881" y="632"/>
                  </a:lnTo>
                  <a:lnTo>
                    <a:pt x="937" y="637"/>
                  </a:lnTo>
                  <a:lnTo>
                    <a:pt x="1001" y="619"/>
                  </a:lnTo>
                  <a:lnTo>
                    <a:pt x="1068" y="573"/>
                  </a:lnTo>
                  <a:lnTo>
                    <a:pt x="1034" y="611"/>
                  </a:lnTo>
                  <a:lnTo>
                    <a:pt x="999" y="634"/>
                  </a:lnTo>
                  <a:lnTo>
                    <a:pt x="958" y="642"/>
                  </a:lnTo>
                  <a:lnTo>
                    <a:pt x="914" y="640"/>
                  </a:lnTo>
                  <a:lnTo>
                    <a:pt x="865" y="624"/>
                  </a:lnTo>
                  <a:lnTo>
                    <a:pt x="813" y="598"/>
                  </a:lnTo>
                  <a:lnTo>
                    <a:pt x="755" y="564"/>
                  </a:lnTo>
                  <a:lnTo>
                    <a:pt x="693" y="523"/>
                  </a:lnTo>
                  <a:lnTo>
                    <a:pt x="639" y="513"/>
                  </a:lnTo>
                  <a:lnTo>
                    <a:pt x="604" y="486"/>
                  </a:lnTo>
                  <a:lnTo>
                    <a:pt x="583" y="445"/>
                  </a:lnTo>
                  <a:lnTo>
                    <a:pt x="573" y="395"/>
                  </a:lnTo>
                  <a:lnTo>
                    <a:pt x="569" y="339"/>
                  </a:lnTo>
                  <a:lnTo>
                    <a:pt x="571" y="283"/>
                  </a:lnTo>
                  <a:lnTo>
                    <a:pt x="573" y="227"/>
                  </a:lnTo>
                  <a:lnTo>
                    <a:pt x="576" y="180"/>
                  </a:lnTo>
                  <a:close/>
                </a:path>
              </a:pathLst>
            </a:custGeom>
            <a:solidFill>
              <a:srgbClr val="E0943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9" name="Freeform 60"/>
            <p:cNvSpPr>
              <a:spLocks/>
            </p:cNvSpPr>
            <p:nvPr/>
          </p:nvSpPr>
          <p:spPr bwMode="auto">
            <a:xfrm>
              <a:off x="5162" y="1697"/>
              <a:ext cx="43" cy="92"/>
            </a:xfrm>
            <a:custGeom>
              <a:avLst/>
              <a:gdLst>
                <a:gd name="T0" fmla="*/ 0 w 127"/>
                <a:gd name="T1" fmla="*/ 21 h 183"/>
                <a:gd name="T2" fmla="*/ 0 w 127"/>
                <a:gd name="T3" fmla="*/ 22 h 183"/>
                <a:gd name="T4" fmla="*/ 0 w 127"/>
                <a:gd name="T5" fmla="*/ 23 h 183"/>
                <a:gd name="T6" fmla="*/ 1 w 127"/>
                <a:gd name="T7" fmla="*/ 20 h 183"/>
                <a:gd name="T8" fmla="*/ 1 w 127"/>
                <a:gd name="T9" fmla="*/ 17 h 183"/>
                <a:gd name="T10" fmla="*/ 2 w 127"/>
                <a:gd name="T11" fmla="*/ 13 h 183"/>
                <a:gd name="T12" fmla="*/ 2 w 127"/>
                <a:gd name="T13" fmla="*/ 10 h 183"/>
                <a:gd name="T14" fmla="*/ 3 w 127"/>
                <a:gd name="T15" fmla="*/ 6 h 183"/>
                <a:gd name="T16" fmla="*/ 3 w 127"/>
                <a:gd name="T17" fmla="*/ 4 h 183"/>
                <a:gd name="T18" fmla="*/ 4 w 127"/>
                <a:gd name="T19" fmla="*/ 2 h 183"/>
                <a:gd name="T20" fmla="*/ 5 w 127"/>
                <a:gd name="T21" fmla="*/ 1 h 183"/>
                <a:gd name="T22" fmla="*/ 4 w 127"/>
                <a:gd name="T23" fmla="*/ 0 h 183"/>
                <a:gd name="T24" fmla="*/ 3 w 127"/>
                <a:gd name="T25" fmla="*/ 2 h 183"/>
                <a:gd name="T26" fmla="*/ 3 w 127"/>
                <a:gd name="T27" fmla="*/ 4 h 183"/>
                <a:gd name="T28" fmla="*/ 2 w 127"/>
                <a:gd name="T29" fmla="*/ 7 h 183"/>
                <a:gd name="T30" fmla="*/ 2 w 127"/>
                <a:gd name="T31" fmla="*/ 11 h 183"/>
                <a:gd name="T32" fmla="*/ 1 w 127"/>
                <a:gd name="T33" fmla="*/ 15 h 183"/>
                <a:gd name="T34" fmla="*/ 1 w 127"/>
                <a:gd name="T35" fmla="*/ 18 h 183"/>
                <a:gd name="T36" fmla="*/ 0 w 127"/>
                <a:gd name="T37" fmla="*/ 21 h 18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27"/>
                <a:gd name="T58" fmla="*/ 0 h 183"/>
                <a:gd name="T59" fmla="*/ 127 w 127"/>
                <a:gd name="T60" fmla="*/ 183 h 18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27" h="183">
                  <a:moveTo>
                    <a:pt x="0" y="166"/>
                  </a:moveTo>
                  <a:lnTo>
                    <a:pt x="2" y="173"/>
                  </a:lnTo>
                  <a:lnTo>
                    <a:pt x="5" y="183"/>
                  </a:lnTo>
                  <a:lnTo>
                    <a:pt x="17" y="156"/>
                  </a:lnTo>
                  <a:lnTo>
                    <a:pt x="31" y="129"/>
                  </a:lnTo>
                  <a:lnTo>
                    <a:pt x="44" y="100"/>
                  </a:lnTo>
                  <a:lnTo>
                    <a:pt x="57" y="73"/>
                  </a:lnTo>
                  <a:lnTo>
                    <a:pt x="70" y="47"/>
                  </a:lnTo>
                  <a:lnTo>
                    <a:pt x="86" y="25"/>
                  </a:lnTo>
                  <a:lnTo>
                    <a:pt x="105" y="9"/>
                  </a:lnTo>
                  <a:lnTo>
                    <a:pt x="127" y="1"/>
                  </a:lnTo>
                  <a:lnTo>
                    <a:pt x="103" y="0"/>
                  </a:lnTo>
                  <a:lnTo>
                    <a:pt x="85" y="10"/>
                  </a:lnTo>
                  <a:lnTo>
                    <a:pt x="68" y="30"/>
                  </a:lnTo>
                  <a:lnTo>
                    <a:pt x="55" y="56"/>
                  </a:lnTo>
                  <a:lnTo>
                    <a:pt x="41" y="83"/>
                  </a:lnTo>
                  <a:lnTo>
                    <a:pt x="29" y="113"/>
                  </a:lnTo>
                  <a:lnTo>
                    <a:pt x="14" y="141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6E2100"/>
            </a:solidFill>
            <a:ln w="0">
              <a:solidFill>
                <a:srgbClr val="6E21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0" name="Freeform 61"/>
            <p:cNvSpPr>
              <a:spLocks/>
            </p:cNvSpPr>
            <p:nvPr/>
          </p:nvSpPr>
          <p:spPr bwMode="auto">
            <a:xfrm>
              <a:off x="5200" y="1751"/>
              <a:ext cx="25" cy="173"/>
            </a:xfrm>
            <a:custGeom>
              <a:avLst/>
              <a:gdLst>
                <a:gd name="T0" fmla="*/ 2 w 74"/>
                <a:gd name="T1" fmla="*/ 43 h 346"/>
                <a:gd name="T2" fmla="*/ 1 w 74"/>
                <a:gd name="T3" fmla="*/ 37 h 346"/>
                <a:gd name="T4" fmla="*/ 0 w 74"/>
                <a:gd name="T5" fmla="*/ 30 h 346"/>
                <a:gd name="T6" fmla="*/ 0 w 74"/>
                <a:gd name="T7" fmla="*/ 25 h 346"/>
                <a:gd name="T8" fmla="*/ 0 w 74"/>
                <a:gd name="T9" fmla="*/ 20 h 346"/>
                <a:gd name="T10" fmla="*/ 1 w 74"/>
                <a:gd name="T11" fmla="*/ 14 h 346"/>
                <a:gd name="T12" fmla="*/ 1 w 74"/>
                <a:gd name="T13" fmla="*/ 10 h 346"/>
                <a:gd name="T14" fmla="*/ 2 w 74"/>
                <a:gd name="T15" fmla="*/ 5 h 346"/>
                <a:gd name="T16" fmla="*/ 3 w 74"/>
                <a:gd name="T17" fmla="*/ 0 h 346"/>
                <a:gd name="T18" fmla="*/ 2 w 74"/>
                <a:gd name="T19" fmla="*/ 5 h 346"/>
                <a:gd name="T20" fmla="*/ 1 w 74"/>
                <a:gd name="T21" fmla="*/ 11 h 346"/>
                <a:gd name="T22" fmla="*/ 1 w 74"/>
                <a:gd name="T23" fmla="*/ 17 h 346"/>
                <a:gd name="T24" fmla="*/ 1 w 74"/>
                <a:gd name="T25" fmla="*/ 22 h 346"/>
                <a:gd name="T26" fmla="*/ 1 w 74"/>
                <a:gd name="T27" fmla="*/ 26 h 346"/>
                <a:gd name="T28" fmla="*/ 1 w 74"/>
                <a:gd name="T29" fmla="*/ 33 h 346"/>
                <a:gd name="T30" fmla="*/ 2 w 74"/>
                <a:gd name="T31" fmla="*/ 38 h 346"/>
                <a:gd name="T32" fmla="*/ 3 w 74"/>
                <a:gd name="T33" fmla="*/ 43 h 346"/>
                <a:gd name="T34" fmla="*/ 2 w 74"/>
                <a:gd name="T35" fmla="*/ 43 h 346"/>
                <a:gd name="T36" fmla="*/ 2 w 74"/>
                <a:gd name="T37" fmla="*/ 43 h 34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4"/>
                <a:gd name="T58" fmla="*/ 0 h 346"/>
                <a:gd name="T59" fmla="*/ 74 w 74"/>
                <a:gd name="T60" fmla="*/ 346 h 34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4" h="346">
                  <a:moveTo>
                    <a:pt x="60" y="346"/>
                  </a:moveTo>
                  <a:lnTo>
                    <a:pt x="26" y="294"/>
                  </a:lnTo>
                  <a:lnTo>
                    <a:pt x="7" y="247"/>
                  </a:lnTo>
                  <a:lnTo>
                    <a:pt x="0" y="201"/>
                  </a:lnTo>
                  <a:lnTo>
                    <a:pt x="5" y="159"/>
                  </a:lnTo>
                  <a:lnTo>
                    <a:pt x="14" y="117"/>
                  </a:lnTo>
                  <a:lnTo>
                    <a:pt x="30" y="77"/>
                  </a:lnTo>
                  <a:lnTo>
                    <a:pt x="48" y="38"/>
                  </a:lnTo>
                  <a:lnTo>
                    <a:pt x="68" y="0"/>
                  </a:lnTo>
                  <a:lnTo>
                    <a:pt x="50" y="43"/>
                  </a:lnTo>
                  <a:lnTo>
                    <a:pt x="34" y="86"/>
                  </a:lnTo>
                  <a:lnTo>
                    <a:pt x="23" y="129"/>
                  </a:lnTo>
                  <a:lnTo>
                    <a:pt x="16" y="172"/>
                  </a:lnTo>
                  <a:lnTo>
                    <a:pt x="16" y="215"/>
                  </a:lnTo>
                  <a:lnTo>
                    <a:pt x="24" y="258"/>
                  </a:lnTo>
                  <a:lnTo>
                    <a:pt x="43" y="301"/>
                  </a:lnTo>
                  <a:lnTo>
                    <a:pt x="74" y="346"/>
                  </a:lnTo>
                  <a:lnTo>
                    <a:pt x="65" y="346"/>
                  </a:lnTo>
                  <a:lnTo>
                    <a:pt x="60" y="346"/>
                  </a:lnTo>
                  <a:close/>
                </a:path>
              </a:pathLst>
            </a:custGeom>
            <a:solidFill>
              <a:srgbClr val="6E2100"/>
            </a:solidFill>
            <a:ln w="0">
              <a:solidFill>
                <a:srgbClr val="6E21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1" name="Freeform 62"/>
            <p:cNvSpPr>
              <a:spLocks/>
            </p:cNvSpPr>
            <p:nvPr/>
          </p:nvSpPr>
          <p:spPr bwMode="auto">
            <a:xfrm>
              <a:off x="5457" y="2016"/>
              <a:ext cx="80" cy="61"/>
            </a:xfrm>
            <a:custGeom>
              <a:avLst/>
              <a:gdLst>
                <a:gd name="T0" fmla="*/ 1 w 240"/>
                <a:gd name="T1" fmla="*/ 0 h 121"/>
                <a:gd name="T2" fmla="*/ 0 w 240"/>
                <a:gd name="T3" fmla="*/ 1 h 121"/>
                <a:gd name="T4" fmla="*/ 0 w 240"/>
                <a:gd name="T5" fmla="*/ 2 h 121"/>
                <a:gd name="T6" fmla="*/ 1 w 240"/>
                <a:gd name="T7" fmla="*/ 4 h 121"/>
                <a:gd name="T8" fmla="*/ 2 w 240"/>
                <a:gd name="T9" fmla="*/ 6 h 121"/>
                <a:gd name="T10" fmla="*/ 3 w 240"/>
                <a:gd name="T11" fmla="*/ 8 h 121"/>
                <a:gd name="T12" fmla="*/ 4 w 240"/>
                <a:gd name="T13" fmla="*/ 10 h 121"/>
                <a:gd name="T14" fmla="*/ 5 w 240"/>
                <a:gd name="T15" fmla="*/ 12 h 121"/>
                <a:gd name="T16" fmla="*/ 6 w 240"/>
                <a:gd name="T17" fmla="*/ 13 h 121"/>
                <a:gd name="T18" fmla="*/ 8 w 240"/>
                <a:gd name="T19" fmla="*/ 15 h 121"/>
                <a:gd name="T20" fmla="*/ 9 w 240"/>
                <a:gd name="T21" fmla="*/ 16 h 121"/>
                <a:gd name="T22" fmla="*/ 7 w 240"/>
                <a:gd name="T23" fmla="*/ 14 h 121"/>
                <a:gd name="T24" fmla="*/ 6 w 240"/>
                <a:gd name="T25" fmla="*/ 13 h 121"/>
                <a:gd name="T26" fmla="*/ 5 w 240"/>
                <a:gd name="T27" fmla="*/ 11 h 121"/>
                <a:gd name="T28" fmla="*/ 4 w 240"/>
                <a:gd name="T29" fmla="*/ 9 h 121"/>
                <a:gd name="T30" fmla="*/ 3 w 240"/>
                <a:gd name="T31" fmla="*/ 6 h 121"/>
                <a:gd name="T32" fmla="*/ 2 w 240"/>
                <a:gd name="T33" fmla="*/ 5 h 121"/>
                <a:gd name="T34" fmla="*/ 1 w 240"/>
                <a:gd name="T35" fmla="*/ 2 h 121"/>
                <a:gd name="T36" fmla="*/ 1 w 240"/>
                <a:gd name="T37" fmla="*/ 0 h 12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40"/>
                <a:gd name="T58" fmla="*/ 0 h 121"/>
                <a:gd name="T59" fmla="*/ 240 w 240"/>
                <a:gd name="T60" fmla="*/ 121 h 12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40" h="121">
                  <a:moveTo>
                    <a:pt x="15" y="0"/>
                  </a:moveTo>
                  <a:lnTo>
                    <a:pt x="7" y="5"/>
                  </a:lnTo>
                  <a:lnTo>
                    <a:pt x="0" y="12"/>
                  </a:lnTo>
                  <a:lnTo>
                    <a:pt x="29" y="26"/>
                  </a:lnTo>
                  <a:lnTo>
                    <a:pt x="57" y="42"/>
                  </a:lnTo>
                  <a:lnTo>
                    <a:pt x="84" y="57"/>
                  </a:lnTo>
                  <a:lnTo>
                    <a:pt x="113" y="74"/>
                  </a:lnTo>
                  <a:lnTo>
                    <a:pt x="140" y="89"/>
                  </a:lnTo>
                  <a:lnTo>
                    <a:pt x="171" y="102"/>
                  </a:lnTo>
                  <a:lnTo>
                    <a:pt x="204" y="114"/>
                  </a:lnTo>
                  <a:lnTo>
                    <a:pt x="240" y="121"/>
                  </a:lnTo>
                  <a:lnTo>
                    <a:pt x="202" y="110"/>
                  </a:lnTo>
                  <a:lnTo>
                    <a:pt x="171" y="97"/>
                  </a:lnTo>
                  <a:lnTo>
                    <a:pt x="142" y="81"/>
                  </a:lnTo>
                  <a:lnTo>
                    <a:pt x="116" y="67"/>
                  </a:lnTo>
                  <a:lnTo>
                    <a:pt x="91" y="48"/>
                  </a:lnTo>
                  <a:lnTo>
                    <a:pt x="67" y="33"/>
                  </a:lnTo>
                  <a:lnTo>
                    <a:pt x="40" y="16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6E21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" name="Freeform 63"/>
            <p:cNvSpPr>
              <a:spLocks/>
            </p:cNvSpPr>
            <p:nvPr/>
          </p:nvSpPr>
          <p:spPr bwMode="auto">
            <a:xfrm>
              <a:off x="4646" y="2299"/>
              <a:ext cx="87" cy="160"/>
            </a:xfrm>
            <a:custGeom>
              <a:avLst/>
              <a:gdLst>
                <a:gd name="T0" fmla="*/ 1 w 263"/>
                <a:gd name="T1" fmla="*/ 36 h 322"/>
                <a:gd name="T2" fmla="*/ 0 w 263"/>
                <a:gd name="T3" fmla="*/ 37 h 322"/>
                <a:gd name="T4" fmla="*/ 0 w 263"/>
                <a:gd name="T5" fmla="*/ 38 h 322"/>
                <a:gd name="T6" fmla="*/ 0 w 263"/>
                <a:gd name="T7" fmla="*/ 39 h 322"/>
                <a:gd name="T8" fmla="*/ 0 w 263"/>
                <a:gd name="T9" fmla="*/ 40 h 322"/>
                <a:gd name="T10" fmla="*/ 1 w 263"/>
                <a:gd name="T11" fmla="*/ 35 h 322"/>
                <a:gd name="T12" fmla="*/ 3 w 263"/>
                <a:gd name="T13" fmla="*/ 31 h 322"/>
                <a:gd name="T14" fmla="*/ 4 w 263"/>
                <a:gd name="T15" fmla="*/ 27 h 322"/>
                <a:gd name="T16" fmla="*/ 6 w 263"/>
                <a:gd name="T17" fmla="*/ 23 h 322"/>
                <a:gd name="T18" fmla="*/ 7 w 263"/>
                <a:gd name="T19" fmla="*/ 19 h 322"/>
                <a:gd name="T20" fmla="*/ 8 w 263"/>
                <a:gd name="T21" fmla="*/ 14 h 322"/>
                <a:gd name="T22" fmla="*/ 9 w 263"/>
                <a:gd name="T23" fmla="*/ 7 h 322"/>
                <a:gd name="T24" fmla="*/ 10 w 263"/>
                <a:gd name="T25" fmla="*/ 0 h 322"/>
                <a:gd name="T26" fmla="*/ 9 w 263"/>
                <a:gd name="T27" fmla="*/ 6 h 322"/>
                <a:gd name="T28" fmla="*/ 8 w 263"/>
                <a:gd name="T29" fmla="*/ 12 h 322"/>
                <a:gd name="T30" fmla="*/ 7 w 263"/>
                <a:gd name="T31" fmla="*/ 17 h 322"/>
                <a:gd name="T32" fmla="*/ 6 w 263"/>
                <a:gd name="T33" fmla="*/ 21 h 322"/>
                <a:gd name="T34" fmla="*/ 4 w 263"/>
                <a:gd name="T35" fmla="*/ 24 h 322"/>
                <a:gd name="T36" fmla="*/ 3 w 263"/>
                <a:gd name="T37" fmla="*/ 28 h 322"/>
                <a:gd name="T38" fmla="*/ 2 w 263"/>
                <a:gd name="T39" fmla="*/ 32 h 322"/>
                <a:gd name="T40" fmla="*/ 1 w 263"/>
                <a:gd name="T41" fmla="*/ 36 h 32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63"/>
                <a:gd name="T64" fmla="*/ 0 h 322"/>
                <a:gd name="T65" fmla="*/ 263 w 263"/>
                <a:gd name="T66" fmla="*/ 322 h 32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63" h="322">
                  <a:moveTo>
                    <a:pt x="17" y="293"/>
                  </a:moveTo>
                  <a:lnTo>
                    <a:pt x="12" y="298"/>
                  </a:lnTo>
                  <a:lnTo>
                    <a:pt x="8" y="306"/>
                  </a:lnTo>
                  <a:lnTo>
                    <a:pt x="3" y="314"/>
                  </a:lnTo>
                  <a:lnTo>
                    <a:pt x="0" y="322"/>
                  </a:lnTo>
                  <a:lnTo>
                    <a:pt x="34" y="284"/>
                  </a:lnTo>
                  <a:lnTo>
                    <a:pt x="72" y="251"/>
                  </a:lnTo>
                  <a:lnTo>
                    <a:pt x="112" y="221"/>
                  </a:lnTo>
                  <a:lnTo>
                    <a:pt x="153" y="191"/>
                  </a:lnTo>
                  <a:lnTo>
                    <a:pt x="190" y="156"/>
                  </a:lnTo>
                  <a:lnTo>
                    <a:pt x="222" y="114"/>
                  </a:lnTo>
                  <a:lnTo>
                    <a:pt x="246" y="63"/>
                  </a:lnTo>
                  <a:lnTo>
                    <a:pt x="263" y="0"/>
                  </a:lnTo>
                  <a:lnTo>
                    <a:pt x="239" y="54"/>
                  </a:lnTo>
                  <a:lnTo>
                    <a:pt x="212" y="100"/>
                  </a:lnTo>
                  <a:lnTo>
                    <a:pt x="183" y="136"/>
                  </a:lnTo>
                  <a:lnTo>
                    <a:pt x="150" y="170"/>
                  </a:lnTo>
                  <a:lnTo>
                    <a:pt x="116" y="199"/>
                  </a:lnTo>
                  <a:lnTo>
                    <a:pt x="82" y="228"/>
                  </a:lnTo>
                  <a:lnTo>
                    <a:pt x="48" y="258"/>
                  </a:lnTo>
                  <a:lnTo>
                    <a:pt x="17" y="293"/>
                  </a:lnTo>
                  <a:close/>
                </a:path>
              </a:pathLst>
            </a:custGeom>
            <a:solidFill>
              <a:srgbClr val="450000"/>
            </a:solidFill>
            <a:ln w="0">
              <a:solidFill>
                <a:srgbClr val="45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" name="Freeform 64"/>
            <p:cNvSpPr>
              <a:spLocks/>
            </p:cNvSpPr>
            <p:nvPr/>
          </p:nvSpPr>
          <p:spPr bwMode="auto">
            <a:xfrm>
              <a:off x="4676" y="2737"/>
              <a:ext cx="311" cy="90"/>
            </a:xfrm>
            <a:custGeom>
              <a:avLst/>
              <a:gdLst>
                <a:gd name="T0" fmla="*/ 29 w 933"/>
                <a:gd name="T1" fmla="*/ 3 h 180"/>
                <a:gd name="T2" fmla="*/ 25 w 933"/>
                <a:gd name="T3" fmla="*/ 1 h 180"/>
                <a:gd name="T4" fmla="*/ 22 w 933"/>
                <a:gd name="T5" fmla="*/ 1 h 180"/>
                <a:gd name="T6" fmla="*/ 18 w 933"/>
                <a:gd name="T7" fmla="*/ 1 h 180"/>
                <a:gd name="T8" fmla="*/ 15 w 933"/>
                <a:gd name="T9" fmla="*/ 1 h 180"/>
                <a:gd name="T10" fmla="*/ 11 w 933"/>
                <a:gd name="T11" fmla="*/ 0 h 180"/>
                <a:gd name="T12" fmla="*/ 7 w 933"/>
                <a:gd name="T13" fmla="*/ 1 h 180"/>
                <a:gd name="T14" fmla="*/ 4 w 933"/>
                <a:gd name="T15" fmla="*/ 1 h 180"/>
                <a:gd name="T16" fmla="*/ 0 w 933"/>
                <a:gd name="T17" fmla="*/ 1 h 180"/>
                <a:gd name="T18" fmla="*/ 0 w 933"/>
                <a:gd name="T19" fmla="*/ 3 h 180"/>
                <a:gd name="T20" fmla="*/ 0 w 933"/>
                <a:gd name="T21" fmla="*/ 5 h 180"/>
                <a:gd name="T22" fmla="*/ 0 w 933"/>
                <a:gd name="T23" fmla="*/ 6 h 180"/>
                <a:gd name="T24" fmla="*/ 0 w 933"/>
                <a:gd name="T25" fmla="*/ 9 h 180"/>
                <a:gd name="T26" fmla="*/ 0 w 933"/>
                <a:gd name="T27" fmla="*/ 11 h 180"/>
                <a:gd name="T28" fmla="*/ 0 w 933"/>
                <a:gd name="T29" fmla="*/ 12 h 180"/>
                <a:gd name="T30" fmla="*/ 0 w 933"/>
                <a:gd name="T31" fmla="*/ 14 h 180"/>
                <a:gd name="T32" fmla="*/ 1 w 933"/>
                <a:gd name="T33" fmla="*/ 17 h 180"/>
                <a:gd name="T34" fmla="*/ 3 w 933"/>
                <a:gd name="T35" fmla="*/ 18 h 180"/>
                <a:gd name="T36" fmla="*/ 5 w 933"/>
                <a:gd name="T37" fmla="*/ 19 h 180"/>
                <a:gd name="T38" fmla="*/ 7 w 933"/>
                <a:gd name="T39" fmla="*/ 20 h 180"/>
                <a:gd name="T40" fmla="*/ 10 w 933"/>
                <a:gd name="T41" fmla="*/ 21 h 180"/>
                <a:gd name="T42" fmla="*/ 12 w 933"/>
                <a:gd name="T43" fmla="*/ 22 h 180"/>
                <a:gd name="T44" fmla="*/ 14 w 933"/>
                <a:gd name="T45" fmla="*/ 23 h 180"/>
                <a:gd name="T46" fmla="*/ 17 w 933"/>
                <a:gd name="T47" fmla="*/ 23 h 180"/>
                <a:gd name="T48" fmla="*/ 19 w 933"/>
                <a:gd name="T49" fmla="*/ 23 h 180"/>
                <a:gd name="T50" fmla="*/ 21 w 933"/>
                <a:gd name="T51" fmla="*/ 23 h 180"/>
                <a:gd name="T52" fmla="*/ 23 w 933"/>
                <a:gd name="T53" fmla="*/ 22 h 180"/>
                <a:gd name="T54" fmla="*/ 25 w 933"/>
                <a:gd name="T55" fmla="*/ 22 h 180"/>
                <a:gd name="T56" fmla="*/ 27 w 933"/>
                <a:gd name="T57" fmla="*/ 21 h 180"/>
                <a:gd name="T58" fmla="*/ 29 w 933"/>
                <a:gd name="T59" fmla="*/ 20 h 180"/>
                <a:gd name="T60" fmla="*/ 31 w 933"/>
                <a:gd name="T61" fmla="*/ 19 h 180"/>
                <a:gd name="T62" fmla="*/ 33 w 933"/>
                <a:gd name="T63" fmla="*/ 18 h 180"/>
                <a:gd name="T64" fmla="*/ 35 w 933"/>
                <a:gd name="T65" fmla="*/ 17 h 180"/>
                <a:gd name="T66" fmla="*/ 34 w 933"/>
                <a:gd name="T67" fmla="*/ 14 h 180"/>
                <a:gd name="T68" fmla="*/ 34 w 933"/>
                <a:gd name="T69" fmla="*/ 12 h 180"/>
                <a:gd name="T70" fmla="*/ 33 w 933"/>
                <a:gd name="T71" fmla="*/ 11 h 180"/>
                <a:gd name="T72" fmla="*/ 33 w 933"/>
                <a:gd name="T73" fmla="*/ 9 h 180"/>
                <a:gd name="T74" fmla="*/ 32 w 933"/>
                <a:gd name="T75" fmla="*/ 7 h 180"/>
                <a:gd name="T76" fmla="*/ 31 w 933"/>
                <a:gd name="T77" fmla="*/ 6 h 180"/>
                <a:gd name="T78" fmla="*/ 30 w 933"/>
                <a:gd name="T79" fmla="*/ 5 h 180"/>
                <a:gd name="T80" fmla="*/ 29 w 933"/>
                <a:gd name="T81" fmla="*/ 3 h 18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933"/>
                <a:gd name="T124" fmla="*/ 0 h 180"/>
                <a:gd name="T125" fmla="*/ 933 w 933"/>
                <a:gd name="T126" fmla="*/ 180 h 18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933" h="180">
                  <a:moveTo>
                    <a:pt x="785" y="26"/>
                  </a:moveTo>
                  <a:lnTo>
                    <a:pt x="686" y="14"/>
                  </a:lnTo>
                  <a:lnTo>
                    <a:pt x="588" y="8"/>
                  </a:lnTo>
                  <a:lnTo>
                    <a:pt x="490" y="2"/>
                  </a:lnTo>
                  <a:lnTo>
                    <a:pt x="392" y="1"/>
                  </a:lnTo>
                  <a:lnTo>
                    <a:pt x="293" y="0"/>
                  </a:lnTo>
                  <a:lnTo>
                    <a:pt x="196" y="1"/>
                  </a:lnTo>
                  <a:lnTo>
                    <a:pt x="97" y="1"/>
                  </a:lnTo>
                  <a:lnTo>
                    <a:pt x="0" y="4"/>
                  </a:lnTo>
                  <a:lnTo>
                    <a:pt x="1" y="19"/>
                  </a:lnTo>
                  <a:lnTo>
                    <a:pt x="3" y="35"/>
                  </a:lnTo>
                  <a:lnTo>
                    <a:pt x="4" y="51"/>
                  </a:lnTo>
                  <a:lnTo>
                    <a:pt x="7" y="66"/>
                  </a:lnTo>
                  <a:lnTo>
                    <a:pt x="8" y="82"/>
                  </a:lnTo>
                  <a:lnTo>
                    <a:pt x="10" y="98"/>
                  </a:lnTo>
                  <a:lnTo>
                    <a:pt x="11" y="113"/>
                  </a:lnTo>
                  <a:lnTo>
                    <a:pt x="14" y="129"/>
                  </a:lnTo>
                  <a:lnTo>
                    <a:pt x="73" y="139"/>
                  </a:lnTo>
                  <a:lnTo>
                    <a:pt x="133" y="150"/>
                  </a:lnTo>
                  <a:lnTo>
                    <a:pt x="193" y="158"/>
                  </a:lnTo>
                  <a:lnTo>
                    <a:pt x="257" y="167"/>
                  </a:lnTo>
                  <a:lnTo>
                    <a:pt x="320" y="172"/>
                  </a:lnTo>
                  <a:lnTo>
                    <a:pt x="385" y="177"/>
                  </a:lnTo>
                  <a:lnTo>
                    <a:pt x="450" y="179"/>
                  </a:lnTo>
                  <a:lnTo>
                    <a:pt x="519" y="180"/>
                  </a:lnTo>
                  <a:lnTo>
                    <a:pt x="577" y="180"/>
                  </a:lnTo>
                  <a:lnTo>
                    <a:pt x="632" y="176"/>
                  </a:lnTo>
                  <a:lnTo>
                    <a:pt x="684" y="171"/>
                  </a:lnTo>
                  <a:lnTo>
                    <a:pt x="737" y="164"/>
                  </a:lnTo>
                  <a:lnTo>
                    <a:pt x="786" y="154"/>
                  </a:lnTo>
                  <a:lnTo>
                    <a:pt x="834" y="146"/>
                  </a:lnTo>
                  <a:lnTo>
                    <a:pt x="882" y="137"/>
                  </a:lnTo>
                  <a:lnTo>
                    <a:pt x="933" y="129"/>
                  </a:lnTo>
                  <a:lnTo>
                    <a:pt x="920" y="113"/>
                  </a:lnTo>
                  <a:lnTo>
                    <a:pt x="907" y="99"/>
                  </a:lnTo>
                  <a:lnTo>
                    <a:pt x="893" y="85"/>
                  </a:lnTo>
                  <a:lnTo>
                    <a:pt x="878" y="72"/>
                  </a:lnTo>
                  <a:lnTo>
                    <a:pt x="858" y="59"/>
                  </a:lnTo>
                  <a:lnTo>
                    <a:pt x="837" y="47"/>
                  </a:lnTo>
                  <a:lnTo>
                    <a:pt x="813" y="35"/>
                  </a:lnTo>
                  <a:lnTo>
                    <a:pt x="785" y="26"/>
                  </a:lnTo>
                  <a:close/>
                </a:path>
              </a:pathLst>
            </a:custGeom>
            <a:solidFill>
              <a:srgbClr val="45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4" name="Freeform 65"/>
            <p:cNvSpPr>
              <a:spLocks/>
            </p:cNvSpPr>
            <p:nvPr/>
          </p:nvSpPr>
          <p:spPr bwMode="auto">
            <a:xfrm>
              <a:off x="4676" y="2737"/>
              <a:ext cx="311" cy="79"/>
            </a:xfrm>
            <a:custGeom>
              <a:avLst/>
              <a:gdLst>
                <a:gd name="T0" fmla="*/ 29 w 933"/>
                <a:gd name="T1" fmla="*/ 2 h 158"/>
                <a:gd name="T2" fmla="*/ 25 w 933"/>
                <a:gd name="T3" fmla="*/ 1 h 158"/>
                <a:gd name="T4" fmla="*/ 22 w 933"/>
                <a:gd name="T5" fmla="*/ 1 h 158"/>
                <a:gd name="T6" fmla="*/ 18 w 933"/>
                <a:gd name="T7" fmla="*/ 1 h 158"/>
                <a:gd name="T8" fmla="*/ 15 w 933"/>
                <a:gd name="T9" fmla="*/ 1 h 158"/>
                <a:gd name="T10" fmla="*/ 11 w 933"/>
                <a:gd name="T11" fmla="*/ 0 h 158"/>
                <a:gd name="T12" fmla="*/ 7 w 933"/>
                <a:gd name="T13" fmla="*/ 1 h 158"/>
                <a:gd name="T14" fmla="*/ 4 w 933"/>
                <a:gd name="T15" fmla="*/ 1 h 158"/>
                <a:gd name="T16" fmla="*/ 0 w 933"/>
                <a:gd name="T17" fmla="*/ 1 h 158"/>
                <a:gd name="T18" fmla="*/ 0 w 933"/>
                <a:gd name="T19" fmla="*/ 2 h 158"/>
                <a:gd name="T20" fmla="*/ 0 w 933"/>
                <a:gd name="T21" fmla="*/ 3 h 158"/>
                <a:gd name="T22" fmla="*/ 0 w 933"/>
                <a:gd name="T23" fmla="*/ 5 h 158"/>
                <a:gd name="T24" fmla="*/ 0 w 933"/>
                <a:gd name="T25" fmla="*/ 7 h 158"/>
                <a:gd name="T26" fmla="*/ 0 w 933"/>
                <a:gd name="T27" fmla="*/ 9 h 158"/>
                <a:gd name="T28" fmla="*/ 0 w 933"/>
                <a:gd name="T29" fmla="*/ 10 h 158"/>
                <a:gd name="T30" fmla="*/ 0 w 933"/>
                <a:gd name="T31" fmla="*/ 12 h 158"/>
                <a:gd name="T32" fmla="*/ 1 w 933"/>
                <a:gd name="T33" fmla="*/ 14 h 158"/>
                <a:gd name="T34" fmla="*/ 3 w 933"/>
                <a:gd name="T35" fmla="*/ 15 h 158"/>
                <a:gd name="T36" fmla="*/ 5 w 933"/>
                <a:gd name="T37" fmla="*/ 17 h 158"/>
                <a:gd name="T38" fmla="*/ 7 w 933"/>
                <a:gd name="T39" fmla="*/ 18 h 158"/>
                <a:gd name="T40" fmla="*/ 10 w 933"/>
                <a:gd name="T41" fmla="*/ 19 h 158"/>
                <a:gd name="T42" fmla="*/ 12 w 933"/>
                <a:gd name="T43" fmla="*/ 19 h 158"/>
                <a:gd name="T44" fmla="*/ 14 w 933"/>
                <a:gd name="T45" fmla="*/ 20 h 158"/>
                <a:gd name="T46" fmla="*/ 17 w 933"/>
                <a:gd name="T47" fmla="*/ 20 h 158"/>
                <a:gd name="T48" fmla="*/ 19 w 933"/>
                <a:gd name="T49" fmla="*/ 20 h 158"/>
                <a:gd name="T50" fmla="*/ 21 w 933"/>
                <a:gd name="T51" fmla="*/ 20 h 158"/>
                <a:gd name="T52" fmla="*/ 23 w 933"/>
                <a:gd name="T53" fmla="*/ 20 h 158"/>
                <a:gd name="T54" fmla="*/ 25 w 933"/>
                <a:gd name="T55" fmla="*/ 19 h 158"/>
                <a:gd name="T56" fmla="*/ 27 w 933"/>
                <a:gd name="T57" fmla="*/ 18 h 158"/>
                <a:gd name="T58" fmla="*/ 29 w 933"/>
                <a:gd name="T59" fmla="*/ 17 h 158"/>
                <a:gd name="T60" fmla="*/ 31 w 933"/>
                <a:gd name="T61" fmla="*/ 16 h 158"/>
                <a:gd name="T62" fmla="*/ 33 w 933"/>
                <a:gd name="T63" fmla="*/ 14 h 158"/>
                <a:gd name="T64" fmla="*/ 35 w 933"/>
                <a:gd name="T65" fmla="*/ 14 h 158"/>
                <a:gd name="T66" fmla="*/ 34 w 933"/>
                <a:gd name="T67" fmla="*/ 12 h 158"/>
                <a:gd name="T68" fmla="*/ 34 w 933"/>
                <a:gd name="T69" fmla="*/ 11 h 158"/>
                <a:gd name="T70" fmla="*/ 33 w 933"/>
                <a:gd name="T71" fmla="*/ 10 h 158"/>
                <a:gd name="T72" fmla="*/ 33 w 933"/>
                <a:gd name="T73" fmla="*/ 8 h 158"/>
                <a:gd name="T74" fmla="*/ 32 w 933"/>
                <a:gd name="T75" fmla="*/ 6 h 158"/>
                <a:gd name="T76" fmla="*/ 31 w 933"/>
                <a:gd name="T77" fmla="*/ 5 h 158"/>
                <a:gd name="T78" fmla="*/ 30 w 933"/>
                <a:gd name="T79" fmla="*/ 3 h 158"/>
                <a:gd name="T80" fmla="*/ 29 w 933"/>
                <a:gd name="T81" fmla="*/ 2 h 15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933"/>
                <a:gd name="T124" fmla="*/ 0 h 158"/>
                <a:gd name="T125" fmla="*/ 933 w 933"/>
                <a:gd name="T126" fmla="*/ 158 h 15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933" h="158">
                  <a:moveTo>
                    <a:pt x="785" y="23"/>
                  </a:moveTo>
                  <a:lnTo>
                    <a:pt x="686" y="12"/>
                  </a:lnTo>
                  <a:lnTo>
                    <a:pt x="588" y="7"/>
                  </a:lnTo>
                  <a:lnTo>
                    <a:pt x="490" y="2"/>
                  </a:lnTo>
                  <a:lnTo>
                    <a:pt x="392" y="2"/>
                  </a:lnTo>
                  <a:lnTo>
                    <a:pt x="293" y="0"/>
                  </a:lnTo>
                  <a:lnTo>
                    <a:pt x="196" y="2"/>
                  </a:lnTo>
                  <a:lnTo>
                    <a:pt x="97" y="2"/>
                  </a:lnTo>
                  <a:lnTo>
                    <a:pt x="0" y="4"/>
                  </a:lnTo>
                  <a:lnTo>
                    <a:pt x="1" y="17"/>
                  </a:lnTo>
                  <a:lnTo>
                    <a:pt x="3" y="30"/>
                  </a:lnTo>
                  <a:lnTo>
                    <a:pt x="4" y="44"/>
                  </a:lnTo>
                  <a:lnTo>
                    <a:pt x="7" y="58"/>
                  </a:lnTo>
                  <a:lnTo>
                    <a:pt x="8" y="71"/>
                  </a:lnTo>
                  <a:lnTo>
                    <a:pt x="10" y="85"/>
                  </a:lnTo>
                  <a:lnTo>
                    <a:pt x="11" y="98"/>
                  </a:lnTo>
                  <a:lnTo>
                    <a:pt x="14" y="113"/>
                  </a:lnTo>
                  <a:lnTo>
                    <a:pt x="73" y="122"/>
                  </a:lnTo>
                  <a:lnTo>
                    <a:pt x="133" y="131"/>
                  </a:lnTo>
                  <a:lnTo>
                    <a:pt x="193" y="139"/>
                  </a:lnTo>
                  <a:lnTo>
                    <a:pt x="257" y="147"/>
                  </a:lnTo>
                  <a:lnTo>
                    <a:pt x="320" y="151"/>
                  </a:lnTo>
                  <a:lnTo>
                    <a:pt x="385" y="156"/>
                  </a:lnTo>
                  <a:lnTo>
                    <a:pt x="450" y="157"/>
                  </a:lnTo>
                  <a:lnTo>
                    <a:pt x="519" y="158"/>
                  </a:lnTo>
                  <a:lnTo>
                    <a:pt x="577" y="157"/>
                  </a:lnTo>
                  <a:lnTo>
                    <a:pt x="632" y="155"/>
                  </a:lnTo>
                  <a:lnTo>
                    <a:pt x="684" y="149"/>
                  </a:lnTo>
                  <a:lnTo>
                    <a:pt x="737" y="144"/>
                  </a:lnTo>
                  <a:lnTo>
                    <a:pt x="786" y="136"/>
                  </a:lnTo>
                  <a:lnTo>
                    <a:pt x="834" y="128"/>
                  </a:lnTo>
                  <a:lnTo>
                    <a:pt x="882" y="119"/>
                  </a:lnTo>
                  <a:lnTo>
                    <a:pt x="933" y="113"/>
                  </a:lnTo>
                  <a:lnTo>
                    <a:pt x="920" y="100"/>
                  </a:lnTo>
                  <a:lnTo>
                    <a:pt x="907" y="88"/>
                  </a:lnTo>
                  <a:lnTo>
                    <a:pt x="893" y="76"/>
                  </a:lnTo>
                  <a:lnTo>
                    <a:pt x="878" y="64"/>
                  </a:lnTo>
                  <a:lnTo>
                    <a:pt x="858" y="53"/>
                  </a:lnTo>
                  <a:lnTo>
                    <a:pt x="837" y="41"/>
                  </a:lnTo>
                  <a:lnTo>
                    <a:pt x="813" y="30"/>
                  </a:lnTo>
                  <a:lnTo>
                    <a:pt x="785" y="23"/>
                  </a:lnTo>
                  <a:close/>
                </a:path>
              </a:pathLst>
            </a:custGeom>
            <a:solidFill>
              <a:srgbClr val="520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5" name="Freeform 66"/>
            <p:cNvSpPr>
              <a:spLocks/>
            </p:cNvSpPr>
            <p:nvPr/>
          </p:nvSpPr>
          <p:spPr bwMode="auto">
            <a:xfrm>
              <a:off x="4676" y="2737"/>
              <a:ext cx="311" cy="68"/>
            </a:xfrm>
            <a:custGeom>
              <a:avLst/>
              <a:gdLst>
                <a:gd name="T0" fmla="*/ 29 w 933"/>
                <a:gd name="T1" fmla="*/ 2 h 136"/>
                <a:gd name="T2" fmla="*/ 25 w 933"/>
                <a:gd name="T3" fmla="*/ 1 h 136"/>
                <a:gd name="T4" fmla="*/ 22 w 933"/>
                <a:gd name="T5" fmla="*/ 1 h 136"/>
                <a:gd name="T6" fmla="*/ 18 w 933"/>
                <a:gd name="T7" fmla="*/ 0 h 136"/>
                <a:gd name="T8" fmla="*/ 15 w 933"/>
                <a:gd name="T9" fmla="*/ 0 h 136"/>
                <a:gd name="T10" fmla="*/ 11 w 933"/>
                <a:gd name="T11" fmla="*/ 0 h 136"/>
                <a:gd name="T12" fmla="*/ 7 w 933"/>
                <a:gd name="T13" fmla="*/ 0 h 136"/>
                <a:gd name="T14" fmla="*/ 4 w 933"/>
                <a:gd name="T15" fmla="*/ 1 h 136"/>
                <a:gd name="T16" fmla="*/ 0 w 933"/>
                <a:gd name="T17" fmla="*/ 1 h 136"/>
                <a:gd name="T18" fmla="*/ 0 w 933"/>
                <a:gd name="T19" fmla="*/ 1 h 136"/>
                <a:gd name="T20" fmla="*/ 0 w 933"/>
                <a:gd name="T21" fmla="*/ 3 h 136"/>
                <a:gd name="T22" fmla="*/ 0 w 933"/>
                <a:gd name="T23" fmla="*/ 4 h 136"/>
                <a:gd name="T24" fmla="*/ 0 w 933"/>
                <a:gd name="T25" fmla="*/ 6 h 136"/>
                <a:gd name="T26" fmla="*/ 0 w 933"/>
                <a:gd name="T27" fmla="*/ 7 h 136"/>
                <a:gd name="T28" fmla="*/ 0 w 933"/>
                <a:gd name="T29" fmla="*/ 9 h 136"/>
                <a:gd name="T30" fmla="*/ 0 w 933"/>
                <a:gd name="T31" fmla="*/ 10 h 136"/>
                <a:gd name="T32" fmla="*/ 1 w 933"/>
                <a:gd name="T33" fmla="*/ 12 h 136"/>
                <a:gd name="T34" fmla="*/ 3 w 933"/>
                <a:gd name="T35" fmla="*/ 13 h 136"/>
                <a:gd name="T36" fmla="*/ 5 w 933"/>
                <a:gd name="T37" fmla="*/ 14 h 136"/>
                <a:gd name="T38" fmla="*/ 7 w 933"/>
                <a:gd name="T39" fmla="*/ 14 h 136"/>
                <a:gd name="T40" fmla="*/ 10 w 933"/>
                <a:gd name="T41" fmla="*/ 15 h 136"/>
                <a:gd name="T42" fmla="*/ 12 w 933"/>
                <a:gd name="T43" fmla="*/ 16 h 136"/>
                <a:gd name="T44" fmla="*/ 14 w 933"/>
                <a:gd name="T45" fmla="*/ 17 h 136"/>
                <a:gd name="T46" fmla="*/ 17 w 933"/>
                <a:gd name="T47" fmla="*/ 17 h 136"/>
                <a:gd name="T48" fmla="*/ 19 w 933"/>
                <a:gd name="T49" fmla="*/ 17 h 136"/>
                <a:gd name="T50" fmla="*/ 21 w 933"/>
                <a:gd name="T51" fmla="*/ 17 h 136"/>
                <a:gd name="T52" fmla="*/ 23 w 933"/>
                <a:gd name="T53" fmla="*/ 17 h 136"/>
                <a:gd name="T54" fmla="*/ 25 w 933"/>
                <a:gd name="T55" fmla="*/ 15 h 136"/>
                <a:gd name="T56" fmla="*/ 27 w 933"/>
                <a:gd name="T57" fmla="*/ 15 h 136"/>
                <a:gd name="T58" fmla="*/ 29 w 933"/>
                <a:gd name="T59" fmla="*/ 14 h 136"/>
                <a:gd name="T60" fmla="*/ 31 w 933"/>
                <a:gd name="T61" fmla="*/ 13 h 136"/>
                <a:gd name="T62" fmla="*/ 33 w 933"/>
                <a:gd name="T63" fmla="*/ 12 h 136"/>
                <a:gd name="T64" fmla="*/ 35 w 933"/>
                <a:gd name="T65" fmla="*/ 12 h 136"/>
                <a:gd name="T66" fmla="*/ 34 w 933"/>
                <a:gd name="T67" fmla="*/ 10 h 136"/>
                <a:gd name="T68" fmla="*/ 34 w 933"/>
                <a:gd name="T69" fmla="*/ 9 h 136"/>
                <a:gd name="T70" fmla="*/ 33 w 933"/>
                <a:gd name="T71" fmla="*/ 8 h 136"/>
                <a:gd name="T72" fmla="*/ 33 w 933"/>
                <a:gd name="T73" fmla="*/ 6 h 136"/>
                <a:gd name="T74" fmla="*/ 32 w 933"/>
                <a:gd name="T75" fmla="*/ 5 h 136"/>
                <a:gd name="T76" fmla="*/ 31 w 933"/>
                <a:gd name="T77" fmla="*/ 4 h 136"/>
                <a:gd name="T78" fmla="*/ 30 w 933"/>
                <a:gd name="T79" fmla="*/ 3 h 136"/>
                <a:gd name="T80" fmla="*/ 29 w 933"/>
                <a:gd name="T81" fmla="*/ 2 h 1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933"/>
                <a:gd name="T124" fmla="*/ 0 h 136"/>
                <a:gd name="T125" fmla="*/ 933 w 933"/>
                <a:gd name="T126" fmla="*/ 136 h 1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933" h="136">
                  <a:moveTo>
                    <a:pt x="785" y="19"/>
                  </a:moveTo>
                  <a:lnTo>
                    <a:pt x="686" y="10"/>
                  </a:lnTo>
                  <a:lnTo>
                    <a:pt x="588" y="6"/>
                  </a:lnTo>
                  <a:lnTo>
                    <a:pt x="490" y="0"/>
                  </a:lnTo>
                  <a:lnTo>
                    <a:pt x="392" y="0"/>
                  </a:lnTo>
                  <a:lnTo>
                    <a:pt x="293" y="0"/>
                  </a:lnTo>
                  <a:lnTo>
                    <a:pt x="196" y="0"/>
                  </a:lnTo>
                  <a:lnTo>
                    <a:pt x="97" y="2"/>
                  </a:lnTo>
                  <a:lnTo>
                    <a:pt x="0" y="3"/>
                  </a:lnTo>
                  <a:lnTo>
                    <a:pt x="1" y="15"/>
                  </a:lnTo>
                  <a:lnTo>
                    <a:pt x="3" y="27"/>
                  </a:lnTo>
                  <a:lnTo>
                    <a:pt x="4" y="38"/>
                  </a:lnTo>
                  <a:lnTo>
                    <a:pt x="7" y="50"/>
                  </a:lnTo>
                  <a:lnTo>
                    <a:pt x="8" y="62"/>
                  </a:lnTo>
                  <a:lnTo>
                    <a:pt x="10" y="74"/>
                  </a:lnTo>
                  <a:lnTo>
                    <a:pt x="11" y="85"/>
                  </a:lnTo>
                  <a:lnTo>
                    <a:pt x="14" y="97"/>
                  </a:lnTo>
                  <a:lnTo>
                    <a:pt x="73" y="105"/>
                  </a:lnTo>
                  <a:lnTo>
                    <a:pt x="133" y="113"/>
                  </a:lnTo>
                  <a:lnTo>
                    <a:pt x="193" y="119"/>
                  </a:lnTo>
                  <a:lnTo>
                    <a:pt x="257" y="126"/>
                  </a:lnTo>
                  <a:lnTo>
                    <a:pt x="320" y="128"/>
                  </a:lnTo>
                  <a:lnTo>
                    <a:pt x="385" y="132"/>
                  </a:lnTo>
                  <a:lnTo>
                    <a:pt x="450" y="135"/>
                  </a:lnTo>
                  <a:lnTo>
                    <a:pt x="519" y="136"/>
                  </a:lnTo>
                  <a:lnTo>
                    <a:pt x="577" y="135"/>
                  </a:lnTo>
                  <a:lnTo>
                    <a:pt x="632" y="132"/>
                  </a:lnTo>
                  <a:lnTo>
                    <a:pt x="684" y="127"/>
                  </a:lnTo>
                  <a:lnTo>
                    <a:pt x="737" y="123"/>
                  </a:lnTo>
                  <a:lnTo>
                    <a:pt x="786" y="117"/>
                  </a:lnTo>
                  <a:lnTo>
                    <a:pt x="834" y="110"/>
                  </a:lnTo>
                  <a:lnTo>
                    <a:pt x="882" y="102"/>
                  </a:lnTo>
                  <a:lnTo>
                    <a:pt x="933" y="97"/>
                  </a:lnTo>
                  <a:lnTo>
                    <a:pt x="920" y="85"/>
                  </a:lnTo>
                  <a:lnTo>
                    <a:pt x="907" y="75"/>
                  </a:lnTo>
                  <a:lnTo>
                    <a:pt x="893" y="64"/>
                  </a:lnTo>
                  <a:lnTo>
                    <a:pt x="878" y="54"/>
                  </a:lnTo>
                  <a:lnTo>
                    <a:pt x="858" y="44"/>
                  </a:lnTo>
                  <a:lnTo>
                    <a:pt x="837" y="34"/>
                  </a:lnTo>
                  <a:lnTo>
                    <a:pt x="813" y="27"/>
                  </a:lnTo>
                  <a:lnTo>
                    <a:pt x="785" y="19"/>
                  </a:lnTo>
                  <a:close/>
                </a:path>
              </a:pathLst>
            </a:custGeom>
            <a:solidFill>
              <a:srgbClr val="5E12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6" name="Freeform 67"/>
            <p:cNvSpPr>
              <a:spLocks/>
            </p:cNvSpPr>
            <p:nvPr/>
          </p:nvSpPr>
          <p:spPr bwMode="auto">
            <a:xfrm>
              <a:off x="4676" y="2735"/>
              <a:ext cx="311" cy="58"/>
            </a:xfrm>
            <a:custGeom>
              <a:avLst/>
              <a:gdLst>
                <a:gd name="T0" fmla="*/ 29 w 933"/>
                <a:gd name="T1" fmla="*/ 3 h 115"/>
                <a:gd name="T2" fmla="*/ 25 w 933"/>
                <a:gd name="T3" fmla="*/ 2 h 115"/>
                <a:gd name="T4" fmla="*/ 22 w 933"/>
                <a:gd name="T5" fmla="*/ 1 h 115"/>
                <a:gd name="T6" fmla="*/ 18 w 933"/>
                <a:gd name="T7" fmla="*/ 1 h 115"/>
                <a:gd name="T8" fmla="*/ 15 w 933"/>
                <a:gd name="T9" fmla="*/ 1 h 115"/>
                <a:gd name="T10" fmla="*/ 11 w 933"/>
                <a:gd name="T11" fmla="*/ 0 h 115"/>
                <a:gd name="T12" fmla="*/ 7 w 933"/>
                <a:gd name="T13" fmla="*/ 1 h 115"/>
                <a:gd name="T14" fmla="*/ 4 w 933"/>
                <a:gd name="T15" fmla="*/ 1 h 115"/>
                <a:gd name="T16" fmla="*/ 0 w 933"/>
                <a:gd name="T17" fmla="*/ 1 h 115"/>
                <a:gd name="T18" fmla="*/ 0 w 933"/>
                <a:gd name="T19" fmla="*/ 2 h 115"/>
                <a:gd name="T20" fmla="*/ 0 w 933"/>
                <a:gd name="T21" fmla="*/ 3 h 115"/>
                <a:gd name="T22" fmla="*/ 0 w 933"/>
                <a:gd name="T23" fmla="*/ 4 h 115"/>
                <a:gd name="T24" fmla="*/ 0 w 933"/>
                <a:gd name="T25" fmla="*/ 6 h 115"/>
                <a:gd name="T26" fmla="*/ 0 w 933"/>
                <a:gd name="T27" fmla="*/ 7 h 115"/>
                <a:gd name="T28" fmla="*/ 0 w 933"/>
                <a:gd name="T29" fmla="*/ 8 h 115"/>
                <a:gd name="T30" fmla="*/ 0 w 933"/>
                <a:gd name="T31" fmla="*/ 9 h 115"/>
                <a:gd name="T32" fmla="*/ 1 w 933"/>
                <a:gd name="T33" fmla="*/ 11 h 115"/>
                <a:gd name="T34" fmla="*/ 3 w 933"/>
                <a:gd name="T35" fmla="*/ 12 h 115"/>
                <a:gd name="T36" fmla="*/ 5 w 933"/>
                <a:gd name="T37" fmla="*/ 12 h 115"/>
                <a:gd name="T38" fmla="*/ 7 w 933"/>
                <a:gd name="T39" fmla="*/ 13 h 115"/>
                <a:gd name="T40" fmla="*/ 10 w 933"/>
                <a:gd name="T41" fmla="*/ 14 h 115"/>
                <a:gd name="T42" fmla="*/ 12 w 933"/>
                <a:gd name="T43" fmla="*/ 14 h 115"/>
                <a:gd name="T44" fmla="*/ 14 w 933"/>
                <a:gd name="T45" fmla="*/ 14 h 115"/>
                <a:gd name="T46" fmla="*/ 17 w 933"/>
                <a:gd name="T47" fmla="*/ 15 h 115"/>
                <a:gd name="T48" fmla="*/ 19 w 933"/>
                <a:gd name="T49" fmla="*/ 15 h 115"/>
                <a:gd name="T50" fmla="*/ 21 w 933"/>
                <a:gd name="T51" fmla="*/ 15 h 115"/>
                <a:gd name="T52" fmla="*/ 23 w 933"/>
                <a:gd name="T53" fmla="*/ 14 h 115"/>
                <a:gd name="T54" fmla="*/ 25 w 933"/>
                <a:gd name="T55" fmla="*/ 14 h 115"/>
                <a:gd name="T56" fmla="*/ 27 w 933"/>
                <a:gd name="T57" fmla="*/ 13 h 115"/>
                <a:gd name="T58" fmla="*/ 29 w 933"/>
                <a:gd name="T59" fmla="*/ 13 h 115"/>
                <a:gd name="T60" fmla="*/ 31 w 933"/>
                <a:gd name="T61" fmla="*/ 12 h 115"/>
                <a:gd name="T62" fmla="*/ 33 w 933"/>
                <a:gd name="T63" fmla="*/ 11 h 115"/>
                <a:gd name="T64" fmla="*/ 35 w 933"/>
                <a:gd name="T65" fmla="*/ 11 h 115"/>
                <a:gd name="T66" fmla="*/ 34 w 933"/>
                <a:gd name="T67" fmla="*/ 9 h 115"/>
                <a:gd name="T68" fmla="*/ 34 w 933"/>
                <a:gd name="T69" fmla="*/ 8 h 115"/>
                <a:gd name="T70" fmla="*/ 33 w 933"/>
                <a:gd name="T71" fmla="*/ 7 h 115"/>
                <a:gd name="T72" fmla="*/ 33 w 933"/>
                <a:gd name="T73" fmla="*/ 6 h 115"/>
                <a:gd name="T74" fmla="*/ 32 w 933"/>
                <a:gd name="T75" fmla="*/ 5 h 115"/>
                <a:gd name="T76" fmla="*/ 31 w 933"/>
                <a:gd name="T77" fmla="*/ 4 h 115"/>
                <a:gd name="T78" fmla="*/ 30 w 933"/>
                <a:gd name="T79" fmla="*/ 3 h 115"/>
                <a:gd name="T80" fmla="*/ 29 w 933"/>
                <a:gd name="T81" fmla="*/ 3 h 11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933"/>
                <a:gd name="T124" fmla="*/ 0 h 115"/>
                <a:gd name="T125" fmla="*/ 933 w 933"/>
                <a:gd name="T126" fmla="*/ 115 h 115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933" h="115">
                  <a:moveTo>
                    <a:pt x="785" y="18"/>
                  </a:moveTo>
                  <a:lnTo>
                    <a:pt x="686" y="10"/>
                  </a:lnTo>
                  <a:lnTo>
                    <a:pt x="588" y="5"/>
                  </a:lnTo>
                  <a:lnTo>
                    <a:pt x="490" y="1"/>
                  </a:lnTo>
                  <a:lnTo>
                    <a:pt x="392" y="1"/>
                  </a:lnTo>
                  <a:lnTo>
                    <a:pt x="293" y="0"/>
                  </a:lnTo>
                  <a:lnTo>
                    <a:pt x="196" y="1"/>
                  </a:lnTo>
                  <a:lnTo>
                    <a:pt x="97" y="1"/>
                  </a:lnTo>
                  <a:lnTo>
                    <a:pt x="0" y="4"/>
                  </a:lnTo>
                  <a:lnTo>
                    <a:pt x="1" y="13"/>
                  </a:lnTo>
                  <a:lnTo>
                    <a:pt x="3" y="23"/>
                  </a:lnTo>
                  <a:lnTo>
                    <a:pt x="4" y="32"/>
                  </a:lnTo>
                  <a:lnTo>
                    <a:pt x="7" y="43"/>
                  </a:lnTo>
                  <a:lnTo>
                    <a:pt x="8" y="52"/>
                  </a:lnTo>
                  <a:lnTo>
                    <a:pt x="10" y="63"/>
                  </a:lnTo>
                  <a:lnTo>
                    <a:pt x="11" y="72"/>
                  </a:lnTo>
                  <a:lnTo>
                    <a:pt x="14" y="82"/>
                  </a:lnTo>
                  <a:lnTo>
                    <a:pt x="73" y="89"/>
                  </a:lnTo>
                  <a:lnTo>
                    <a:pt x="133" y="95"/>
                  </a:lnTo>
                  <a:lnTo>
                    <a:pt x="193" y="100"/>
                  </a:lnTo>
                  <a:lnTo>
                    <a:pt x="257" y="106"/>
                  </a:lnTo>
                  <a:lnTo>
                    <a:pt x="320" y="108"/>
                  </a:lnTo>
                  <a:lnTo>
                    <a:pt x="385" y="112"/>
                  </a:lnTo>
                  <a:lnTo>
                    <a:pt x="450" y="113"/>
                  </a:lnTo>
                  <a:lnTo>
                    <a:pt x="519" y="115"/>
                  </a:lnTo>
                  <a:lnTo>
                    <a:pt x="577" y="113"/>
                  </a:lnTo>
                  <a:lnTo>
                    <a:pt x="632" y="112"/>
                  </a:lnTo>
                  <a:lnTo>
                    <a:pt x="684" y="108"/>
                  </a:lnTo>
                  <a:lnTo>
                    <a:pt x="737" y="104"/>
                  </a:lnTo>
                  <a:lnTo>
                    <a:pt x="786" y="98"/>
                  </a:lnTo>
                  <a:lnTo>
                    <a:pt x="834" y="93"/>
                  </a:lnTo>
                  <a:lnTo>
                    <a:pt x="882" y="86"/>
                  </a:lnTo>
                  <a:lnTo>
                    <a:pt x="933" y="82"/>
                  </a:lnTo>
                  <a:lnTo>
                    <a:pt x="920" y="72"/>
                  </a:lnTo>
                  <a:lnTo>
                    <a:pt x="907" y="63"/>
                  </a:lnTo>
                  <a:lnTo>
                    <a:pt x="893" y="55"/>
                  </a:lnTo>
                  <a:lnTo>
                    <a:pt x="878" y="47"/>
                  </a:lnTo>
                  <a:lnTo>
                    <a:pt x="858" y="39"/>
                  </a:lnTo>
                  <a:lnTo>
                    <a:pt x="837" y="31"/>
                  </a:lnTo>
                  <a:lnTo>
                    <a:pt x="813" y="23"/>
                  </a:lnTo>
                  <a:lnTo>
                    <a:pt x="785" y="18"/>
                  </a:lnTo>
                  <a:close/>
                </a:path>
              </a:pathLst>
            </a:custGeom>
            <a:solidFill>
              <a:srgbClr val="6B1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7" name="Freeform 68"/>
            <p:cNvSpPr>
              <a:spLocks/>
            </p:cNvSpPr>
            <p:nvPr/>
          </p:nvSpPr>
          <p:spPr bwMode="auto">
            <a:xfrm>
              <a:off x="4938" y="2643"/>
              <a:ext cx="325" cy="169"/>
            </a:xfrm>
            <a:custGeom>
              <a:avLst/>
              <a:gdLst>
                <a:gd name="T0" fmla="*/ 36 w 975"/>
                <a:gd name="T1" fmla="*/ 9 h 338"/>
                <a:gd name="T2" fmla="*/ 30 w 975"/>
                <a:gd name="T3" fmla="*/ 3 h 338"/>
                <a:gd name="T4" fmla="*/ 24 w 975"/>
                <a:gd name="T5" fmla="*/ 1 h 338"/>
                <a:gd name="T6" fmla="*/ 19 w 975"/>
                <a:gd name="T7" fmla="*/ 0 h 338"/>
                <a:gd name="T8" fmla="*/ 15 w 975"/>
                <a:gd name="T9" fmla="*/ 3 h 338"/>
                <a:gd name="T10" fmla="*/ 11 w 975"/>
                <a:gd name="T11" fmla="*/ 6 h 338"/>
                <a:gd name="T12" fmla="*/ 7 w 975"/>
                <a:gd name="T13" fmla="*/ 11 h 338"/>
                <a:gd name="T14" fmla="*/ 3 w 975"/>
                <a:gd name="T15" fmla="*/ 19 h 338"/>
                <a:gd name="T16" fmla="*/ 0 w 975"/>
                <a:gd name="T17" fmla="*/ 26 h 338"/>
                <a:gd name="T18" fmla="*/ 1 w 975"/>
                <a:gd name="T19" fmla="*/ 29 h 338"/>
                <a:gd name="T20" fmla="*/ 1 w 975"/>
                <a:gd name="T21" fmla="*/ 31 h 338"/>
                <a:gd name="T22" fmla="*/ 2 w 975"/>
                <a:gd name="T23" fmla="*/ 34 h 338"/>
                <a:gd name="T24" fmla="*/ 3 w 975"/>
                <a:gd name="T25" fmla="*/ 36 h 338"/>
                <a:gd name="T26" fmla="*/ 4 w 975"/>
                <a:gd name="T27" fmla="*/ 37 h 338"/>
                <a:gd name="T28" fmla="*/ 5 w 975"/>
                <a:gd name="T29" fmla="*/ 39 h 338"/>
                <a:gd name="T30" fmla="*/ 6 w 975"/>
                <a:gd name="T31" fmla="*/ 40 h 338"/>
                <a:gd name="T32" fmla="*/ 7 w 975"/>
                <a:gd name="T33" fmla="*/ 41 h 338"/>
                <a:gd name="T34" fmla="*/ 10 w 975"/>
                <a:gd name="T35" fmla="*/ 41 h 338"/>
                <a:gd name="T36" fmla="*/ 13 w 975"/>
                <a:gd name="T37" fmla="*/ 41 h 338"/>
                <a:gd name="T38" fmla="*/ 16 w 975"/>
                <a:gd name="T39" fmla="*/ 41 h 338"/>
                <a:gd name="T40" fmla="*/ 18 w 975"/>
                <a:gd name="T41" fmla="*/ 42 h 338"/>
                <a:gd name="T42" fmla="*/ 21 w 975"/>
                <a:gd name="T43" fmla="*/ 42 h 338"/>
                <a:gd name="T44" fmla="*/ 24 w 975"/>
                <a:gd name="T45" fmla="*/ 42 h 338"/>
                <a:gd name="T46" fmla="*/ 27 w 975"/>
                <a:gd name="T47" fmla="*/ 42 h 338"/>
                <a:gd name="T48" fmla="*/ 30 w 975"/>
                <a:gd name="T49" fmla="*/ 42 h 338"/>
                <a:gd name="T50" fmla="*/ 31 w 975"/>
                <a:gd name="T51" fmla="*/ 42 h 338"/>
                <a:gd name="T52" fmla="*/ 32 w 975"/>
                <a:gd name="T53" fmla="*/ 40 h 338"/>
                <a:gd name="T54" fmla="*/ 33 w 975"/>
                <a:gd name="T55" fmla="*/ 36 h 338"/>
                <a:gd name="T56" fmla="*/ 34 w 975"/>
                <a:gd name="T57" fmla="*/ 31 h 338"/>
                <a:gd name="T58" fmla="*/ 35 w 975"/>
                <a:gd name="T59" fmla="*/ 26 h 338"/>
                <a:gd name="T60" fmla="*/ 35 w 975"/>
                <a:gd name="T61" fmla="*/ 21 h 338"/>
                <a:gd name="T62" fmla="*/ 36 w 975"/>
                <a:gd name="T63" fmla="*/ 14 h 338"/>
                <a:gd name="T64" fmla="*/ 36 w 975"/>
                <a:gd name="T65" fmla="*/ 9 h 33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975"/>
                <a:gd name="T100" fmla="*/ 0 h 338"/>
                <a:gd name="T101" fmla="*/ 975 w 975"/>
                <a:gd name="T102" fmla="*/ 338 h 33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975" h="338">
                  <a:moveTo>
                    <a:pt x="975" y="70"/>
                  </a:moveTo>
                  <a:lnTo>
                    <a:pt x="808" y="25"/>
                  </a:lnTo>
                  <a:lnTo>
                    <a:pt x="660" y="2"/>
                  </a:lnTo>
                  <a:lnTo>
                    <a:pt x="525" y="0"/>
                  </a:lnTo>
                  <a:lnTo>
                    <a:pt x="403" y="17"/>
                  </a:lnTo>
                  <a:lnTo>
                    <a:pt x="290" y="48"/>
                  </a:lnTo>
                  <a:lnTo>
                    <a:pt x="186" y="94"/>
                  </a:lnTo>
                  <a:lnTo>
                    <a:pt x="90" y="150"/>
                  </a:lnTo>
                  <a:lnTo>
                    <a:pt x="0" y="214"/>
                  </a:lnTo>
                  <a:lnTo>
                    <a:pt x="14" y="233"/>
                  </a:lnTo>
                  <a:lnTo>
                    <a:pt x="32" y="252"/>
                  </a:lnTo>
                  <a:lnTo>
                    <a:pt x="52" y="267"/>
                  </a:lnTo>
                  <a:lnTo>
                    <a:pt x="76" y="283"/>
                  </a:lnTo>
                  <a:lnTo>
                    <a:pt x="101" y="295"/>
                  </a:lnTo>
                  <a:lnTo>
                    <a:pt x="131" y="305"/>
                  </a:lnTo>
                  <a:lnTo>
                    <a:pt x="163" y="313"/>
                  </a:lnTo>
                  <a:lnTo>
                    <a:pt x="200" y="321"/>
                  </a:lnTo>
                  <a:lnTo>
                    <a:pt x="273" y="322"/>
                  </a:lnTo>
                  <a:lnTo>
                    <a:pt x="348" y="325"/>
                  </a:lnTo>
                  <a:lnTo>
                    <a:pt x="423" y="326"/>
                  </a:lnTo>
                  <a:lnTo>
                    <a:pt x="499" y="329"/>
                  </a:lnTo>
                  <a:lnTo>
                    <a:pt x="573" y="330"/>
                  </a:lnTo>
                  <a:lnTo>
                    <a:pt x="648" y="333"/>
                  </a:lnTo>
                  <a:lnTo>
                    <a:pt x="722" y="334"/>
                  </a:lnTo>
                  <a:lnTo>
                    <a:pt x="799" y="338"/>
                  </a:lnTo>
                  <a:lnTo>
                    <a:pt x="841" y="331"/>
                  </a:lnTo>
                  <a:lnTo>
                    <a:pt x="875" y="313"/>
                  </a:lnTo>
                  <a:lnTo>
                    <a:pt x="900" y="286"/>
                  </a:lnTo>
                  <a:lnTo>
                    <a:pt x="921" y="250"/>
                  </a:lnTo>
                  <a:lnTo>
                    <a:pt x="935" y="209"/>
                  </a:lnTo>
                  <a:lnTo>
                    <a:pt x="950" y="163"/>
                  </a:lnTo>
                  <a:lnTo>
                    <a:pt x="961" y="116"/>
                  </a:lnTo>
                  <a:lnTo>
                    <a:pt x="975" y="70"/>
                  </a:lnTo>
                  <a:close/>
                </a:path>
              </a:pathLst>
            </a:custGeom>
            <a:solidFill>
              <a:srgbClr val="6317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8" name="Freeform 69"/>
            <p:cNvSpPr>
              <a:spLocks/>
            </p:cNvSpPr>
            <p:nvPr/>
          </p:nvSpPr>
          <p:spPr bwMode="auto">
            <a:xfrm>
              <a:off x="4949" y="2648"/>
              <a:ext cx="303" cy="157"/>
            </a:xfrm>
            <a:custGeom>
              <a:avLst/>
              <a:gdLst>
                <a:gd name="T0" fmla="*/ 34 w 909"/>
                <a:gd name="T1" fmla="*/ 8 h 315"/>
                <a:gd name="T2" fmla="*/ 28 w 909"/>
                <a:gd name="T3" fmla="*/ 2 h 315"/>
                <a:gd name="T4" fmla="*/ 23 w 909"/>
                <a:gd name="T5" fmla="*/ 0 h 315"/>
                <a:gd name="T6" fmla="*/ 18 w 909"/>
                <a:gd name="T7" fmla="*/ 0 h 315"/>
                <a:gd name="T8" fmla="*/ 14 w 909"/>
                <a:gd name="T9" fmla="*/ 2 h 315"/>
                <a:gd name="T10" fmla="*/ 10 w 909"/>
                <a:gd name="T11" fmla="*/ 5 h 315"/>
                <a:gd name="T12" fmla="*/ 6 w 909"/>
                <a:gd name="T13" fmla="*/ 10 h 315"/>
                <a:gd name="T14" fmla="*/ 3 w 909"/>
                <a:gd name="T15" fmla="*/ 17 h 315"/>
                <a:gd name="T16" fmla="*/ 0 w 909"/>
                <a:gd name="T17" fmla="*/ 24 h 315"/>
                <a:gd name="T18" fmla="*/ 0 w 909"/>
                <a:gd name="T19" fmla="*/ 27 h 315"/>
                <a:gd name="T20" fmla="*/ 1 w 909"/>
                <a:gd name="T21" fmla="*/ 29 h 315"/>
                <a:gd name="T22" fmla="*/ 2 w 909"/>
                <a:gd name="T23" fmla="*/ 31 h 315"/>
                <a:gd name="T24" fmla="*/ 3 w 909"/>
                <a:gd name="T25" fmla="*/ 33 h 315"/>
                <a:gd name="T26" fmla="*/ 3 w 909"/>
                <a:gd name="T27" fmla="*/ 34 h 315"/>
                <a:gd name="T28" fmla="*/ 5 w 909"/>
                <a:gd name="T29" fmla="*/ 35 h 315"/>
                <a:gd name="T30" fmla="*/ 6 w 909"/>
                <a:gd name="T31" fmla="*/ 36 h 315"/>
                <a:gd name="T32" fmla="*/ 7 w 909"/>
                <a:gd name="T33" fmla="*/ 37 h 315"/>
                <a:gd name="T34" fmla="*/ 9 w 909"/>
                <a:gd name="T35" fmla="*/ 37 h 315"/>
                <a:gd name="T36" fmla="*/ 12 w 909"/>
                <a:gd name="T37" fmla="*/ 37 h 315"/>
                <a:gd name="T38" fmla="*/ 15 w 909"/>
                <a:gd name="T39" fmla="*/ 37 h 315"/>
                <a:gd name="T40" fmla="*/ 17 w 909"/>
                <a:gd name="T41" fmla="*/ 38 h 315"/>
                <a:gd name="T42" fmla="*/ 20 w 909"/>
                <a:gd name="T43" fmla="*/ 38 h 315"/>
                <a:gd name="T44" fmla="*/ 22 w 909"/>
                <a:gd name="T45" fmla="*/ 38 h 315"/>
                <a:gd name="T46" fmla="*/ 25 w 909"/>
                <a:gd name="T47" fmla="*/ 39 h 315"/>
                <a:gd name="T48" fmla="*/ 28 w 909"/>
                <a:gd name="T49" fmla="*/ 39 h 315"/>
                <a:gd name="T50" fmla="*/ 29 w 909"/>
                <a:gd name="T51" fmla="*/ 38 h 315"/>
                <a:gd name="T52" fmla="*/ 30 w 909"/>
                <a:gd name="T53" fmla="*/ 36 h 315"/>
                <a:gd name="T54" fmla="*/ 31 w 909"/>
                <a:gd name="T55" fmla="*/ 33 h 315"/>
                <a:gd name="T56" fmla="*/ 32 w 909"/>
                <a:gd name="T57" fmla="*/ 29 h 315"/>
                <a:gd name="T58" fmla="*/ 32 w 909"/>
                <a:gd name="T59" fmla="*/ 24 h 315"/>
                <a:gd name="T60" fmla="*/ 33 w 909"/>
                <a:gd name="T61" fmla="*/ 19 h 315"/>
                <a:gd name="T62" fmla="*/ 33 w 909"/>
                <a:gd name="T63" fmla="*/ 13 h 315"/>
                <a:gd name="T64" fmla="*/ 34 w 909"/>
                <a:gd name="T65" fmla="*/ 8 h 31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909"/>
                <a:gd name="T100" fmla="*/ 0 h 315"/>
                <a:gd name="T101" fmla="*/ 909 w 909"/>
                <a:gd name="T102" fmla="*/ 315 h 31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909" h="315">
                  <a:moveTo>
                    <a:pt x="909" y="66"/>
                  </a:moveTo>
                  <a:lnTo>
                    <a:pt x="753" y="22"/>
                  </a:lnTo>
                  <a:lnTo>
                    <a:pt x="615" y="1"/>
                  </a:lnTo>
                  <a:lnTo>
                    <a:pt x="488" y="0"/>
                  </a:lnTo>
                  <a:lnTo>
                    <a:pt x="375" y="16"/>
                  </a:lnTo>
                  <a:lnTo>
                    <a:pt x="269" y="46"/>
                  </a:lnTo>
                  <a:lnTo>
                    <a:pt x="173" y="87"/>
                  </a:lnTo>
                  <a:lnTo>
                    <a:pt x="83" y="138"/>
                  </a:lnTo>
                  <a:lnTo>
                    <a:pt x="0" y="198"/>
                  </a:lnTo>
                  <a:lnTo>
                    <a:pt x="11" y="217"/>
                  </a:lnTo>
                  <a:lnTo>
                    <a:pt x="28" y="235"/>
                  </a:lnTo>
                  <a:lnTo>
                    <a:pt x="48" y="249"/>
                  </a:lnTo>
                  <a:lnTo>
                    <a:pt x="70" y="264"/>
                  </a:lnTo>
                  <a:lnTo>
                    <a:pt x="94" y="274"/>
                  </a:lnTo>
                  <a:lnTo>
                    <a:pt x="122" y="285"/>
                  </a:lnTo>
                  <a:lnTo>
                    <a:pt x="152" y="291"/>
                  </a:lnTo>
                  <a:lnTo>
                    <a:pt x="186" y="298"/>
                  </a:lnTo>
                  <a:lnTo>
                    <a:pt x="255" y="299"/>
                  </a:lnTo>
                  <a:lnTo>
                    <a:pt x="324" y="301"/>
                  </a:lnTo>
                  <a:lnTo>
                    <a:pt x="393" y="303"/>
                  </a:lnTo>
                  <a:lnTo>
                    <a:pt x="464" y="305"/>
                  </a:lnTo>
                  <a:lnTo>
                    <a:pt x="533" y="307"/>
                  </a:lnTo>
                  <a:lnTo>
                    <a:pt x="604" y="309"/>
                  </a:lnTo>
                  <a:lnTo>
                    <a:pt x="673" y="312"/>
                  </a:lnTo>
                  <a:lnTo>
                    <a:pt x="743" y="315"/>
                  </a:lnTo>
                  <a:lnTo>
                    <a:pt x="783" y="308"/>
                  </a:lnTo>
                  <a:lnTo>
                    <a:pt x="814" y="292"/>
                  </a:lnTo>
                  <a:lnTo>
                    <a:pt x="838" y="266"/>
                  </a:lnTo>
                  <a:lnTo>
                    <a:pt x="858" y="234"/>
                  </a:lnTo>
                  <a:lnTo>
                    <a:pt x="872" y="194"/>
                  </a:lnTo>
                  <a:lnTo>
                    <a:pt x="885" y="153"/>
                  </a:lnTo>
                  <a:lnTo>
                    <a:pt x="896" y="108"/>
                  </a:lnTo>
                  <a:lnTo>
                    <a:pt x="909" y="66"/>
                  </a:lnTo>
                  <a:close/>
                </a:path>
              </a:pathLst>
            </a:custGeom>
            <a:solidFill>
              <a:srgbClr val="7024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9" name="Freeform 70"/>
            <p:cNvSpPr>
              <a:spLocks/>
            </p:cNvSpPr>
            <p:nvPr/>
          </p:nvSpPr>
          <p:spPr bwMode="auto">
            <a:xfrm>
              <a:off x="4960" y="2653"/>
              <a:ext cx="281" cy="145"/>
            </a:xfrm>
            <a:custGeom>
              <a:avLst/>
              <a:gdLst>
                <a:gd name="T0" fmla="*/ 31 w 843"/>
                <a:gd name="T1" fmla="*/ 7 h 291"/>
                <a:gd name="T2" fmla="*/ 26 w 843"/>
                <a:gd name="T3" fmla="*/ 2 h 291"/>
                <a:gd name="T4" fmla="*/ 21 w 843"/>
                <a:gd name="T5" fmla="*/ 0 h 291"/>
                <a:gd name="T6" fmla="*/ 17 w 843"/>
                <a:gd name="T7" fmla="*/ 0 h 291"/>
                <a:gd name="T8" fmla="*/ 13 w 843"/>
                <a:gd name="T9" fmla="*/ 1 h 291"/>
                <a:gd name="T10" fmla="*/ 9 w 843"/>
                <a:gd name="T11" fmla="*/ 5 h 291"/>
                <a:gd name="T12" fmla="*/ 6 w 843"/>
                <a:gd name="T13" fmla="*/ 10 h 291"/>
                <a:gd name="T14" fmla="*/ 3 w 843"/>
                <a:gd name="T15" fmla="*/ 16 h 291"/>
                <a:gd name="T16" fmla="*/ 0 w 843"/>
                <a:gd name="T17" fmla="*/ 23 h 291"/>
                <a:gd name="T18" fmla="*/ 0 w 843"/>
                <a:gd name="T19" fmla="*/ 25 h 291"/>
                <a:gd name="T20" fmla="*/ 1 w 843"/>
                <a:gd name="T21" fmla="*/ 27 h 291"/>
                <a:gd name="T22" fmla="*/ 2 w 843"/>
                <a:gd name="T23" fmla="*/ 28 h 291"/>
                <a:gd name="T24" fmla="*/ 2 w 843"/>
                <a:gd name="T25" fmla="*/ 30 h 291"/>
                <a:gd name="T26" fmla="*/ 3 w 843"/>
                <a:gd name="T27" fmla="*/ 31 h 291"/>
                <a:gd name="T28" fmla="*/ 4 w 843"/>
                <a:gd name="T29" fmla="*/ 33 h 291"/>
                <a:gd name="T30" fmla="*/ 5 w 843"/>
                <a:gd name="T31" fmla="*/ 33 h 291"/>
                <a:gd name="T32" fmla="*/ 6 w 843"/>
                <a:gd name="T33" fmla="*/ 34 h 291"/>
                <a:gd name="T34" fmla="*/ 9 w 843"/>
                <a:gd name="T35" fmla="*/ 34 h 291"/>
                <a:gd name="T36" fmla="*/ 11 w 843"/>
                <a:gd name="T37" fmla="*/ 34 h 291"/>
                <a:gd name="T38" fmla="*/ 14 w 843"/>
                <a:gd name="T39" fmla="*/ 35 h 291"/>
                <a:gd name="T40" fmla="*/ 16 w 843"/>
                <a:gd name="T41" fmla="*/ 35 h 291"/>
                <a:gd name="T42" fmla="*/ 18 w 843"/>
                <a:gd name="T43" fmla="*/ 35 h 291"/>
                <a:gd name="T44" fmla="*/ 21 w 843"/>
                <a:gd name="T45" fmla="*/ 35 h 291"/>
                <a:gd name="T46" fmla="*/ 23 w 843"/>
                <a:gd name="T47" fmla="*/ 36 h 291"/>
                <a:gd name="T48" fmla="*/ 26 w 843"/>
                <a:gd name="T49" fmla="*/ 36 h 291"/>
                <a:gd name="T50" fmla="*/ 27 w 843"/>
                <a:gd name="T51" fmla="*/ 35 h 291"/>
                <a:gd name="T52" fmla="*/ 28 w 843"/>
                <a:gd name="T53" fmla="*/ 33 h 291"/>
                <a:gd name="T54" fmla="*/ 29 w 843"/>
                <a:gd name="T55" fmla="*/ 30 h 291"/>
                <a:gd name="T56" fmla="*/ 29 w 843"/>
                <a:gd name="T57" fmla="*/ 26 h 291"/>
                <a:gd name="T58" fmla="*/ 30 w 843"/>
                <a:gd name="T59" fmla="*/ 22 h 291"/>
                <a:gd name="T60" fmla="*/ 30 w 843"/>
                <a:gd name="T61" fmla="*/ 17 h 291"/>
                <a:gd name="T62" fmla="*/ 31 w 843"/>
                <a:gd name="T63" fmla="*/ 12 h 291"/>
                <a:gd name="T64" fmla="*/ 31 w 843"/>
                <a:gd name="T65" fmla="*/ 7 h 29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43"/>
                <a:gd name="T100" fmla="*/ 0 h 291"/>
                <a:gd name="T101" fmla="*/ 843 w 843"/>
                <a:gd name="T102" fmla="*/ 291 h 29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43" h="291">
                  <a:moveTo>
                    <a:pt x="843" y="61"/>
                  </a:moveTo>
                  <a:lnTo>
                    <a:pt x="700" y="21"/>
                  </a:lnTo>
                  <a:lnTo>
                    <a:pt x="572" y="1"/>
                  </a:lnTo>
                  <a:lnTo>
                    <a:pt x="454" y="0"/>
                  </a:lnTo>
                  <a:lnTo>
                    <a:pt x="349" y="14"/>
                  </a:lnTo>
                  <a:lnTo>
                    <a:pt x="250" y="42"/>
                  </a:lnTo>
                  <a:lnTo>
                    <a:pt x="161" y="81"/>
                  </a:lnTo>
                  <a:lnTo>
                    <a:pt x="78" y="128"/>
                  </a:lnTo>
                  <a:lnTo>
                    <a:pt x="0" y="184"/>
                  </a:lnTo>
                  <a:lnTo>
                    <a:pt x="11" y="201"/>
                  </a:lnTo>
                  <a:lnTo>
                    <a:pt x="27" y="218"/>
                  </a:lnTo>
                  <a:lnTo>
                    <a:pt x="44" y="231"/>
                  </a:lnTo>
                  <a:lnTo>
                    <a:pt x="66" y="244"/>
                  </a:lnTo>
                  <a:lnTo>
                    <a:pt x="87" y="255"/>
                  </a:lnTo>
                  <a:lnTo>
                    <a:pt x="113" y="264"/>
                  </a:lnTo>
                  <a:lnTo>
                    <a:pt x="141" y="270"/>
                  </a:lnTo>
                  <a:lnTo>
                    <a:pt x="172" y="276"/>
                  </a:lnTo>
                  <a:lnTo>
                    <a:pt x="236" y="277"/>
                  </a:lnTo>
                  <a:lnTo>
                    <a:pt x="301" y="279"/>
                  </a:lnTo>
                  <a:lnTo>
                    <a:pt x="366" y="281"/>
                  </a:lnTo>
                  <a:lnTo>
                    <a:pt x="431" y="283"/>
                  </a:lnTo>
                  <a:lnTo>
                    <a:pt x="494" y="285"/>
                  </a:lnTo>
                  <a:lnTo>
                    <a:pt x="560" y="287"/>
                  </a:lnTo>
                  <a:lnTo>
                    <a:pt x="624" y="289"/>
                  </a:lnTo>
                  <a:lnTo>
                    <a:pt x="690" y="291"/>
                  </a:lnTo>
                  <a:lnTo>
                    <a:pt x="726" y="285"/>
                  </a:lnTo>
                  <a:lnTo>
                    <a:pt x="755" y="270"/>
                  </a:lnTo>
                  <a:lnTo>
                    <a:pt x="778" y="245"/>
                  </a:lnTo>
                  <a:lnTo>
                    <a:pt x="796" y="215"/>
                  </a:lnTo>
                  <a:lnTo>
                    <a:pt x="809" y="179"/>
                  </a:lnTo>
                  <a:lnTo>
                    <a:pt x="820" y="140"/>
                  </a:lnTo>
                  <a:lnTo>
                    <a:pt x="830" y="99"/>
                  </a:lnTo>
                  <a:lnTo>
                    <a:pt x="843" y="61"/>
                  </a:lnTo>
                  <a:close/>
                </a:path>
              </a:pathLst>
            </a:custGeom>
            <a:solidFill>
              <a:srgbClr val="803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0" name="Freeform 71"/>
            <p:cNvSpPr>
              <a:spLocks/>
            </p:cNvSpPr>
            <p:nvPr/>
          </p:nvSpPr>
          <p:spPr bwMode="auto">
            <a:xfrm>
              <a:off x="4971" y="2656"/>
              <a:ext cx="258" cy="136"/>
            </a:xfrm>
            <a:custGeom>
              <a:avLst/>
              <a:gdLst>
                <a:gd name="T0" fmla="*/ 29 w 775"/>
                <a:gd name="T1" fmla="*/ 8 h 270"/>
                <a:gd name="T2" fmla="*/ 24 w 775"/>
                <a:gd name="T3" fmla="*/ 3 h 270"/>
                <a:gd name="T4" fmla="*/ 19 w 775"/>
                <a:gd name="T5" fmla="*/ 1 h 270"/>
                <a:gd name="T6" fmla="*/ 15 w 775"/>
                <a:gd name="T7" fmla="*/ 0 h 270"/>
                <a:gd name="T8" fmla="*/ 12 w 775"/>
                <a:gd name="T9" fmla="*/ 2 h 270"/>
                <a:gd name="T10" fmla="*/ 9 w 775"/>
                <a:gd name="T11" fmla="*/ 5 h 270"/>
                <a:gd name="T12" fmla="*/ 5 w 775"/>
                <a:gd name="T13" fmla="*/ 10 h 270"/>
                <a:gd name="T14" fmla="*/ 3 w 775"/>
                <a:gd name="T15" fmla="*/ 15 h 270"/>
                <a:gd name="T16" fmla="*/ 0 w 775"/>
                <a:gd name="T17" fmla="*/ 22 h 270"/>
                <a:gd name="T18" fmla="*/ 0 w 775"/>
                <a:gd name="T19" fmla="*/ 24 h 270"/>
                <a:gd name="T20" fmla="*/ 1 w 775"/>
                <a:gd name="T21" fmla="*/ 26 h 270"/>
                <a:gd name="T22" fmla="*/ 2 w 775"/>
                <a:gd name="T23" fmla="*/ 27 h 270"/>
                <a:gd name="T24" fmla="*/ 2 w 775"/>
                <a:gd name="T25" fmla="*/ 29 h 270"/>
                <a:gd name="T26" fmla="*/ 3 w 775"/>
                <a:gd name="T27" fmla="*/ 30 h 270"/>
                <a:gd name="T28" fmla="*/ 4 w 775"/>
                <a:gd name="T29" fmla="*/ 31 h 270"/>
                <a:gd name="T30" fmla="*/ 5 w 775"/>
                <a:gd name="T31" fmla="*/ 32 h 270"/>
                <a:gd name="T32" fmla="*/ 6 w 775"/>
                <a:gd name="T33" fmla="*/ 32 h 270"/>
                <a:gd name="T34" fmla="*/ 8 w 775"/>
                <a:gd name="T35" fmla="*/ 33 h 270"/>
                <a:gd name="T36" fmla="*/ 10 w 775"/>
                <a:gd name="T37" fmla="*/ 33 h 270"/>
                <a:gd name="T38" fmla="*/ 12 w 775"/>
                <a:gd name="T39" fmla="*/ 33 h 270"/>
                <a:gd name="T40" fmla="*/ 15 w 775"/>
                <a:gd name="T41" fmla="*/ 33 h 270"/>
                <a:gd name="T42" fmla="*/ 17 w 775"/>
                <a:gd name="T43" fmla="*/ 34 h 270"/>
                <a:gd name="T44" fmla="*/ 19 w 775"/>
                <a:gd name="T45" fmla="*/ 34 h 270"/>
                <a:gd name="T46" fmla="*/ 21 w 775"/>
                <a:gd name="T47" fmla="*/ 34 h 270"/>
                <a:gd name="T48" fmla="*/ 23 w 775"/>
                <a:gd name="T49" fmla="*/ 35 h 270"/>
                <a:gd name="T50" fmla="*/ 25 w 775"/>
                <a:gd name="T51" fmla="*/ 34 h 270"/>
                <a:gd name="T52" fmla="*/ 26 w 775"/>
                <a:gd name="T53" fmla="*/ 32 h 270"/>
                <a:gd name="T54" fmla="*/ 26 w 775"/>
                <a:gd name="T55" fmla="*/ 29 h 270"/>
                <a:gd name="T56" fmla="*/ 27 w 775"/>
                <a:gd name="T57" fmla="*/ 25 h 270"/>
                <a:gd name="T58" fmla="*/ 28 w 775"/>
                <a:gd name="T59" fmla="*/ 21 h 270"/>
                <a:gd name="T60" fmla="*/ 28 w 775"/>
                <a:gd name="T61" fmla="*/ 17 h 270"/>
                <a:gd name="T62" fmla="*/ 28 w 775"/>
                <a:gd name="T63" fmla="*/ 12 h 270"/>
                <a:gd name="T64" fmla="*/ 29 w 775"/>
                <a:gd name="T65" fmla="*/ 8 h 27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775"/>
                <a:gd name="T100" fmla="*/ 0 h 270"/>
                <a:gd name="T101" fmla="*/ 775 w 775"/>
                <a:gd name="T102" fmla="*/ 270 h 27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775" h="270">
                  <a:moveTo>
                    <a:pt x="775" y="57"/>
                  </a:moveTo>
                  <a:lnTo>
                    <a:pt x="644" y="19"/>
                  </a:lnTo>
                  <a:lnTo>
                    <a:pt x="525" y="1"/>
                  </a:lnTo>
                  <a:lnTo>
                    <a:pt x="418" y="0"/>
                  </a:lnTo>
                  <a:lnTo>
                    <a:pt x="320" y="13"/>
                  </a:lnTo>
                  <a:lnTo>
                    <a:pt x="230" y="38"/>
                  </a:lnTo>
                  <a:lnTo>
                    <a:pt x="148" y="74"/>
                  </a:lnTo>
                  <a:lnTo>
                    <a:pt x="72" y="119"/>
                  </a:lnTo>
                  <a:lnTo>
                    <a:pt x="0" y="170"/>
                  </a:lnTo>
                  <a:lnTo>
                    <a:pt x="11" y="185"/>
                  </a:lnTo>
                  <a:lnTo>
                    <a:pt x="25" y="201"/>
                  </a:lnTo>
                  <a:lnTo>
                    <a:pt x="41" y="213"/>
                  </a:lnTo>
                  <a:lnTo>
                    <a:pt x="61" y="226"/>
                  </a:lnTo>
                  <a:lnTo>
                    <a:pt x="80" y="235"/>
                  </a:lnTo>
                  <a:lnTo>
                    <a:pt x="104" y="243"/>
                  </a:lnTo>
                  <a:lnTo>
                    <a:pt x="130" y="249"/>
                  </a:lnTo>
                  <a:lnTo>
                    <a:pt x="158" y="254"/>
                  </a:lnTo>
                  <a:lnTo>
                    <a:pt x="217" y="256"/>
                  </a:lnTo>
                  <a:lnTo>
                    <a:pt x="277" y="258"/>
                  </a:lnTo>
                  <a:lnTo>
                    <a:pt x="336" y="260"/>
                  </a:lnTo>
                  <a:lnTo>
                    <a:pt x="395" y="262"/>
                  </a:lnTo>
                  <a:lnTo>
                    <a:pt x="454" y="264"/>
                  </a:lnTo>
                  <a:lnTo>
                    <a:pt x="514" y="266"/>
                  </a:lnTo>
                  <a:lnTo>
                    <a:pt x="573" y="268"/>
                  </a:lnTo>
                  <a:lnTo>
                    <a:pt x="634" y="270"/>
                  </a:lnTo>
                  <a:lnTo>
                    <a:pt x="668" y="264"/>
                  </a:lnTo>
                  <a:lnTo>
                    <a:pt x="694" y="249"/>
                  </a:lnTo>
                  <a:lnTo>
                    <a:pt x="714" y="226"/>
                  </a:lnTo>
                  <a:lnTo>
                    <a:pt x="731" y="198"/>
                  </a:lnTo>
                  <a:lnTo>
                    <a:pt x="744" y="164"/>
                  </a:lnTo>
                  <a:lnTo>
                    <a:pt x="755" y="129"/>
                  </a:lnTo>
                  <a:lnTo>
                    <a:pt x="763" y="93"/>
                  </a:lnTo>
                  <a:lnTo>
                    <a:pt x="775" y="57"/>
                  </a:lnTo>
                  <a:close/>
                </a:path>
              </a:pathLst>
            </a:custGeom>
            <a:solidFill>
              <a:srgbClr val="8F42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1" name="Freeform 72"/>
            <p:cNvSpPr>
              <a:spLocks/>
            </p:cNvSpPr>
            <p:nvPr/>
          </p:nvSpPr>
          <p:spPr bwMode="auto">
            <a:xfrm>
              <a:off x="5004" y="2698"/>
              <a:ext cx="97" cy="164"/>
            </a:xfrm>
            <a:custGeom>
              <a:avLst/>
              <a:gdLst>
                <a:gd name="T0" fmla="*/ 9 w 289"/>
                <a:gd name="T1" fmla="*/ 35 h 329"/>
                <a:gd name="T2" fmla="*/ 9 w 289"/>
                <a:gd name="T3" fmla="*/ 30 h 329"/>
                <a:gd name="T4" fmla="*/ 9 w 289"/>
                <a:gd name="T5" fmla="*/ 26 h 329"/>
                <a:gd name="T6" fmla="*/ 10 w 289"/>
                <a:gd name="T7" fmla="*/ 21 h 329"/>
                <a:gd name="T8" fmla="*/ 10 w 289"/>
                <a:gd name="T9" fmla="*/ 17 h 329"/>
                <a:gd name="T10" fmla="*/ 10 w 289"/>
                <a:gd name="T11" fmla="*/ 13 h 329"/>
                <a:gd name="T12" fmla="*/ 10 w 289"/>
                <a:gd name="T13" fmla="*/ 8 h 329"/>
                <a:gd name="T14" fmla="*/ 11 w 289"/>
                <a:gd name="T15" fmla="*/ 4 h 329"/>
                <a:gd name="T16" fmla="*/ 11 w 289"/>
                <a:gd name="T17" fmla="*/ 0 h 329"/>
                <a:gd name="T18" fmla="*/ 9 w 289"/>
                <a:gd name="T19" fmla="*/ 0 h 329"/>
                <a:gd name="T20" fmla="*/ 6 w 289"/>
                <a:gd name="T21" fmla="*/ 1 h 329"/>
                <a:gd name="T22" fmla="*/ 4 w 289"/>
                <a:gd name="T23" fmla="*/ 3 h 329"/>
                <a:gd name="T24" fmla="*/ 3 w 289"/>
                <a:gd name="T25" fmla="*/ 7 h 329"/>
                <a:gd name="T26" fmla="*/ 2 w 289"/>
                <a:gd name="T27" fmla="*/ 11 h 329"/>
                <a:gd name="T28" fmla="*/ 1 w 289"/>
                <a:gd name="T29" fmla="*/ 16 h 329"/>
                <a:gd name="T30" fmla="*/ 0 w 289"/>
                <a:gd name="T31" fmla="*/ 23 h 329"/>
                <a:gd name="T32" fmla="*/ 0 w 289"/>
                <a:gd name="T33" fmla="*/ 30 h 329"/>
                <a:gd name="T34" fmla="*/ 1 w 289"/>
                <a:gd name="T35" fmla="*/ 35 h 329"/>
                <a:gd name="T36" fmla="*/ 1 w 289"/>
                <a:gd name="T37" fmla="*/ 39 h 329"/>
                <a:gd name="T38" fmla="*/ 2 w 289"/>
                <a:gd name="T39" fmla="*/ 40 h 329"/>
                <a:gd name="T40" fmla="*/ 4 w 289"/>
                <a:gd name="T41" fmla="*/ 41 h 329"/>
                <a:gd name="T42" fmla="*/ 5 w 289"/>
                <a:gd name="T43" fmla="*/ 40 h 329"/>
                <a:gd name="T44" fmla="*/ 6 w 289"/>
                <a:gd name="T45" fmla="*/ 38 h 329"/>
                <a:gd name="T46" fmla="*/ 8 w 289"/>
                <a:gd name="T47" fmla="*/ 36 h 329"/>
                <a:gd name="T48" fmla="*/ 9 w 289"/>
                <a:gd name="T49" fmla="*/ 35 h 32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89"/>
                <a:gd name="T76" fmla="*/ 0 h 329"/>
                <a:gd name="T77" fmla="*/ 289 w 289"/>
                <a:gd name="T78" fmla="*/ 329 h 32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89" h="329">
                  <a:moveTo>
                    <a:pt x="240" y="280"/>
                  </a:moveTo>
                  <a:lnTo>
                    <a:pt x="246" y="244"/>
                  </a:lnTo>
                  <a:lnTo>
                    <a:pt x="251" y="209"/>
                  </a:lnTo>
                  <a:lnTo>
                    <a:pt x="257" y="174"/>
                  </a:lnTo>
                  <a:lnTo>
                    <a:pt x="264" y="140"/>
                  </a:lnTo>
                  <a:lnTo>
                    <a:pt x="270" y="105"/>
                  </a:lnTo>
                  <a:lnTo>
                    <a:pt x="277" y="69"/>
                  </a:lnTo>
                  <a:lnTo>
                    <a:pt x="282" y="34"/>
                  </a:lnTo>
                  <a:lnTo>
                    <a:pt x="289" y="0"/>
                  </a:lnTo>
                  <a:lnTo>
                    <a:pt x="225" y="1"/>
                  </a:lnTo>
                  <a:lnTo>
                    <a:pt x="168" y="12"/>
                  </a:lnTo>
                  <a:lnTo>
                    <a:pt x="119" y="30"/>
                  </a:lnTo>
                  <a:lnTo>
                    <a:pt x="79" y="56"/>
                  </a:lnTo>
                  <a:lnTo>
                    <a:pt x="45" y="90"/>
                  </a:lnTo>
                  <a:lnTo>
                    <a:pt x="21" y="133"/>
                  </a:lnTo>
                  <a:lnTo>
                    <a:pt x="6" y="184"/>
                  </a:lnTo>
                  <a:lnTo>
                    <a:pt x="0" y="246"/>
                  </a:lnTo>
                  <a:lnTo>
                    <a:pt x="16" y="286"/>
                  </a:lnTo>
                  <a:lnTo>
                    <a:pt x="38" y="312"/>
                  </a:lnTo>
                  <a:lnTo>
                    <a:pt x="64" y="325"/>
                  </a:lnTo>
                  <a:lnTo>
                    <a:pt x="96" y="329"/>
                  </a:lnTo>
                  <a:lnTo>
                    <a:pt x="129" y="323"/>
                  </a:lnTo>
                  <a:lnTo>
                    <a:pt x="164" y="311"/>
                  </a:lnTo>
                  <a:lnTo>
                    <a:pt x="202" y="295"/>
                  </a:lnTo>
                  <a:lnTo>
                    <a:pt x="240" y="280"/>
                  </a:lnTo>
                  <a:close/>
                </a:path>
              </a:pathLst>
            </a:custGeom>
            <a:solidFill>
              <a:srgbClr val="802B21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" name="Freeform 73"/>
            <p:cNvSpPr>
              <a:spLocks/>
            </p:cNvSpPr>
            <p:nvPr/>
          </p:nvSpPr>
          <p:spPr bwMode="auto">
            <a:xfrm>
              <a:off x="5017" y="2723"/>
              <a:ext cx="71" cy="120"/>
            </a:xfrm>
            <a:custGeom>
              <a:avLst/>
              <a:gdLst>
                <a:gd name="T0" fmla="*/ 7 w 212"/>
                <a:gd name="T1" fmla="*/ 26 h 240"/>
                <a:gd name="T2" fmla="*/ 7 w 212"/>
                <a:gd name="T3" fmla="*/ 23 h 240"/>
                <a:gd name="T4" fmla="*/ 7 w 212"/>
                <a:gd name="T5" fmla="*/ 20 h 240"/>
                <a:gd name="T6" fmla="*/ 7 w 212"/>
                <a:gd name="T7" fmla="*/ 15 h 240"/>
                <a:gd name="T8" fmla="*/ 7 w 212"/>
                <a:gd name="T9" fmla="*/ 13 h 240"/>
                <a:gd name="T10" fmla="*/ 7 w 212"/>
                <a:gd name="T11" fmla="*/ 10 h 240"/>
                <a:gd name="T12" fmla="*/ 8 w 212"/>
                <a:gd name="T13" fmla="*/ 7 h 240"/>
                <a:gd name="T14" fmla="*/ 8 w 212"/>
                <a:gd name="T15" fmla="*/ 4 h 240"/>
                <a:gd name="T16" fmla="*/ 8 w 212"/>
                <a:gd name="T17" fmla="*/ 0 h 240"/>
                <a:gd name="T18" fmla="*/ 6 w 212"/>
                <a:gd name="T19" fmla="*/ 0 h 240"/>
                <a:gd name="T20" fmla="*/ 5 w 212"/>
                <a:gd name="T21" fmla="*/ 1 h 240"/>
                <a:gd name="T22" fmla="*/ 3 w 212"/>
                <a:gd name="T23" fmla="*/ 3 h 240"/>
                <a:gd name="T24" fmla="*/ 2 w 212"/>
                <a:gd name="T25" fmla="*/ 6 h 240"/>
                <a:gd name="T26" fmla="*/ 1 w 212"/>
                <a:gd name="T27" fmla="*/ 8 h 240"/>
                <a:gd name="T28" fmla="*/ 1 w 212"/>
                <a:gd name="T29" fmla="*/ 12 h 240"/>
                <a:gd name="T30" fmla="*/ 0 w 212"/>
                <a:gd name="T31" fmla="*/ 17 h 240"/>
                <a:gd name="T32" fmla="*/ 0 w 212"/>
                <a:gd name="T33" fmla="*/ 23 h 240"/>
                <a:gd name="T34" fmla="*/ 0 w 212"/>
                <a:gd name="T35" fmla="*/ 26 h 240"/>
                <a:gd name="T36" fmla="*/ 1 w 212"/>
                <a:gd name="T37" fmla="*/ 29 h 240"/>
                <a:gd name="T38" fmla="*/ 2 w 212"/>
                <a:gd name="T39" fmla="*/ 30 h 240"/>
                <a:gd name="T40" fmla="*/ 3 w 212"/>
                <a:gd name="T41" fmla="*/ 30 h 240"/>
                <a:gd name="T42" fmla="*/ 4 w 212"/>
                <a:gd name="T43" fmla="*/ 30 h 240"/>
                <a:gd name="T44" fmla="*/ 5 w 212"/>
                <a:gd name="T45" fmla="*/ 29 h 240"/>
                <a:gd name="T46" fmla="*/ 6 w 212"/>
                <a:gd name="T47" fmla="*/ 27 h 240"/>
                <a:gd name="T48" fmla="*/ 7 w 212"/>
                <a:gd name="T49" fmla="*/ 26 h 24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12"/>
                <a:gd name="T76" fmla="*/ 0 h 240"/>
                <a:gd name="T77" fmla="*/ 212 w 212"/>
                <a:gd name="T78" fmla="*/ 240 h 24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12" h="240">
                  <a:moveTo>
                    <a:pt x="177" y="204"/>
                  </a:moveTo>
                  <a:lnTo>
                    <a:pt x="181" y="178"/>
                  </a:lnTo>
                  <a:lnTo>
                    <a:pt x="185" y="153"/>
                  </a:lnTo>
                  <a:lnTo>
                    <a:pt x="189" y="127"/>
                  </a:lnTo>
                  <a:lnTo>
                    <a:pt x="195" y="102"/>
                  </a:lnTo>
                  <a:lnTo>
                    <a:pt x="199" y="76"/>
                  </a:lnTo>
                  <a:lnTo>
                    <a:pt x="203" y="51"/>
                  </a:lnTo>
                  <a:lnTo>
                    <a:pt x="208" y="25"/>
                  </a:lnTo>
                  <a:lnTo>
                    <a:pt x="212" y="0"/>
                  </a:lnTo>
                  <a:lnTo>
                    <a:pt x="164" y="0"/>
                  </a:lnTo>
                  <a:lnTo>
                    <a:pt x="123" y="8"/>
                  </a:lnTo>
                  <a:lnTo>
                    <a:pt x="88" y="21"/>
                  </a:lnTo>
                  <a:lnTo>
                    <a:pt x="58" y="41"/>
                  </a:lnTo>
                  <a:lnTo>
                    <a:pt x="33" y="64"/>
                  </a:lnTo>
                  <a:lnTo>
                    <a:pt x="16" y="95"/>
                  </a:lnTo>
                  <a:lnTo>
                    <a:pt x="4" y="133"/>
                  </a:lnTo>
                  <a:lnTo>
                    <a:pt x="0" y="179"/>
                  </a:lnTo>
                  <a:lnTo>
                    <a:pt x="11" y="208"/>
                  </a:lnTo>
                  <a:lnTo>
                    <a:pt x="27" y="227"/>
                  </a:lnTo>
                  <a:lnTo>
                    <a:pt x="47" y="238"/>
                  </a:lnTo>
                  <a:lnTo>
                    <a:pt x="71" y="240"/>
                  </a:lnTo>
                  <a:lnTo>
                    <a:pt x="95" y="235"/>
                  </a:lnTo>
                  <a:lnTo>
                    <a:pt x="122" y="226"/>
                  </a:lnTo>
                  <a:lnTo>
                    <a:pt x="148" y="214"/>
                  </a:lnTo>
                  <a:lnTo>
                    <a:pt x="177" y="204"/>
                  </a:lnTo>
                  <a:close/>
                </a:path>
              </a:pathLst>
            </a:custGeom>
            <a:solidFill>
              <a:srgbClr val="A6524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" name="Freeform 74"/>
            <p:cNvSpPr>
              <a:spLocks/>
            </p:cNvSpPr>
            <p:nvPr/>
          </p:nvSpPr>
          <p:spPr bwMode="auto">
            <a:xfrm>
              <a:off x="5146" y="2715"/>
              <a:ext cx="62" cy="103"/>
            </a:xfrm>
            <a:custGeom>
              <a:avLst/>
              <a:gdLst>
                <a:gd name="T0" fmla="*/ 4 w 186"/>
                <a:gd name="T1" fmla="*/ 25 h 205"/>
                <a:gd name="T2" fmla="*/ 2 w 186"/>
                <a:gd name="T3" fmla="*/ 24 h 205"/>
                <a:gd name="T4" fmla="*/ 1 w 186"/>
                <a:gd name="T5" fmla="*/ 22 h 205"/>
                <a:gd name="T6" fmla="*/ 1 w 186"/>
                <a:gd name="T7" fmla="*/ 19 h 205"/>
                <a:gd name="T8" fmla="*/ 0 w 186"/>
                <a:gd name="T9" fmla="*/ 16 h 205"/>
                <a:gd name="T10" fmla="*/ 0 w 186"/>
                <a:gd name="T11" fmla="*/ 12 h 205"/>
                <a:gd name="T12" fmla="*/ 0 w 186"/>
                <a:gd name="T13" fmla="*/ 8 h 205"/>
                <a:gd name="T14" fmla="*/ 0 w 186"/>
                <a:gd name="T15" fmla="*/ 4 h 205"/>
                <a:gd name="T16" fmla="*/ 0 w 186"/>
                <a:gd name="T17" fmla="*/ 0 h 205"/>
                <a:gd name="T18" fmla="*/ 2 w 186"/>
                <a:gd name="T19" fmla="*/ 2 h 205"/>
                <a:gd name="T20" fmla="*/ 3 w 186"/>
                <a:gd name="T21" fmla="*/ 4 h 205"/>
                <a:gd name="T22" fmla="*/ 5 w 186"/>
                <a:gd name="T23" fmla="*/ 6 h 205"/>
                <a:gd name="T24" fmla="*/ 6 w 186"/>
                <a:gd name="T25" fmla="*/ 9 h 205"/>
                <a:gd name="T26" fmla="*/ 6 w 186"/>
                <a:gd name="T27" fmla="*/ 12 h 205"/>
                <a:gd name="T28" fmla="*/ 7 w 186"/>
                <a:gd name="T29" fmla="*/ 15 h 205"/>
                <a:gd name="T30" fmla="*/ 7 w 186"/>
                <a:gd name="T31" fmla="*/ 19 h 205"/>
                <a:gd name="T32" fmla="*/ 6 w 186"/>
                <a:gd name="T33" fmla="*/ 24 h 205"/>
                <a:gd name="T34" fmla="*/ 6 w 186"/>
                <a:gd name="T35" fmla="*/ 25 h 205"/>
                <a:gd name="T36" fmla="*/ 5 w 186"/>
                <a:gd name="T37" fmla="*/ 26 h 205"/>
                <a:gd name="T38" fmla="*/ 5 w 186"/>
                <a:gd name="T39" fmla="*/ 26 h 205"/>
                <a:gd name="T40" fmla="*/ 5 w 186"/>
                <a:gd name="T41" fmla="*/ 26 h 205"/>
                <a:gd name="T42" fmla="*/ 4 w 186"/>
                <a:gd name="T43" fmla="*/ 26 h 205"/>
                <a:gd name="T44" fmla="*/ 4 w 186"/>
                <a:gd name="T45" fmla="*/ 26 h 205"/>
                <a:gd name="T46" fmla="*/ 4 w 186"/>
                <a:gd name="T47" fmla="*/ 26 h 205"/>
                <a:gd name="T48" fmla="*/ 4 w 186"/>
                <a:gd name="T49" fmla="*/ 25 h 20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86"/>
                <a:gd name="T76" fmla="*/ 0 h 205"/>
                <a:gd name="T77" fmla="*/ 186 w 186"/>
                <a:gd name="T78" fmla="*/ 205 h 20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86" h="205">
                  <a:moveTo>
                    <a:pt x="98" y="200"/>
                  </a:moveTo>
                  <a:lnTo>
                    <a:pt x="57" y="191"/>
                  </a:lnTo>
                  <a:lnTo>
                    <a:pt x="31" y="175"/>
                  </a:lnTo>
                  <a:lnTo>
                    <a:pt x="15" y="151"/>
                  </a:lnTo>
                  <a:lnTo>
                    <a:pt x="9" y="123"/>
                  </a:lnTo>
                  <a:lnTo>
                    <a:pt x="7" y="92"/>
                  </a:lnTo>
                  <a:lnTo>
                    <a:pt x="7" y="59"/>
                  </a:lnTo>
                  <a:lnTo>
                    <a:pt x="5" y="28"/>
                  </a:lnTo>
                  <a:lnTo>
                    <a:pt x="0" y="0"/>
                  </a:lnTo>
                  <a:lnTo>
                    <a:pt x="45" y="12"/>
                  </a:lnTo>
                  <a:lnTo>
                    <a:pt x="87" y="28"/>
                  </a:lnTo>
                  <a:lnTo>
                    <a:pt x="124" y="45"/>
                  </a:lnTo>
                  <a:lnTo>
                    <a:pt x="155" y="66"/>
                  </a:lnTo>
                  <a:lnTo>
                    <a:pt x="175" y="89"/>
                  </a:lnTo>
                  <a:lnTo>
                    <a:pt x="186" y="118"/>
                  </a:lnTo>
                  <a:lnTo>
                    <a:pt x="184" y="152"/>
                  </a:lnTo>
                  <a:lnTo>
                    <a:pt x="170" y="192"/>
                  </a:lnTo>
                  <a:lnTo>
                    <a:pt x="158" y="196"/>
                  </a:lnTo>
                  <a:lnTo>
                    <a:pt x="148" y="201"/>
                  </a:lnTo>
                  <a:lnTo>
                    <a:pt x="138" y="203"/>
                  </a:lnTo>
                  <a:lnTo>
                    <a:pt x="129" y="205"/>
                  </a:lnTo>
                  <a:lnTo>
                    <a:pt x="120" y="204"/>
                  </a:lnTo>
                  <a:lnTo>
                    <a:pt x="111" y="203"/>
                  </a:lnTo>
                  <a:lnTo>
                    <a:pt x="104" y="201"/>
                  </a:lnTo>
                  <a:lnTo>
                    <a:pt x="98" y="200"/>
                  </a:lnTo>
                  <a:close/>
                </a:path>
              </a:pathLst>
            </a:custGeom>
            <a:solidFill>
              <a:srgbClr val="802B21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" name="Freeform 75"/>
            <p:cNvSpPr>
              <a:spLocks/>
            </p:cNvSpPr>
            <p:nvPr/>
          </p:nvSpPr>
          <p:spPr bwMode="auto">
            <a:xfrm>
              <a:off x="5158" y="2735"/>
              <a:ext cx="38" cy="63"/>
            </a:xfrm>
            <a:custGeom>
              <a:avLst/>
              <a:gdLst>
                <a:gd name="T0" fmla="*/ 2 w 114"/>
                <a:gd name="T1" fmla="*/ 16 h 125"/>
                <a:gd name="T2" fmla="*/ 1 w 114"/>
                <a:gd name="T3" fmla="*/ 15 h 125"/>
                <a:gd name="T4" fmla="*/ 1 w 114"/>
                <a:gd name="T5" fmla="*/ 14 h 125"/>
                <a:gd name="T6" fmla="*/ 0 w 114"/>
                <a:gd name="T7" fmla="*/ 12 h 125"/>
                <a:gd name="T8" fmla="*/ 0 w 114"/>
                <a:gd name="T9" fmla="*/ 10 h 125"/>
                <a:gd name="T10" fmla="*/ 0 w 114"/>
                <a:gd name="T11" fmla="*/ 7 h 125"/>
                <a:gd name="T12" fmla="*/ 0 w 114"/>
                <a:gd name="T13" fmla="*/ 5 h 125"/>
                <a:gd name="T14" fmla="*/ 0 w 114"/>
                <a:gd name="T15" fmla="*/ 2 h 125"/>
                <a:gd name="T16" fmla="*/ 0 w 114"/>
                <a:gd name="T17" fmla="*/ 0 h 125"/>
                <a:gd name="T18" fmla="*/ 1 w 114"/>
                <a:gd name="T19" fmla="*/ 1 h 125"/>
                <a:gd name="T20" fmla="*/ 2 w 114"/>
                <a:gd name="T21" fmla="*/ 3 h 125"/>
                <a:gd name="T22" fmla="*/ 3 w 114"/>
                <a:gd name="T23" fmla="*/ 4 h 125"/>
                <a:gd name="T24" fmla="*/ 3 w 114"/>
                <a:gd name="T25" fmla="*/ 5 h 125"/>
                <a:gd name="T26" fmla="*/ 4 w 114"/>
                <a:gd name="T27" fmla="*/ 7 h 125"/>
                <a:gd name="T28" fmla="*/ 4 w 114"/>
                <a:gd name="T29" fmla="*/ 9 h 125"/>
                <a:gd name="T30" fmla="*/ 4 w 114"/>
                <a:gd name="T31" fmla="*/ 12 h 125"/>
                <a:gd name="T32" fmla="*/ 4 w 114"/>
                <a:gd name="T33" fmla="*/ 15 h 125"/>
                <a:gd name="T34" fmla="*/ 3 w 114"/>
                <a:gd name="T35" fmla="*/ 16 h 125"/>
                <a:gd name="T36" fmla="*/ 3 w 114"/>
                <a:gd name="T37" fmla="*/ 16 h 125"/>
                <a:gd name="T38" fmla="*/ 3 w 114"/>
                <a:gd name="T39" fmla="*/ 16 h 125"/>
                <a:gd name="T40" fmla="*/ 2 w 114"/>
                <a:gd name="T41" fmla="*/ 16 h 12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14"/>
                <a:gd name="T64" fmla="*/ 0 h 125"/>
                <a:gd name="T65" fmla="*/ 114 w 114"/>
                <a:gd name="T66" fmla="*/ 125 h 12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14" h="125">
                  <a:moveTo>
                    <a:pt x="60" y="123"/>
                  </a:moveTo>
                  <a:lnTo>
                    <a:pt x="34" y="117"/>
                  </a:lnTo>
                  <a:lnTo>
                    <a:pt x="18" y="107"/>
                  </a:lnTo>
                  <a:lnTo>
                    <a:pt x="8" y="93"/>
                  </a:lnTo>
                  <a:lnTo>
                    <a:pt x="5" y="76"/>
                  </a:lnTo>
                  <a:lnTo>
                    <a:pt x="4" y="55"/>
                  </a:lnTo>
                  <a:lnTo>
                    <a:pt x="4" y="35"/>
                  </a:lnTo>
                  <a:lnTo>
                    <a:pt x="2" y="16"/>
                  </a:lnTo>
                  <a:lnTo>
                    <a:pt x="0" y="0"/>
                  </a:lnTo>
                  <a:lnTo>
                    <a:pt x="26" y="8"/>
                  </a:lnTo>
                  <a:lnTo>
                    <a:pt x="53" y="17"/>
                  </a:lnTo>
                  <a:lnTo>
                    <a:pt x="74" y="27"/>
                  </a:lnTo>
                  <a:lnTo>
                    <a:pt x="94" y="40"/>
                  </a:lnTo>
                  <a:lnTo>
                    <a:pt x="106" y="53"/>
                  </a:lnTo>
                  <a:lnTo>
                    <a:pt x="114" y="72"/>
                  </a:lnTo>
                  <a:lnTo>
                    <a:pt x="113" y="91"/>
                  </a:lnTo>
                  <a:lnTo>
                    <a:pt x="104" y="116"/>
                  </a:lnTo>
                  <a:lnTo>
                    <a:pt x="90" y="123"/>
                  </a:lnTo>
                  <a:lnTo>
                    <a:pt x="79" y="125"/>
                  </a:lnTo>
                  <a:lnTo>
                    <a:pt x="69" y="124"/>
                  </a:lnTo>
                  <a:lnTo>
                    <a:pt x="60" y="123"/>
                  </a:lnTo>
                  <a:close/>
                </a:path>
              </a:pathLst>
            </a:custGeom>
            <a:solidFill>
              <a:srgbClr val="A6524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" name="Freeform 76"/>
            <p:cNvSpPr>
              <a:spLocks/>
            </p:cNvSpPr>
            <p:nvPr/>
          </p:nvSpPr>
          <p:spPr bwMode="auto">
            <a:xfrm>
              <a:off x="5071" y="2699"/>
              <a:ext cx="97" cy="152"/>
            </a:xfrm>
            <a:custGeom>
              <a:avLst/>
              <a:gdLst>
                <a:gd name="T0" fmla="*/ 7 w 292"/>
                <a:gd name="T1" fmla="*/ 37 h 304"/>
                <a:gd name="T2" fmla="*/ 9 w 292"/>
                <a:gd name="T3" fmla="*/ 31 h 304"/>
                <a:gd name="T4" fmla="*/ 10 w 292"/>
                <a:gd name="T5" fmla="*/ 24 h 304"/>
                <a:gd name="T6" fmla="*/ 11 w 292"/>
                <a:gd name="T7" fmla="*/ 19 h 304"/>
                <a:gd name="T8" fmla="*/ 10 w 292"/>
                <a:gd name="T9" fmla="*/ 12 h 304"/>
                <a:gd name="T10" fmla="*/ 9 w 292"/>
                <a:gd name="T11" fmla="*/ 7 h 304"/>
                <a:gd name="T12" fmla="*/ 8 w 292"/>
                <a:gd name="T13" fmla="*/ 2 h 304"/>
                <a:gd name="T14" fmla="*/ 6 w 292"/>
                <a:gd name="T15" fmla="*/ 1 h 304"/>
                <a:gd name="T16" fmla="*/ 3 w 292"/>
                <a:gd name="T17" fmla="*/ 0 h 304"/>
                <a:gd name="T18" fmla="*/ 3 w 292"/>
                <a:gd name="T19" fmla="*/ 5 h 304"/>
                <a:gd name="T20" fmla="*/ 2 w 292"/>
                <a:gd name="T21" fmla="*/ 10 h 304"/>
                <a:gd name="T22" fmla="*/ 1 w 292"/>
                <a:gd name="T23" fmla="*/ 15 h 304"/>
                <a:gd name="T24" fmla="*/ 0 w 292"/>
                <a:gd name="T25" fmla="*/ 20 h 304"/>
                <a:gd name="T26" fmla="*/ 0 w 292"/>
                <a:gd name="T27" fmla="*/ 25 h 304"/>
                <a:gd name="T28" fmla="*/ 0 w 292"/>
                <a:gd name="T29" fmla="*/ 30 h 304"/>
                <a:gd name="T30" fmla="*/ 2 w 292"/>
                <a:gd name="T31" fmla="*/ 35 h 304"/>
                <a:gd name="T32" fmla="*/ 4 w 292"/>
                <a:gd name="T33" fmla="*/ 38 h 304"/>
                <a:gd name="T34" fmla="*/ 4 w 292"/>
                <a:gd name="T35" fmla="*/ 38 h 304"/>
                <a:gd name="T36" fmla="*/ 5 w 292"/>
                <a:gd name="T37" fmla="*/ 38 h 304"/>
                <a:gd name="T38" fmla="*/ 5 w 292"/>
                <a:gd name="T39" fmla="*/ 38 h 304"/>
                <a:gd name="T40" fmla="*/ 5 w 292"/>
                <a:gd name="T41" fmla="*/ 38 h 304"/>
                <a:gd name="T42" fmla="*/ 6 w 292"/>
                <a:gd name="T43" fmla="*/ 38 h 304"/>
                <a:gd name="T44" fmla="*/ 6 w 292"/>
                <a:gd name="T45" fmla="*/ 38 h 304"/>
                <a:gd name="T46" fmla="*/ 6 w 292"/>
                <a:gd name="T47" fmla="*/ 37 h 304"/>
                <a:gd name="T48" fmla="*/ 7 w 292"/>
                <a:gd name="T49" fmla="*/ 37 h 30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92"/>
                <a:gd name="T76" fmla="*/ 0 h 304"/>
                <a:gd name="T77" fmla="*/ 292 w 292"/>
                <a:gd name="T78" fmla="*/ 304 h 30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92" h="304">
                  <a:moveTo>
                    <a:pt x="179" y="293"/>
                  </a:moveTo>
                  <a:lnTo>
                    <a:pt x="246" y="248"/>
                  </a:lnTo>
                  <a:lnTo>
                    <a:pt x="282" y="199"/>
                  </a:lnTo>
                  <a:lnTo>
                    <a:pt x="292" y="149"/>
                  </a:lnTo>
                  <a:lnTo>
                    <a:pt x="282" y="102"/>
                  </a:lnTo>
                  <a:lnTo>
                    <a:pt x="251" y="57"/>
                  </a:lnTo>
                  <a:lnTo>
                    <a:pt x="208" y="23"/>
                  </a:lnTo>
                  <a:lnTo>
                    <a:pt x="151" y="2"/>
                  </a:lnTo>
                  <a:lnTo>
                    <a:pt x="90" y="0"/>
                  </a:lnTo>
                  <a:lnTo>
                    <a:pt x="75" y="38"/>
                  </a:lnTo>
                  <a:lnTo>
                    <a:pt x="54" y="81"/>
                  </a:lnTo>
                  <a:lnTo>
                    <a:pt x="28" y="122"/>
                  </a:lnTo>
                  <a:lnTo>
                    <a:pt x="9" y="166"/>
                  </a:lnTo>
                  <a:lnTo>
                    <a:pt x="0" y="206"/>
                  </a:lnTo>
                  <a:lnTo>
                    <a:pt x="9" y="244"/>
                  </a:lnTo>
                  <a:lnTo>
                    <a:pt x="41" y="275"/>
                  </a:lnTo>
                  <a:lnTo>
                    <a:pt x="105" y="303"/>
                  </a:lnTo>
                  <a:lnTo>
                    <a:pt x="116" y="303"/>
                  </a:lnTo>
                  <a:lnTo>
                    <a:pt x="127" y="304"/>
                  </a:lnTo>
                  <a:lnTo>
                    <a:pt x="136" y="303"/>
                  </a:lnTo>
                  <a:lnTo>
                    <a:pt x="145" y="303"/>
                  </a:lnTo>
                  <a:lnTo>
                    <a:pt x="153" y="300"/>
                  </a:lnTo>
                  <a:lnTo>
                    <a:pt x="161" y="297"/>
                  </a:lnTo>
                  <a:lnTo>
                    <a:pt x="169" y="295"/>
                  </a:lnTo>
                  <a:lnTo>
                    <a:pt x="179" y="293"/>
                  </a:lnTo>
                  <a:close/>
                </a:path>
              </a:pathLst>
            </a:custGeom>
            <a:solidFill>
              <a:srgbClr val="802B21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" name="Freeform 77"/>
            <p:cNvSpPr>
              <a:spLocks/>
            </p:cNvSpPr>
            <p:nvPr/>
          </p:nvSpPr>
          <p:spPr bwMode="auto">
            <a:xfrm>
              <a:off x="5092" y="2732"/>
              <a:ext cx="54" cy="83"/>
            </a:xfrm>
            <a:custGeom>
              <a:avLst/>
              <a:gdLst>
                <a:gd name="T0" fmla="*/ 4 w 161"/>
                <a:gd name="T1" fmla="*/ 21 h 166"/>
                <a:gd name="T2" fmla="*/ 5 w 161"/>
                <a:gd name="T3" fmla="*/ 17 h 166"/>
                <a:gd name="T4" fmla="*/ 6 w 161"/>
                <a:gd name="T5" fmla="*/ 13 h 166"/>
                <a:gd name="T6" fmla="*/ 6 w 161"/>
                <a:gd name="T7" fmla="*/ 10 h 166"/>
                <a:gd name="T8" fmla="*/ 6 w 161"/>
                <a:gd name="T9" fmla="*/ 6 h 166"/>
                <a:gd name="T10" fmla="*/ 5 w 161"/>
                <a:gd name="T11" fmla="*/ 3 h 166"/>
                <a:gd name="T12" fmla="*/ 4 w 161"/>
                <a:gd name="T13" fmla="*/ 1 h 166"/>
                <a:gd name="T14" fmla="*/ 3 w 161"/>
                <a:gd name="T15" fmla="*/ 1 h 166"/>
                <a:gd name="T16" fmla="*/ 2 w 161"/>
                <a:gd name="T17" fmla="*/ 0 h 166"/>
                <a:gd name="T18" fmla="*/ 2 w 161"/>
                <a:gd name="T19" fmla="*/ 3 h 166"/>
                <a:gd name="T20" fmla="*/ 1 w 161"/>
                <a:gd name="T21" fmla="*/ 5 h 166"/>
                <a:gd name="T22" fmla="*/ 1 w 161"/>
                <a:gd name="T23" fmla="*/ 9 h 166"/>
                <a:gd name="T24" fmla="*/ 0 w 161"/>
                <a:gd name="T25" fmla="*/ 11 h 166"/>
                <a:gd name="T26" fmla="*/ 0 w 161"/>
                <a:gd name="T27" fmla="*/ 14 h 166"/>
                <a:gd name="T28" fmla="*/ 0 w 161"/>
                <a:gd name="T29" fmla="*/ 17 h 166"/>
                <a:gd name="T30" fmla="*/ 1 w 161"/>
                <a:gd name="T31" fmla="*/ 19 h 166"/>
                <a:gd name="T32" fmla="*/ 2 w 161"/>
                <a:gd name="T33" fmla="*/ 21 h 166"/>
                <a:gd name="T34" fmla="*/ 3 w 161"/>
                <a:gd name="T35" fmla="*/ 21 h 166"/>
                <a:gd name="T36" fmla="*/ 3 w 161"/>
                <a:gd name="T37" fmla="*/ 21 h 166"/>
                <a:gd name="T38" fmla="*/ 3 w 161"/>
                <a:gd name="T39" fmla="*/ 21 h 166"/>
                <a:gd name="T40" fmla="*/ 4 w 161"/>
                <a:gd name="T41" fmla="*/ 21 h 16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1"/>
                <a:gd name="T64" fmla="*/ 0 h 166"/>
                <a:gd name="T65" fmla="*/ 161 w 161"/>
                <a:gd name="T66" fmla="*/ 166 h 16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1" h="166">
                  <a:moveTo>
                    <a:pt x="100" y="161"/>
                  </a:moveTo>
                  <a:lnTo>
                    <a:pt x="136" y="136"/>
                  </a:lnTo>
                  <a:lnTo>
                    <a:pt x="155" y="110"/>
                  </a:lnTo>
                  <a:lnTo>
                    <a:pt x="161" y="81"/>
                  </a:lnTo>
                  <a:lnTo>
                    <a:pt x="155" y="55"/>
                  </a:lnTo>
                  <a:lnTo>
                    <a:pt x="137" y="30"/>
                  </a:lnTo>
                  <a:lnTo>
                    <a:pt x="113" y="13"/>
                  </a:lnTo>
                  <a:lnTo>
                    <a:pt x="82" y="2"/>
                  </a:lnTo>
                  <a:lnTo>
                    <a:pt x="49" y="0"/>
                  </a:lnTo>
                  <a:lnTo>
                    <a:pt x="41" y="21"/>
                  </a:lnTo>
                  <a:lnTo>
                    <a:pt x="30" y="45"/>
                  </a:lnTo>
                  <a:lnTo>
                    <a:pt x="16" y="68"/>
                  </a:lnTo>
                  <a:lnTo>
                    <a:pt x="6" y="92"/>
                  </a:lnTo>
                  <a:lnTo>
                    <a:pt x="0" y="113"/>
                  </a:lnTo>
                  <a:lnTo>
                    <a:pt x="6" y="133"/>
                  </a:lnTo>
                  <a:lnTo>
                    <a:pt x="24" y="150"/>
                  </a:lnTo>
                  <a:lnTo>
                    <a:pt x="59" y="166"/>
                  </a:lnTo>
                  <a:lnTo>
                    <a:pt x="69" y="166"/>
                  </a:lnTo>
                  <a:lnTo>
                    <a:pt x="80" y="166"/>
                  </a:lnTo>
                  <a:lnTo>
                    <a:pt x="89" y="164"/>
                  </a:lnTo>
                  <a:lnTo>
                    <a:pt x="100" y="161"/>
                  </a:lnTo>
                  <a:close/>
                </a:path>
              </a:pathLst>
            </a:custGeom>
            <a:solidFill>
              <a:srgbClr val="A6524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7" name="Freeform 78"/>
            <p:cNvSpPr>
              <a:spLocks/>
            </p:cNvSpPr>
            <p:nvPr/>
          </p:nvSpPr>
          <p:spPr bwMode="auto">
            <a:xfrm>
              <a:off x="5031" y="2828"/>
              <a:ext cx="33" cy="60"/>
            </a:xfrm>
            <a:custGeom>
              <a:avLst/>
              <a:gdLst>
                <a:gd name="T0" fmla="*/ 4 w 99"/>
                <a:gd name="T1" fmla="*/ 4 h 120"/>
                <a:gd name="T2" fmla="*/ 3 w 99"/>
                <a:gd name="T3" fmla="*/ 3 h 120"/>
                <a:gd name="T4" fmla="*/ 3 w 99"/>
                <a:gd name="T5" fmla="*/ 2 h 120"/>
                <a:gd name="T6" fmla="*/ 2 w 99"/>
                <a:gd name="T7" fmla="*/ 1 h 120"/>
                <a:gd name="T8" fmla="*/ 2 w 99"/>
                <a:gd name="T9" fmla="*/ 1 h 120"/>
                <a:gd name="T10" fmla="*/ 1 w 99"/>
                <a:gd name="T11" fmla="*/ 0 h 120"/>
                <a:gd name="T12" fmla="*/ 1 w 99"/>
                <a:gd name="T13" fmla="*/ 0 h 120"/>
                <a:gd name="T14" fmla="*/ 0 w 99"/>
                <a:gd name="T15" fmla="*/ 0 h 120"/>
                <a:gd name="T16" fmla="*/ 0 w 99"/>
                <a:gd name="T17" fmla="*/ 1 h 120"/>
                <a:gd name="T18" fmla="*/ 0 w 99"/>
                <a:gd name="T19" fmla="*/ 3 h 120"/>
                <a:gd name="T20" fmla="*/ 0 w 99"/>
                <a:gd name="T21" fmla="*/ 5 h 120"/>
                <a:gd name="T22" fmla="*/ 0 w 99"/>
                <a:gd name="T23" fmla="*/ 8 h 120"/>
                <a:gd name="T24" fmla="*/ 1 w 99"/>
                <a:gd name="T25" fmla="*/ 10 h 120"/>
                <a:gd name="T26" fmla="*/ 1 w 99"/>
                <a:gd name="T27" fmla="*/ 11 h 120"/>
                <a:gd name="T28" fmla="*/ 2 w 99"/>
                <a:gd name="T29" fmla="*/ 13 h 120"/>
                <a:gd name="T30" fmla="*/ 3 w 99"/>
                <a:gd name="T31" fmla="*/ 14 h 120"/>
                <a:gd name="T32" fmla="*/ 3 w 99"/>
                <a:gd name="T33" fmla="*/ 15 h 120"/>
                <a:gd name="T34" fmla="*/ 3 w 99"/>
                <a:gd name="T35" fmla="*/ 14 h 120"/>
                <a:gd name="T36" fmla="*/ 3 w 99"/>
                <a:gd name="T37" fmla="*/ 13 h 120"/>
                <a:gd name="T38" fmla="*/ 3 w 99"/>
                <a:gd name="T39" fmla="*/ 11 h 120"/>
                <a:gd name="T40" fmla="*/ 3 w 99"/>
                <a:gd name="T41" fmla="*/ 10 h 120"/>
                <a:gd name="T42" fmla="*/ 3 w 99"/>
                <a:gd name="T43" fmla="*/ 8 h 120"/>
                <a:gd name="T44" fmla="*/ 3 w 99"/>
                <a:gd name="T45" fmla="*/ 7 h 120"/>
                <a:gd name="T46" fmla="*/ 3 w 99"/>
                <a:gd name="T47" fmla="*/ 5 h 120"/>
                <a:gd name="T48" fmla="*/ 4 w 99"/>
                <a:gd name="T49" fmla="*/ 4 h 12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9"/>
                <a:gd name="T76" fmla="*/ 0 h 120"/>
                <a:gd name="T77" fmla="*/ 99 w 99"/>
                <a:gd name="T78" fmla="*/ 120 h 12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9" h="120">
                  <a:moveTo>
                    <a:pt x="99" y="29"/>
                  </a:moveTo>
                  <a:lnTo>
                    <a:pt x="86" y="17"/>
                  </a:lnTo>
                  <a:lnTo>
                    <a:pt x="74" y="11"/>
                  </a:lnTo>
                  <a:lnTo>
                    <a:pt x="61" y="5"/>
                  </a:lnTo>
                  <a:lnTo>
                    <a:pt x="50" y="3"/>
                  </a:lnTo>
                  <a:lnTo>
                    <a:pt x="37" y="0"/>
                  </a:lnTo>
                  <a:lnTo>
                    <a:pt x="24" y="0"/>
                  </a:lnTo>
                  <a:lnTo>
                    <a:pt x="11" y="0"/>
                  </a:lnTo>
                  <a:lnTo>
                    <a:pt x="0" y="2"/>
                  </a:lnTo>
                  <a:lnTo>
                    <a:pt x="2" y="20"/>
                  </a:lnTo>
                  <a:lnTo>
                    <a:pt x="7" y="39"/>
                  </a:lnTo>
                  <a:lnTo>
                    <a:pt x="13" y="58"/>
                  </a:lnTo>
                  <a:lnTo>
                    <a:pt x="23" y="75"/>
                  </a:lnTo>
                  <a:lnTo>
                    <a:pt x="34" y="88"/>
                  </a:lnTo>
                  <a:lnTo>
                    <a:pt x="50" y="101"/>
                  </a:lnTo>
                  <a:lnTo>
                    <a:pt x="68" y="111"/>
                  </a:lnTo>
                  <a:lnTo>
                    <a:pt x="92" y="120"/>
                  </a:lnTo>
                  <a:lnTo>
                    <a:pt x="86" y="109"/>
                  </a:lnTo>
                  <a:lnTo>
                    <a:pt x="85" y="97"/>
                  </a:lnTo>
                  <a:lnTo>
                    <a:pt x="83" y="85"/>
                  </a:lnTo>
                  <a:lnTo>
                    <a:pt x="85" y="75"/>
                  </a:lnTo>
                  <a:lnTo>
                    <a:pt x="85" y="63"/>
                  </a:lnTo>
                  <a:lnTo>
                    <a:pt x="89" y="51"/>
                  </a:lnTo>
                  <a:lnTo>
                    <a:pt x="93" y="39"/>
                  </a:lnTo>
                  <a:lnTo>
                    <a:pt x="99" y="29"/>
                  </a:lnTo>
                  <a:close/>
                </a:path>
              </a:pathLst>
            </a:custGeom>
            <a:solidFill>
              <a:srgbClr val="FFFFC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8" name="Freeform 79"/>
            <p:cNvSpPr>
              <a:spLocks/>
            </p:cNvSpPr>
            <p:nvPr/>
          </p:nvSpPr>
          <p:spPr bwMode="auto">
            <a:xfrm>
              <a:off x="5179" y="2802"/>
              <a:ext cx="18" cy="42"/>
            </a:xfrm>
            <a:custGeom>
              <a:avLst/>
              <a:gdLst>
                <a:gd name="T0" fmla="*/ 0 w 52"/>
                <a:gd name="T1" fmla="*/ 2 h 85"/>
                <a:gd name="T2" fmla="*/ 0 w 52"/>
                <a:gd name="T3" fmla="*/ 1 h 85"/>
                <a:gd name="T4" fmla="*/ 1 w 52"/>
                <a:gd name="T5" fmla="*/ 0 h 85"/>
                <a:gd name="T6" fmla="*/ 1 w 52"/>
                <a:gd name="T7" fmla="*/ 0 h 85"/>
                <a:gd name="T8" fmla="*/ 1 w 52"/>
                <a:gd name="T9" fmla="*/ 0 h 85"/>
                <a:gd name="T10" fmla="*/ 2 w 52"/>
                <a:gd name="T11" fmla="*/ 0 h 85"/>
                <a:gd name="T12" fmla="*/ 2 w 52"/>
                <a:gd name="T13" fmla="*/ 0 h 85"/>
                <a:gd name="T14" fmla="*/ 2 w 52"/>
                <a:gd name="T15" fmla="*/ 1 h 85"/>
                <a:gd name="T16" fmla="*/ 2 w 52"/>
                <a:gd name="T17" fmla="*/ 3 h 85"/>
                <a:gd name="T18" fmla="*/ 2 w 52"/>
                <a:gd name="T19" fmla="*/ 4 h 85"/>
                <a:gd name="T20" fmla="*/ 2 w 52"/>
                <a:gd name="T21" fmla="*/ 6 h 85"/>
                <a:gd name="T22" fmla="*/ 1 w 52"/>
                <a:gd name="T23" fmla="*/ 7 h 85"/>
                <a:gd name="T24" fmla="*/ 1 w 52"/>
                <a:gd name="T25" fmla="*/ 8 h 85"/>
                <a:gd name="T26" fmla="*/ 1 w 52"/>
                <a:gd name="T27" fmla="*/ 9 h 85"/>
                <a:gd name="T28" fmla="*/ 0 w 52"/>
                <a:gd name="T29" fmla="*/ 10 h 85"/>
                <a:gd name="T30" fmla="*/ 0 w 52"/>
                <a:gd name="T31" fmla="*/ 9 h 85"/>
                <a:gd name="T32" fmla="*/ 0 w 52"/>
                <a:gd name="T33" fmla="*/ 8 h 85"/>
                <a:gd name="T34" fmla="*/ 0 w 52"/>
                <a:gd name="T35" fmla="*/ 7 h 85"/>
                <a:gd name="T36" fmla="*/ 0 w 52"/>
                <a:gd name="T37" fmla="*/ 6 h 85"/>
                <a:gd name="T38" fmla="*/ 0 w 52"/>
                <a:gd name="T39" fmla="*/ 5 h 85"/>
                <a:gd name="T40" fmla="*/ 0 w 52"/>
                <a:gd name="T41" fmla="*/ 4 h 85"/>
                <a:gd name="T42" fmla="*/ 0 w 52"/>
                <a:gd name="T43" fmla="*/ 3 h 85"/>
                <a:gd name="T44" fmla="*/ 0 w 52"/>
                <a:gd name="T45" fmla="*/ 2 h 8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52"/>
                <a:gd name="T70" fmla="*/ 0 h 85"/>
                <a:gd name="T71" fmla="*/ 52 w 52"/>
                <a:gd name="T72" fmla="*/ 85 h 8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52" h="85">
                  <a:moveTo>
                    <a:pt x="0" y="20"/>
                  </a:moveTo>
                  <a:lnTo>
                    <a:pt x="6" y="12"/>
                  </a:lnTo>
                  <a:lnTo>
                    <a:pt x="13" y="7"/>
                  </a:lnTo>
                  <a:lnTo>
                    <a:pt x="19" y="3"/>
                  </a:lnTo>
                  <a:lnTo>
                    <a:pt x="26" y="1"/>
                  </a:lnTo>
                  <a:lnTo>
                    <a:pt x="38" y="0"/>
                  </a:lnTo>
                  <a:lnTo>
                    <a:pt x="52" y="1"/>
                  </a:lnTo>
                  <a:lnTo>
                    <a:pt x="50" y="14"/>
                  </a:lnTo>
                  <a:lnTo>
                    <a:pt x="47" y="27"/>
                  </a:lnTo>
                  <a:lnTo>
                    <a:pt x="43" y="39"/>
                  </a:lnTo>
                  <a:lnTo>
                    <a:pt x="40" y="52"/>
                  </a:lnTo>
                  <a:lnTo>
                    <a:pt x="33" y="61"/>
                  </a:lnTo>
                  <a:lnTo>
                    <a:pt x="26" y="71"/>
                  </a:lnTo>
                  <a:lnTo>
                    <a:pt x="16" y="78"/>
                  </a:lnTo>
                  <a:lnTo>
                    <a:pt x="6" y="85"/>
                  </a:lnTo>
                  <a:lnTo>
                    <a:pt x="6" y="76"/>
                  </a:lnTo>
                  <a:lnTo>
                    <a:pt x="7" y="68"/>
                  </a:lnTo>
                  <a:lnTo>
                    <a:pt x="7" y="60"/>
                  </a:lnTo>
                  <a:lnTo>
                    <a:pt x="7" y="52"/>
                  </a:lnTo>
                  <a:lnTo>
                    <a:pt x="4" y="43"/>
                  </a:lnTo>
                  <a:lnTo>
                    <a:pt x="3" y="35"/>
                  </a:lnTo>
                  <a:lnTo>
                    <a:pt x="2" y="27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FFFFC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9" name="Freeform 80"/>
            <p:cNvSpPr>
              <a:spLocks/>
            </p:cNvSpPr>
            <p:nvPr/>
          </p:nvSpPr>
          <p:spPr bwMode="auto">
            <a:xfrm>
              <a:off x="5106" y="2827"/>
              <a:ext cx="23" cy="49"/>
            </a:xfrm>
            <a:custGeom>
              <a:avLst/>
              <a:gdLst>
                <a:gd name="T0" fmla="*/ 3 w 69"/>
                <a:gd name="T1" fmla="*/ 3 h 99"/>
                <a:gd name="T2" fmla="*/ 2 w 69"/>
                <a:gd name="T3" fmla="*/ 2 h 99"/>
                <a:gd name="T4" fmla="*/ 2 w 69"/>
                <a:gd name="T5" fmla="*/ 1 h 99"/>
                <a:gd name="T6" fmla="*/ 2 w 69"/>
                <a:gd name="T7" fmla="*/ 0 h 99"/>
                <a:gd name="T8" fmla="*/ 2 w 69"/>
                <a:gd name="T9" fmla="*/ 0 h 99"/>
                <a:gd name="T10" fmla="*/ 1 w 69"/>
                <a:gd name="T11" fmla="*/ 0 h 99"/>
                <a:gd name="T12" fmla="*/ 1 w 69"/>
                <a:gd name="T13" fmla="*/ 0 h 99"/>
                <a:gd name="T14" fmla="*/ 0 w 69"/>
                <a:gd name="T15" fmla="*/ 0 h 99"/>
                <a:gd name="T16" fmla="*/ 0 w 69"/>
                <a:gd name="T17" fmla="*/ 0 h 99"/>
                <a:gd name="T18" fmla="*/ 0 w 69"/>
                <a:gd name="T19" fmla="*/ 1 h 99"/>
                <a:gd name="T20" fmla="*/ 0 w 69"/>
                <a:gd name="T21" fmla="*/ 3 h 99"/>
                <a:gd name="T22" fmla="*/ 0 w 69"/>
                <a:gd name="T23" fmla="*/ 4 h 99"/>
                <a:gd name="T24" fmla="*/ 0 w 69"/>
                <a:gd name="T25" fmla="*/ 5 h 99"/>
                <a:gd name="T26" fmla="*/ 0 w 69"/>
                <a:gd name="T27" fmla="*/ 7 h 99"/>
                <a:gd name="T28" fmla="*/ 1 w 69"/>
                <a:gd name="T29" fmla="*/ 8 h 99"/>
                <a:gd name="T30" fmla="*/ 1 w 69"/>
                <a:gd name="T31" fmla="*/ 10 h 99"/>
                <a:gd name="T32" fmla="*/ 1 w 69"/>
                <a:gd name="T33" fmla="*/ 12 h 99"/>
                <a:gd name="T34" fmla="*/ 1 w 69"/>
                <a:gd name="T35" fmla="*/ 11 h 99"/>
                <a:gd name="T36" fmla="*/ 1 w 69"/>
                <a:gd name="T37" fmla="*/ 11 h 99"/>
                <a:gd name="T38" fmla="*/ 1 w 69"/>
                <a:gd name="T39" fmla="*/ 10 h 99"/>
                <a:gd name="T40" fmla="*/ 2 w 69"/>
                <a:gd name="T41" fmla="*/ 9 h 99"/>
                <a:gd name="T42" fmla="*/ 2 w 69"/>
                <a:gd name="T43" fmla="*/ 7 h 99"/>
                <a:gd name="T44" fmla="*/ 2 w 69"/>
                <a:gd name="T45" fmla="*/ 6 h 99"/>
                <a:gd name="T46" fmla="*/ 2 w 69"/>
                <a:gd name="T47" fmla="*/ 4 h 99"/>
                <a:gd name="T48" fmla="*/ 3 w 69"/>
                <a:gd name="T49" fmla="*/ 3 h 9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9"/>
                <a:gd name="T76" fmla="*/ 0 h 99"/>
                <a:gd name="T77" fmla="*/ 69 w 69"/>
                <a:gd name="T78" fmla="*/ 99 h 9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9" h="99">
                  <a:moveTo>
                    <a:pt x="69" y="27"/>
                  </a:moveTo>
                  <a:lnTo>
                    <a:pt x="62" y="19"/>
                  </a:lnTo>
                  <a:lnTo>
                    <a:pt x="55" y="13"/>
                  </a:lnTo>
                  <a:lnTo>
                    <a:pt x="48" y="7"/>
                  </a:lnTo>
                  <a:lnTo>
                    <a:pt x="41" y="4"/>
                  </a:lnTo>
                  <a:lnTo>
                    <a:pt x="31" y="0"/>
                  </a:lnTo>
                  <a:lnTo>
                    <a:pt x="23" y="0"/>
                  </a:lnTo>
                  <a:lnTo>
                    <a:pt x="11" y="0"/>
                  </a:lnTo>
                  <a:lnTo>
                    <a:pt x="0" y="4"/>
                  </a:lnTo>
                  <a:lnTo>
                    <a:pt x="1" y="14"/>
                  </a:lnTo>
                  <a:lnTo>
                    <a:pt x="4" y="24"/>
                  </a:lnTo>
                  <a:lnTo>
                    <a:pt x="7" y="35"/>
                  </a:lnTo>
                  <a:lnTo>
                    <a:pt x="11" y="47"/>
                  </a:lnTo>
                  <a:lnTo>
                    <a:pt x="13" y="58"/>
                  </a:lnTo>
                  <a:lnTo>
                    <a:pt x="14" y="70"/>
                  </a:lnTo>
                  <a:lnTo>
                    <a:pt x="14" y="83"/>
                  </a:lnTo>
                  <a:lnTo>
                    <a:pt x="14" y="99"/>
                  </a:lnTo>
                  <a:lnTo>
                    <a:pt x="21" y="95"/>
                  </a:lnTo>
                  <a:lnTo>
                    <a:pt x="28" y="90"/>
                  </a:lnTo>
                  <a:lnTo>
                    <a:pt x="35" y="82"/>
                  </a:lnTo>
                  <a:lnTo>
                    <a:pt x="44" y="73"/>
                  </a:lnTo>
                  <a:lnTo>
                    <a:pt x="49" y="61"/>
                  </a:lnTo>
                  <a:lnTo>
                    <a:pt x="56" y="51"/>
                  </a:lnTo>
                  <a:lnTo>
                    <a:pt x="62" y="39"/>
                  </a:lnTo>
                  <a:lnTo>
                    <a:pt x="69" y="27"/>
                  </a:lnTo>
                  <a:close/>
                </a:path>
              </a:pathLst>
            </a:custGeom>
            <a:solidFill>
              <a:srgbClr val="FFFFC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0" name="Freeform 81"/>
            <p:cNvSpPr>
              <a:spLocks/>
            </p:cNvSpPr>
            <p:nvPr/>
          </p:nvSpPr>
          <p:spPr bwMode="auto">
            <a:xfrm>
              <a:off x="4552" y="2794"/>
              <a:ext cx="134" cy="139"/>
            </a:xfrm>
            <a:custGeom>
              <a:avLst/>
              <a:gdLst>
                <a:gd name="T0" fmla="*/ 9 w 402"/>
                <a:gd name="T1" fmla="*/ 31 h 279"/>
                <a:gd name="T2" fmla="*/ 11 w 402"/>
                <a:gd name="T3" fmla="*/ 28 h 279"/>
                <a:gd name="T4" fmla="*/ 12 w 402"/>
                <a:gd name="T5" fmla="*/ 24 h 279"/>
                <a:gd name="T6" fmla="*/ 13 w 402"/>
                <a:gd name="T7" fmla="*/ 20 h 279"/>
                <a:gd name="T8" fmla="*/ 14 w 402"/>
                <a:gd name="T9" fmla="*/ 17 h 279"/>
                <a:gd name="T10" fmla="*/ 15 w 402"/>
                <a:gd name="T11" fmla="*/ 12 h 279"/>
                <a:gd name="T12" fmla="*/ 15 w 402"/>
                <a:gd name="T13" fmla="*/ 8 h 279"/>
                <a:gd name="T14" fmla="*/ 15 w 402"/>
                <a:gd name="T15" fmla="*/ 4 h 279"/>
                <a:gd name="T16" fmla="*/ 15 w 402"/>
                <a:gd name="T17" fmla="*/ 0 h 279"/>
                <a:gd name="T18" fmla="*/ 13 w 402"/>
                <a:gd name="T19" fmla="*/ 4 h 279"/>
                <a:gd name="T20" fmla="*/ 11 w 402"/>
                <a:gd name="T21" fmla="*/ 7 h 279"/>
                <a:gd name="T22" fmla="*/ 9 w 402"/>
                <a:gd name="T23" fmla="*/ 9 h 279"/>
                <a:gd name="T24" fmla="*/ 7 w 402"/>
                <a:gd name="T25" fmla="*/ 10 h 279"/>
                <a:gd name="T26" fmla="*/ 5 w 402"/>
                <a:gd name="T27" fmla="*/ 11 h 279"/>
                <a:gd name="T28" fmla="*/ 3 w 402"/>
                <a:gd name="T29" fmla="*/ 14 h 279"/>
                <a:gd name="T30" fmla="*/ 1 w 402"/>
                <a:gd name="T31" fmla="*/ 18 h 279"/>
                <a:gd name="T32" fmla="*/ 0 w 402"/>
                <a:gd name="T33" fmla="*/ 25 h 279"/>
                <a:gd name="T34" fmla="*/ 0 w 402"/>
                <a:gd name="T35" fmla="*/ 28 h 279"/>
                <a:gd name="T36" fmla="*/ 1 w 402"/>
                <a:gd name="T37" fmla="*/ 31 h 279"/>
                <a:gd name="T38" fmla="*/ 2 w 402"/>
                <a:gd name="T39" fmla="*/ 33 h 279"/>
                <a:gd name="T40" fmla="*/ 3 w 402"/>
                <a:gd name="T41" fmla="*/ 34 h 279"/>
                <a:gd name="T42" fmla="*/ 4 w 402"/>
                <a:gd name="T43" fmla="*/ 34 h 279"/>
                <a:gd name="T44" fmla="*/ 6 w 402"/>
                <a:gd name="T45" fmla="*/ 34 h 279"/>
                <a:gd name="T46" fmla="*/ 7 w 402"/>
                <a:gd name="T47" fmla="*/ 33 h 279"/>
                <a:gd name="T48" fmla="*/ 9 w 402"/>
                <a:gd name="T49" fmla="*/ 31 h 27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02"/>
                <a:gd name="T76" fmla="*/ 0 h 279"/>
                <a:gd name="T77" fmla="*/ 402 w 402"/>
                <a:gd name="T78" fmla="*/ 279 h 27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02" h="279">
                  <a:moveTo>
                    <a:pt x="242" y="253"/>
                  </a:moveTo>
                  <a:lnTo>
                    <a:pt x="293" y="225"/>
                  </a:lnTo>
                  <a:lnTo>
                    <a:pt x="333" y="197"/>
                  </a:lnTo>
                  <a:lnTo>
                    <a:pt x="362" y="167"/>
                  </a:lnTo>
                  <a:lnTo>
                    <a:pt x="385" y="137"/>
                  </a:lnTo>
                  <a:lnTo>
                    <a:pt x="396" y="103"/>
                  </a:lnTo>
                  <a:lnTo>
                    <a:pt x="402" y="71"/>
                  </a:lnTo>
                  <a:lnTo>
                    <a:pt x="399" y="35"/>
                  </a:lnTo>
                  <a:lnTo>
                    <a:pt x="392" y="0"/>
                  </a:lnTo>
                  <a:lnTo>
                    <a:pt x="357" y="39"/>
                  </a:lnTo>
                  <a:lnTo>
                    <a:pt x="309" y="63"/>
                  </a:lnTo>
                  <a:lnTo>
                    <a:pt x="252" y="74"/>
                  </a:lnTo>
                  <a:lnTo>
                    <a:pt x="192" y="84"/>
                  </a:lnTo>
                  <a:lnTo>
                    <a:pt x="131" y="93"/>
                  </a:lnTo>
                  <a:lnTo>
                    <a:pt x="76" y="112"/>
                  </a:lnTo>
                  <a:lnTo>
                    <a:pt x="31" y="146"/>
                  </a:lnTo>
                  <a:lnTo>
                    <a:pt x="0" y="202"/>
                  </a:lnTo>
                  <a:lnTo>
                    <a:pt x="12" y="229"/>
                  </a:lnTo>
                  <a:lnTo>
                    <a:pt x="31" y="251"/>
                  </a:lnTo>
                  <a:lnTo>
                    <a:pt x="53" y="266"/>
                  </a:lnTo>
                  <a:lnTo>
                    <a:pt x="81" y="277"/>
                  </a:lnTo>
                  <a:lnTo>
                    <a:pt x="114" y="279"/>
                  </a:lnTo>
                  <a:lnTo>
                    <a:pt x="152" y="277"/>
                  </a:lnTo>
                  <a:lnTo>
                    <a:pt x="194" y="268"/>
                  </a:lnTo>
                  <a:lnTo>
                    <a:pt x="242" y="253"/>
                  </a:lnTo>
                  <a:close/>
                </a:path>
              </a:pathLst>
            </a:custGeom>
            <a:solidFill>
              <a:srgbClr val="52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1" name="Freeform 82"/>
            <p:cNvSpPr>
              <a:spLocks/>
            </p:cNvSpPr>
            <p:nvPr/>
          </p:nvSpPr>
          <p:spPr bwMode="auto">
            <a:xfrm>
              <a:off x="4580" y="2816"/>
              <a:ext cx="106" cy="98"/>
            </a:xfrm>
            <a:custGeom>
              <a:avLst/>
              <a:gdLst>
                <a:gd name="T0" fmla="*/ 6 w 319"/>
                <a:gd name="T1" fmla="*/ 23 h 196"/>
                <a:gd name="T2" fmla="*/ 7 w 319"/>
                <a:gd name="T3" fmla="*/ 20 h 196"/>
                <a:gd name="T4" fmla="*/ 9 w 319"/>
                <a:gd name="T5" fmla="*/ 18 h 196"/>
                <a:gd name="T6" fmla="*/ 10 w 319"/>
                <a:gd name="T7" fmla="*/ 14 h 196"/>
                <a:gd name="T8" fmla="*/ 11 w 319"/>
                <a:gd name="T9" fmla="*/ 12 h 196"/>
                <a:gd name="T10" fmla="*/ 11 w 319"/>
                <a:gd name="T11" fmla="*/ 10 h 196"/>
                <a:gd name="T12" fmla="*/ 11 w 319"/>
                <a:gd name="T13" fmla="*/ 6 h 196"/>
                <a:gd name="T14" fmla="*/ 12 w 319"/>
                <a:gd name="T15" fmla="*/ 3 h 196"/>
                <a:gd name="T16" fmla="*/ 12 w 319"/>
                <a:gd name="T17" fmla="*/ 0 h 196"/>
                <a:gd name="T18" fmla="*/ 11 w 319"/>
                <a:gd name="T19" fmla="*/ 3 h 196"/>
                <a:gd name="T20" fmla="*/ 9 w 319"/>
                <a:gd name="T21" fmla="*/ 6 h 196"/>
                <a:gd name="T22" fmla="*/ 8 w 319"/>
                <a:gd name="T23" fmla="*/ 6 h 196"/>
                <a:gd name="T24" fmla="*/ 6 w 319"/>
                <a:gd name="T25" fmla="*/ 7 h 196"/>
                <a:gd name="T26" fmla="*/ 4 w 319"/>
                <a:gd name="T27" fmla="*/ 8 h 196"/>
                <a:gd name="T28" fmla="*/ 3 w 319"/>
                <a:gd name="T29" fmla="*/ 10 h 196"/>
                <a:gd name="T30" fmla="*/ 1 w 319"/>
                <a:gd name="T31" fmla="*/ 13 h 196"/>
                <a:gd name="T32" fmla="*/ 0 w 319"/>
                <a:gd name="T33" fmla="*/ 18 h 196"/>
                <a:gd name="T34" fmla="*/ 0 w 319"/>
                <a:gd name="T35" fmla="*/ 21 h 196"/>
                <a:gd name="T36" fmla="*/ 0 w 319"/>
                <a:gd name="T37" fmla="*/ 23 h 196"/>
                <a:gd name="T38" fmla="*/ 1 w 319"/>
                <a:gd name="T39" fmla="*/ 24 h 196"/>
                <a:gd name="T40" fmla="*/ 2 w 319"/>
                <a:gd name="T41" fmla="*/ 25 h 196"/>
                <a:gd name="T42" fmla="*/ 2 w 319"/>
                <a:gd name="T43" fmla="*/ 25 h 196"/>
                <a:gd name="T44" fmla="*/ 3 w 319"/>
                <a:gd name="T45" fmla="*/ 25 h 196"/>
                <a:gd name="T46" fmla="*/ 4 w 319"/>
                <a:gd name="T47" fmla="*/ 24 h 196"/>
                <a:gd name="T48" fmla="*/ 6 w 319"/>
                <a:gd name="T49" fmla="*/ 23 h 19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19"/>
                <a:gd name="T76" fmla="*/ 0 h 196"/>
                <a:gd name="T77" fmla="*/ 319 w 319"/>
                <a:gd name="T78" fmla="*/ 196 h 19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19" h="196">
                  <a:moveTo>
                    <a:pt x="159" y="178"/>
                  </a:moveTo>
                  <a:lnTo>
                    <a:pt x="200" y="158"/>
                  </a:lnTo>
                  <a:lnTo>
                    <a:pt x="234" y="139"/>
                  </a:lnTo>
                  <a:lnTo>
                    <a:pt x="262" y="118"/>
                  </a:lnTo>
                  <a:lnTo>
                    <a:pt x="285" y="97"/>
                  </a:lnTo>
                  <a:lnTo>
                    <a:pt x="299" y="74"/>
                  </a:lnTo>
                  <a:lnTo>
                    <a:pt x="310" y="50"/>
                  </a:lnTo>
                  <a:lnTo>
                    <a:pt x="316" y="25"/>
                  </a:lnTo>
                  <a:lnTo>
                    <a:pt x="319" y="0"/>
                  </a:lnTo>
                  <a:lnTo>
                    <a:pt x="285" y="28"/>
                  </a:lnTo>
                  <a:lnTo>
                    <a:pt x="247" y="44"/>
                  </a:lnTo>
                  <a:lnTo>
                    <a:pt x="205" y="51"/>
                  </a:lnTo>
                  <a:lnTo>
                    <a:pt x="161" y="58"/>
                  </a:lnTo>
                  <a:lnTo>
                    <a:pt x="116" y="64"/>
                  </a:lnTo>
                  <a:lnTo>
                    <a:pt x="73" y="79"/>
                  </a:lnTo>
                  <a:lnTo>
                    <a:pt x="32" y="104"/>
                  </a:lnTo>
                  <a:lnTo>
                    <a:pt x="0" y="144"/>
                  </a:lnTo>
                  <a:lnTo>
                    <a:pt x="3" y="162"/>
                  </a:lnTo>
                  <a:lnTo>
                    <a:pt x="11" y="177"/>
                  </a:lnTo>
                  <a:lnTo>
                    <a:pt x="24" y="187"/>
                  </a:lnTo>
                  <a:lnTo>
                    <a:pt x="41" y="195"/>
                  </a:lnTo>
                  <a:lnTo>
                    <a:pt x="62" y="196"/>
                  </a:lnTo>
                  <a:lnTo>
                    <a:pt x="90" y="194"/>
                  </a:lnTo>
                  <a:lnTo>
                    <a:pt x="121" y="187"/>
                  </a:lnTo>
                  <a:lnTo>
                    <a:pt x="159" y="178"/>
                  </a:lnTo>
                  <a:close/>
                </a:path>
              </a:pathLst>
            </a:custGeom>
            <a:solidFill>
              <a:srgbClr val="8C382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" name="Freeform 83"/>
            <p:cNvSpPr>
              <a:spLocks/>
            </p:cNvSpPr>
            <p:nvPr/>
          </p:nvSpPr>
          <p:spPr bwMode="auto">
            <a:xfrm>
              <a:off x="4615" y="2787"/>
              <a:ext cx="177" cy="140"/>
            </a:xfrm>
            <a:custGeom>
              <a:avLst/>
              <a:gdLst>
                <a:gd name="T0" fmla="*/ 9 w 532"/>
                <a:gd name="T1" fmla="*/ 32 h 281"/>
                <a:gd name="T2" fmla="*/ 13 w 532"/>
                <a:gd name="T3" fmla="*/ 26 h 281"/>
                <a:gd name="T4" fmla="*/ 17 w 532"/>
                <a:gd name="T5" fmla="*/ 21 h 281"/>
                <a:gd name="T6" fmla="*/ 19 w 532"/>
                <a:gd name="T7" fmla="*/ 16 h 281"/>
                <a:gd name="T8" fmla="*/ 20 w 532"/>
                <a:gd name="T9" fmla="*/ 12 h 281"/>
                <a:gd name="T10" fmla="*/ 20 w 532"/>
                <a:gd name="T11" fmla="*/ 9 h 281"/>
                <a:gd name="T12" fmla="*/ 19 w 532"/>
                <a:gd name="T13" fmla="*/ 5 h 281"/>
                <a:gd name="T14" fmla="*/ 17 w 532"/>
                <a:gd name="T15" fmla="*/ 2 h 281"/>
                <a:gd name="T16" fmla="*/ 15 w 532"/>
                <a:gd name="T17" fmla="*/ 0 h 281"/>
                <a:gd name="T18" fmla="*/ 13 w 532"/>
                <a:gd name="T19" fmla="*/ 0 h 281"/>
                <a:gd name="T20" fmla="*/ 12 w 532"/>
                <a:gd name="T21" fmla="*/ 0 h 281"/>
                <a:gd name="T22" fmla="*/ 10 w 532"/>
                <a:gd name="T23" fmla="*/ 0 h 281"/>
                <a:gd name="T24" fmla="*/ 9 w 532"/>
                <a:gd name="T25" fmla="*/ 0 h 281"/>
                <a:gd name="T26" fmla="*/ 8 w 532"/>
                <a:gd name="T27" fmla="*/ 1 h 281"/>
                <a:gd name="T28" fmla="*/ 8 w 532"/>
                <a:gd name="T29" fmla="*/ 3 h 281"/>
                <a:gd name="T30" fmla="*/ 8 w 532"/>
                <a:gd name="T31" fmla="*/ 6 h 281"/>
                <a:gd name="T32" fmla="*/ 8 w 532"/>
                <a:gd name="T33" fmla="*/ 10 h 281"/>
                <a:gd name="T34" fmla="*/ 7 w 532"/>
                <a:gd name="T35" fmla="*/ 10 h 281"/>
                <a:gd name="T36" fmla="*/ 5 w 532"/>
                <a:gd name="T37" fmla="*/ 11 h 281"/>
                <a:gd name="T38" fmla="*/ 4 w 532"/>
                <a:gd name="T39" fmla="*/ 12 h 281"/>
                <a:gd name="T40" fmla="*/ 3 w 532"/>
                <a:gd name="T41" fmla="*/ 13 h 281"/>
                <a:gd name="T42" fmla="*/ 2 w 532"/>
                <a:gd name="T43" fmla="*/ 15 h 281"/>
                <a:gd name="T44" fmla="*/ 1 w 532"/>
                <a:gd name="T45" fmla="*/ 18 h 281"/>
                <a:gd name="T46" fmla="*/ 1 w 532"/>
                <a:gd name="T47" fmla="*/ 21 h 281"/>
                <a:gd name="T48" fmla="*/ 0 w 532"/>
                <a:gd name="T49" fmla="*/ 25 h 281"/>
                <a:gd name="T50" fmla="*/ 0 w 532"/>
                <a:gd name="T51" fmla="*/ 29 h 281"/>
                <a:gd name="T52" fmla="*/ 1 w 532"/>
                <a:gd name="T53" fmla="*/ 31 h 281"/>
                <a:gd name="T54" fmla="*/ 2 w 532"/>
                <a:gd name="T55" fmla="*/ 33 h 281"/>
                <a:gd name="T56" fmla="*/ 3 w 532"/>
                <a:gd name="T57" fmla="*/ 34 h 281"/>
                <a:gd name="T58" fmla="*/ 4 w 532"/>
                <a:gd name="T59" fmla="*/ 35 h 281"/>
                <a:gd name="T60" fmla="*/ 6 w 532"/>
                <a:gd name="T61" fmla="*/ 34 h 281"/>
                <a:gd name="T62" fmla="*/ 7 w 532"/>
                <a:gd name="T63" fmla="*/ 33 h 281"/>
                <a:gd name="T64" fmla="*/ 9 w 532"/>
                <a:gd name="T65" fmla="*/ 32 h 28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32"/>
                <a:gd name="T100" fmla="*/ 0 h 281"/>
                <a:gd name="T101" fmla="*/ 532 w 532"/>
                <a:gd name="T102" fmla="*/ 281 h 28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32" h="281">
                  <a:moveTo>
                    <a:pt x="243" y="257"/>
                  </a:moveTo>
                  <a:lnTo>
                    <a:pt x="363" y="212"/>
                  </a:lnTo>
                  <a:lnTo>
                    <a:pt x="449" y="171"/>
                  </a:lnTo>
                  <a:lnTo>
                    <a:pt x="506" y="134"/>
                  </a:lnTo>
                  <a:lnTo>
                    <a:pt x="532" y="102"/>
                  </a:lnTo>
                  <a:lnTo>
                    <a:pt x="531" y="72"/>
                  </a:lnTo>
                  <a:lnTo>
                    <a:pt x="507" y="47"/>
                  </a:lnTo>
                  <a:lnTo>
                    <a:pt x="460" y="23"/>
                  </a:lnTo>
                  <a:lnTo>
                    <a:pt x="394" y="4"/>
                  </a:lnTo>
                  <a:lnTo>
                    <a:pt x="356" y="3"/>
                  </a:lnTo>
                  <a:lnTo>
                    <a:pt x="319" y="1"/>
                  </a:lnTo>
                  <a:lnTo>
                    <a:pt x="283" y="0"/>
                  </a:lnTo>
                  <a:lnTo>
                    <a:pt x="253" y="4"/>
                  </a:lnTo>
                  <a:lnTo>
                    <a:pt x="228" y="10"/>
                  </a:lnTo>
                  <a:lnTo>
                    <a:pt x="212" y="25"/>
                  </a:lnTo>
                  <a:lnTo>
                    <a:pt x="205" y="48"/>
                  </a:lnTo>
                  <a:lnTo>
                    <a:pt x="211" y="84"/>
                  </a:lnTo>
                  <a:lnTo>
                    <a:pt x="177" y="87"/>
                  </a:lnTo>
                  <a:lnTo>
                    <a:pt x="144" y="93"/>
                  </a:lnTo>
                  <a:lnTo>
                    <a:pt x="113" y="99"/>
                  </a:lnTo>
                  <a:lnTo>
                    <a:pt x="85" y="111"/>
                  </a:lnTo>
                  <a:lnTo>
                    <a:pt x="57" y="125"/>
                  </a:lnTo>
                  <a:lnTo>
                    <a:pt x="34" y="146"/>
                  </a:lnTo>
                  <a:lnTo>
                    <a:pt x="14" y="172"/>
                  </a:lnTo>
                  <a:lnTo>
                    <a:pt x="0" y="206"/>
                  </a:lnTo>
                  <a:lnTo>
                    <a:pt x="13" y="232"/>
                  </a:lnTo>
                  <a:lnTo>
                    <a:pt x="31" y="253"/>
                  </a:lnTo>
                  <a:lnTo>
                    <a:pt x="54" y="268"/>
                  </a:lnTo>
                  <a:lnTo>
                    <a:pt x="84" y="278"/>
                  </a:lnTo>
                  <a:lnTo>
                    <a:pt x="116" y="281"/>
                  </a:lnTo>
                  <a:lnTo>
                    <a:pt x="153" y="279"/>
                  </a:lnTo>
                  <a:lnTo>
                    <a:pt x="195" y="270"/>
                  </a:lnTo>
                  <a:lnTo>
                    <a:pt x="243" y="257"/>
                  </a:lnTo>
                  <a:close/>
                </a:path>
              </a:pathLst>
            </a:custGeom>
            <a:solidFill>
              <a:srgbClr val="802B21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" name="Freeform 84"/>
            <p:cNvSpPr>
              <a:spLocks/>
            </p:cNvSpPr>
            <p:nvPr/>
          </p:nvSpPr>
          <p:spPr bwMode="auto">
            <a:xfrm>
              <a:off x="4653" y="2813"/>
              <a:ext cx="110" cy="88"/>
            </a:xfrm>
            <a:custGeom>
              <a:avLst/>
              <a:gdLst>
                <a:gd name="T0" fmla="*/ 6 w 331"/>
                <a:gd name="T1" fmla="*/ 21 h 175"/>
                <a:gd name="T2" fmla="*/ 8 w 331"/>
                <a:gd name="T3" fmla="*/ 17 h 175"/>
                <a:gd name="T4" fmla="*/ 10 w 331"/>
                <a:gd name="T5" fmla="*/ 14 h 175"/>
                <a:gd name="T6" fmla="*/ 12 w 331"/>
                <a:gd name="T7" fmla="*/ 11 h 175"/>
                <a:gd name="T8" fmla="*/ 12 w 331"/>
                <a:gd name="T9" fmla="*/ 8 h 175"/>
                <a:gd name="T10" fmla="*/ 12 w 331"/>
                <a:gd name="T11" fmla="*/ 6 h 175"/>
                <a:gd name="T12" fmla="*/ 12 w 331"/>
                <a:gd name="T13" fmla="*/ 4 h 175"/>
                <a:gd name="T14" fmla="*/ 11 w 331"/>
                <a:gd name="T15" fmla="*/ 2 h 175"/>
                <a:gd name="T16" fmla="*/ 9 w 331"/>
                <a:gd name="T17" fmla="*/ 1 h 175"/>
                <a:gd name="T18" fmla="*/ 8 w 331"/>
                <a:gd name="T19" fmla="*/ 1 h 175"/>
                <a:gd name="T20" fmla="*/ 7 w 331"/>
                <a:gd name="T21" fmla="*/ 0 h 175"/>
                <a:gd name="T22" fmla="*/ 6 w 331"/>
                <a:gd name="T23" fmla="*/ 0 h 175"/>
                <a:gd name="T24" fmla="*/ 6 w 331"/>
                <a:gd name="T25" fmla="*/ 1 h 175"/>
                <a:gd name="T26" fmla="*/ 5 w 331"/>
                <a:gd name="T27" fmla="*/ 1 h 175"/>
                <a:gd name="T28" fmla="*/ 5 w 331"/>
                <a:gd name="T29" fmla="*/ 2 h 175"/>
                <a:gd name="T30" fmla="*/ 5 w 331"/>
                <a:gd name="T31" fmla="*/ 4 h 175"/>
                <a:gd name="T32" fmla="*/ 5 w 331"/>
                <a:gd name="T33" fmla="*/ 7 h 175"/>
                <a:gd name="T34" fmla="*/ 4 w 331"/>
                <a:gd name="T35" fmla="*/ 7 h 175"/>
                <a:gd name="T36" fmla="*/ 3 w 331"/>
                <a:gd name="T37" fmla="*/ 8 h 175"/>
                <a:gd name="T38" fmla="*/ 3 w 331"/>
                <a:gd name="T39" fmla="*/ 8 h 175"/>
                <a:gd name="T40" fmla="*/ 2 w 331"/>
                <a:gd name="T41" fmla="*/ 9 h 175"/>
                <a:gd name="T42" fmla="*/ 1 w 331"/>
                <a:gd name="T43" fmla="*/ 10 h 175"/>
                <a:gd name="T44" fmla="*/ 1 w 331"/>
                <a:gd name="T45" fmla="*/ 12 h 175"/>
                <a:gd name="T46" fmla="*/ 0 w 331"/>
                <a:gd name="T47" fmla="*/ 14 h 175"/>
                <a:gd name="T48" fmla="*/ 0 w 331"/>
                <a:gd name="T49" fmla="*/ 17 h 175"/>
                <a:gd name="T50" fmla="*/ 0 w 331"/>
                <a:gd name="T51" fmla="*/ 19 h 175"/>
                <a:gd name="T52" fmla="*/ 1 w 331"/>
                <a:gd name="T53" fmla="*/ 20 h 175"/>
                <a:gd name="T54" fmla="*/ 1 w 331"/>
                <a:gd name="T55" fmla="*/ 21 h 175"/>
                <a:gd name="T56" fmla="*/ 2 w 331"/>
                <a:gd name="T57" fmla="*/ 22 h 175"/>
                <a:gd name="T58" fmla="*/ 3 w 331"/>
                <a:gd name="T59" fmla="*/ 22 h 175"/>
                <a:gd name="T60" fmla="*/ 4 w 331"/>
                <a:gd name="T61" fmla="*/ 22 h 175"/>
                <a:gd name="T62" fmla="*/ 4 w 331"/>
                <a:gd name="T63" fmla="*/ 22 h 175"/>
                <a:gd name="T64" fmla="*/ 6 w 331"/>
                <a:gd name="T65" fmla="*/ 21 h 17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31"/>
                <a:gd name="T100" fmla="*/ 0 h 175"/>
                <a:gd name="T101" fmla="*/ 331 w 331"/>
                <a:gd name="T102" fmla="*/ 175 h 17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31" h="175">
                  <a:moveTo>
                    <a:pt x="152" y="161"/>
                  </a:moveTo>
                  <a:lnTo>
                    <a:pt x="226" y="132"/>
                  </a:lnTo>
                  <a:lnTo>
                    <a:pt x="279" y="106"/>
                  </a:lnTo>
                  <a:lnTo>
                    <a:pt x="313" y="82"/>
                  </a:lnTo>
                  <a:lnTo>
                    <a:pt x="331" y="64"/>
                  </a:lnTo>
                  <a:lnTo>
                    <a:pt x="331" y="45"/>
                  </a:lnTo>
                  <a:lnTo>
                    <a:pt x="316" y="29"/>
                  </a:lnTo>
                  <a:lnTo>
                    <a:pt x="288" y="15"/>
                  </a:lnTo>
                  <a:lnTo>
                    <a:pt x="247" y="3"/>
                  </a:lnTo>
                  <a:lnTo>
                    <a:pt x="223" y="2"/>
                  </a:lnTo>
                  <a:lnTo>
                    <a:pt x="199" y="0"/>
                  </a:lnTo>
                  <a:lnTo>
                    <a:pt x="176" y="0"/>
                  </a:lnTo>
                  <a:lnTo>
                    <a:pt x="158" y="3"/>
                  </a:lnTo>
                  <a:lnTo>
                    <a:pt x="141" y="7"/>
                  </a:lnTo>
                  <a:lnTo>
                    <a:pt x="131" y="16"/>
                  </a:lnTo>
                  <a:lnTo>
                    <a:pt x="127" y="30"/>
                  </a:lnTo>
                  <a:lnTo>
                    <a:pt x="131" y="54"/>
                  </a:lnTo>
                  <a:lnTo>
                    <a:pt x="110" y="55"/>
                  </a:lnTo>
                  <a:lnTo>
                    <a:pt x="89" y="59"/>
                  </a:lnTo>
                  <a:lnTo>
                    <a:pt x="69" y="63"/>
                  </a:lnTo>
                  <a:lnTo>
                    <a:pt x="52" y="71"/>
                  </a:lnTo>
                  <a:lnTo>
                    <a:pt x="35" y="79"/>
                  </a:lnTo>
                  <a:lnTo>
                    <a:pt x="21" y="92"/>
                  </a:lnTo>
                  <a:lnTo>
                    <a:pt x="8" y="107"/>
                  </a:lnTo>
                  <a:lnTo>
                    <a:pt x="0" y="129"/>
                  </a:lnTo>
                  <a:lnTo>
                    <a:pt x="7" y="145"/>
                  </a:lnTo>
                  <a:lnTo>
                    <a:pt x="19" y="160"/>
                  </a:lnTo>
                  <a:lnTo>
                    <a:pt x="34" y="167"/>
                  </a:lnTo>
                  <a:lnTo>
                    <a:pt x="52" y="174"/>
                  </a:lnTo>
                  <a:lnTo>
                    <a:pt x="72" y="175"/>
                  </a:lnTo>
                  <a:lnTo>
                    <a:pt x="96" y="174"/>
                  </a:lnTo>
                  <a:lnTo>
                    <a:pt x="121" y="169"/>
                  </a:lnTo>
                  <a:lnTo>
                    <a:pt x="152" y="161"/>
                  </a:lnTo>
                  <a:close/>
                </a:path>
              </a:pathLst>
            </a:custGeom>
            <a:solidFill>
              <a:srgbClr val="A6524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4" name="Freeform 85"/>
            <p:cNvSpPr>
              <a:spLocks/>
            </p:cNvSpPr>
            <p:nvPr/>
          </p:nvSpPr>
          <p:spPr bwMode="auto">
            <a:xfrm>
              <a:off x="4533" y="2896"/>
              <a:ext cx="38" cy="66"/>
            </a:xfrm>
            <a:custGeom>
              <a:avLst/>
              <a:gdLst>
                <a:gd name="T0" fmla="*/ 4 w 112"/>
                <a:gd name="T1" fmla="*/ 6 h 132"/>
                <a:gd name="T2" fmla="*/ 4 w 112"/>
                <a:gd name="T3" fmla="*/ 4 h 132"/>
                <a:gd name="T4" fmla="*/ 4 w 112"/>
                <a:gd name="T5" fmla="*/ 3 h 132"/>
                <a:gd name="T6" fmla="*/ 4 w 112"/>
                <a:gd name="T7" fmla="*/ 2 h 132"/>
                <a:gd name="T8" fmla="*/ 4 w 112"/>
                <a:gd name="T9" fmla="*/ 1 h 132"/>
                <a:gd name="T10" fmla="*/ 4 w 112"/>
                <a:gd name="T11" fmla="*/ 1 h 132"/>
                <a:gd name="T12" fmla="*/ 3 w 112"/>
                <a:gd name="T13" fmla="*/ 1 h 132"/>
                <a:gd name="T14" fmla="*/ 3 w 112"/>
                <a:gd name="T15" fmla="*/ 0 h 132"/>
                <a:gd name="T16" fmla="*/ 2 w 112"/>
                <a:gd name="T17" fmla="*/ 1 h 132"/>
                <a:gd name="T18" fmla="*/ 2 w 112"/>
                <a:gd name="T19" fmla="*/ 2 h 132"/>
                <a:gd name="T20" fmla="*/ 1 w 112"/>
                <a:gd name="T21" fmla="*/ 4 h 132"/>
                <a:gd name="T22" fmla="*/ 1 w 112"/>
                <a:gd name="T23" fmla="*/ 6 h 132"/>
                <a:gd name="T24" fmla="*/ 0 w 112"/>
                <a:gd name="T25" fmla="*/ 8 h 132"/>
                <a:gd name="T26" fmla="*/ 0 w 112"/>
                <a:gd name="T27" fmla="*/ 10 h 132"/>
                <a:gd name="T28" fmla="*/ 0 w 112"/>
                <a:gd name="T29" fmla="*/ 12 h 132"/>
                <a:gd name="T30" fmla="*/ 0 w 112"/>
                <a:gd name="T31" fmla="*/ 14 h 132"/>
                <a:gd name="T32" fmla="*/ 0 w 112"/>
                <a:gd name="T33" fmla="*/ 17 h 132"/>
                <a:gd name="T34" fmla="*/ 1 w 112"/>
                <a:gd name="T35" fmla="*/ 14 h 132"/>
                <a:gd name="T36" fmla="*/ 1 w 112"/>
                <a:gd name="T37" fmla="*/ 12 h 132"/>
                <a:gd name="T38" fmla="*/ 2 w 112"/>
                <a:gd name="T39" fmla="*/ 11 h 132"/>
                <a:gd name="T40" fmla="*/ 2 w 112"/>
                <a:gd name="T41" fmla="*/ 10 h 132"/>
                <a:gd name="T42" fmla="*/ 3 w 112"/>
                <a:gd name="T43" fmla="*/ 9 h 132"/>
                <a:gd name="T44" fmla="*/ 3 w 112"/>
                <a:gd name="T45" fmla="*/ 8 h 132"/>
                <a:gd name="T46" fmla="*/ 4 w 112"/>
                <a:gd name="T47" fmla="*/ 7 h 132"/>
                <a:gd name="T48" fmla="*/ 4 w 112"/>
                <a:gd name="T49" fmla="*/ 6 h 13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12"/>
                <a:gd name="T76" fmla="*/ 0 h 132"/>
                <a:gd name="T77" fmla="*/ 112 w 112"/>
                <a:gd name="T78" fmla="*/ 132 h 13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12" h="132">
                  <a:moveTo>
                    <a:pt x="112" y="55"/>
                  </a:moveTo>
                  <a:lnTo>
                    <a:pt x="112" y="38"/>
                  </a:lnTo>
                  <a:lnTo>
                    <a:pt x="112" y="26"/>
                  </a:lnTo>
                  <a:lnTo>
                    <a:pt x="109" y="16"/>
                  </a:lnTo>
                  <a:lnTo>
                    <a:pt x="105" y="9"/>
                  </a:lnTo>
                  <a:lnTo>
                    <a:pt x="96" y="4"/>
                  </a:lnTo>
                  <a:lnTo>
                    <a:pt x="88" y="1"/>
                  </a:lnTo>
                  <a:lnTo>
                    <a:pt x="75" y="0"/>
                  </a:lnTo>
                  <a:lnTo>
                    <a:pt x="64" y="3"/>
                  </a:lnTo>
                  <a:lnTo>
                    <a:pt x="45" y="18"/>
                  </a:lnTo>
                  <a:lnTo>
                    <a:pt x="30" y="34"/>
                  </a:lnTo>
                  <a:lnTo>
                    <a:pt x="17" y="50"/>
                  </a:lnTo>
                  <a:lnTo>
                    <a:pt x="9" y="67"/>
                  </a:lnTo>
                  <a:lnTo>
                    <a:pt x="2" y="82"/>
                  </a:lnTo>
                  <a:lnTo>
                    <a:pt x="0" y="99"/>
                  </a:lnTo>
                  <a:lnTo>
                    <a:pt x="2" y="115"/>
                  </a:lnTo>
                  <a:lnTo>
                    <a:pt x="9" y="132"/>
                  </a:lnTo>
                  <a:lnTo>
                    <a:pt x="17" y="115"/>
                  </a:lnTo>
                  <a:lnTo>
                    <a:pt x="30" y="102"/>
                  </a:lnTo>
                  <a:lnTo>
                    <a:pt x="41" y="90"/>
                  </a:lnTo>
                  <a:lnTo>
                    <a:pt x="55" y="81"/>
                  </a:lnTo>
                  <a:lnTo>
                    <a:pt x="68" y="72"/>
                  </a:lnTo>
                  <a:lnTo>
                    <a:pt x="82" y="64"/>
                  </a:lnTo>
                  <a:lnTo>
                    <a:pt x="96" y="59"/>
                  </a:lnTo>
                  <a:lnTo>
                    <a:pt x="112" y="55"/>
                  </a:lnTo>
                  <a:close/>
                </a:path>
              </a:pathLst>
            </a:custGeom>
            <a:solidFill>
              <a:srgbClr val="FFFFB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5" name="Freeform 86"/>
            <p:cNvSpPr>
              <a:spLocks/>
            </p:cNvSpPr>
            <p:nvPr/>
          </p:nvSpPr>
          <p:spPr bwMode="auto">
            <a:xfrm>
              <a:off x="4613" y="2888"/>
              <a:ext cx="38" cy="66"/>
            </a:xfrm>
            <a:custGeom>
              <a:avLst/>
              <a:gdLst>
                <a:gd name="T0" fmla="*/ 4 w 113"/>
                <a:gd name="T1" fmla="*/ 7 h 133"/>
                <a:gd name="T2" fmla="*/ 4 w 113"/>
                <a:gd name="T3" fmla="*/ 4 h 133"/>
                <a:gd name="T4" fmla="*/ 4 w 113"/>
                <a:gd name="T5" fmla="*/ 3 h 133"/>
                <a:gd name="T6" fmla="*/ 4 w 113"/>
                <a:gd name="T7" fmla="*/ 2 h 133"/>
                <a:gd name="T8" fmla="*/ 4 w 113"/>
                <a:gd name="T9" fmla="*/ 1 h 133"/>
                <a:gd name="T10" fmla="*/ 4 w 113"/>
                <a:gd name="T11" fmla="*/ 0 h 133"/>
                <a:gd name="T12" fmla="*/ 3 w 113"/>
                <a:gd name="T13" fmla="*/ 0 h 133"/>
                <a:gd name="T14" fmla="*/ 3 w 113"/>
                <a:gd name="T15" fmla="*/ 0 h 133"/>
                <a:gd name="T16" fmla="*/ 2 w 113"/>
                <a:gd name="T17" fmla="*/ 0 h 133"/>
                <a:gd name="T18" fmla="*/ 2 w 113"/>
                <a:gd name="T19" fmla="*/ 2 h 133"/>
                <a:gd name="T20" fmla="*/ 1 w 113"/>
                <a:gd name="T21" fmla="*/ 4 h 133"/>
                <a:gd name="T22" fmla="*/ 1 w 113"/>
                <a:gd name="T23" fmla="*/ 6 h 133"/>
                <a:gd name="T24" fmla="*/ 0 w 113"/>
                <a:gd name="T25" fmla="*/ 8 h 133"/>
                <a:gd name="T26" fmla="*/ 0 w 113"/>
                <a:gd name="T27" fmla="*/ 10 h 133"/>
                <a:gd name="T28" fmla="*/ 0 w 113"/>
                <a:gd name="T29" fmla="*/ 12 h 133"/>
                <a:gd name="T30" fmla="*/ 0 w 113"/>
                <a:gd name="T31" fmla="*/ 14 h 133"/>
                <a:gd name="T32" fmla="*/ 0 w 113"/>
                <a:gd name="T33" fmla="*/ 16 h 133"/>
                <a:gd name="T34" fmla="*/ 1 w 113"/>
                <a:gd name="T35" fmla="*/ 14 h 133"/>
                <a:gd name="T36" fmla="*/ 1 w 113"/>
                <a:gd name="T37" fmla="*/ 12 h 133"/>
                <a:gd name="T38" fmla="*/ 2 w 113"/>
                <a:gd name="T39" fmla="*/ 11 h 133"/>
                <a:gd name="T40" fmla="*/ 2 w 113"/>
                <a:gd name="T41" fmla="*/ 10 h 133"/>
                <a:gd name="T42" fmla="*/ 3 w 113"/>
                <a:gd name="T43" fmla="*/ 8 h 133"/>
                <a:gd name="T44" fmla="*/ 3 w 113"/>
                <a:gd name="T45" fmla="*/ 8 h 133"/>
                <a:gd name="T46" fmla="*/ 4 w 113"/>
                <a:gd name="T47" fmla="*/ 7 h 133"/>
                <a:gd name="T48" fmla="*/ 4 w 113"/>
                <a:gd name="T49" fmla="*/ 7 h 13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13"/>
                <a:gd name="T76" fmla="*/ 0 h 133"/>
                <a:gd name="T77" fmla="*/ 113 w 113"/>
                <a:gd name="T78" fmla="*/ 133 h 13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13" h="133">
                  <a:moveTo>
                    <a:pt x="112" y="56"/>
                  </a:moveTo>
                  <a:lnTo>
                    <a:pt x="113" y="39"/>
                  </a:lnTo>
                  <a:lnTo>
                    <a:pt x="113" y="26"/>
                  </a:lnTo>
                  <a:lnTo>
                    <a:pt x="110" y="16"/>
                  </a:lnTo>
                  <a:lnTo>
                    <a:pt x="106" y="9"/>
                  </a:lnTo>
                  <a:lnTo>
                    <a:pt x="97" y="4"/>
                  </a:lnTo>
                  <a:lnTo>
                    <a:pt x="89" y="1"/>
                  </a:lnTo>
                  <a:lnTo>
                    <a:pt x="76" y="0"/>
                  </a:lnTo>
                  <a:lnTo>
                    <a:pt x="65" y="1"/>
                  </a:lnTo>
                  <a:lnTo>
                    <a:pt x="45" y="17"/>
                  </a:lnTo>
                  <a:lnTo>
                    <a:pt x="30" y="34"/>
                  </a:lnTo>
                  <a:lnTo>
                    <a:pt x="17" y="50"/>
                  </a:lnTo>
                  <a:lnTo>
                    <a:pt x="9" y="67"/>
                  </a:lnTo>
                  <a:lnTo>
                    <a:pt x="2" y="82"/>
                  </a:lnTo>
                  <a:lnTo>
                    <a:pt x="0" y="99"/>
                  </a:lnTo>
                  <a:lnTo>
                    <a:pt x="3" y="116"/>
                  </a:lnTo>
                  <a:lnTo>
                    <a:pt x="10" y="133"/>
                  </a:lnTo>
                  <a:lnTo>
                    <a:pt x="18" y="116"/>
                  </a:lnTo>
                  <a:lnTo>
                    <a:pt x="30" y="102"/>
                  </a:lnTo>
                  <a:lnTo>
                    <a:pt x="42" y="89"/>
                  </a:lnTo>
                  <a:lnTo>
                    <a:pt x="55" y="80"/>
                  </a:lnTo>
                  <a:lnTo>
                    <a:pt x="68" y="71"/>
                  </a:lnTo>
                  <a:lnTo>
                    <a:pt x="82" y="64"/>
                  </a:lnTo>
                  <a:lnTo>
                    <a:pt x="96" y="59"/>
                  </a:lnTo>
                  <a:lnTo>
                    <a:pt x="112" y="56"/>
                  </a:lnTo>
                  <a:close/>
                </a:path>
              </a:pathLst>
            </a:custGeom>
            <a:solidFill>
              <a:srgbClr val="FFFFB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6" name="Freeform 87"/>
            <p:cNvSpPr>
              <a:spLocks/>
            </p:cNvSpPr>
            <p:nvPr/>
          </p:nvSpPr>
          <p:spPr bwMode="auto">
            <a:xfrm>
              <a:off x="4737" y="2583"/>
              <a:ext cx="120" cy="277"/>
            </a:xfrm>
            <a:custGeom>
              <a:avLst/>
              <a:gdLst>
                <a:gd name="T0" fmla="*/ 3 w 361"/>
                <a:gd name="T1" fmla="*/ 58 h 553"/>
                <a:gd name="T2" fmla="*/ 3 w 361"/>
                <a:gd name="T3" fmla="*/ 51 h 553"/>
                <a:gd name="T4" fmla="*/ 2 w 361"/>
                <a:gd name="T5" fmla="*/ 44 h 553"/>
                <a:gd name="T6" fmla="*/ 2 w 361"/>
                <a:gd name="T7" fmla="*/ 36 h 553"/>
                <a:gd name="T8" fmla="*/ 2 w 361"/>
                <a:gd name="T9" fmla="*/ 29 h 553"/>
                <a:gd name="T10" fmla="*/ 1 w 361"/>
                <a:gd name="T11" fmla="*/ 22 h 553"/>
                <a:gd name="T12" fmla="*/ 1 w 361"/>
                <a:gd name="T13" fmla="*/ 15 h 553"/>
                <a:gd name="T14" fmla="*/ 0 w 361"/>
                <a:gd name="T15" fmla="*/ 8 h 553"/>
                <a:gd name="T16" fmla="*/ 0 w 361"/>
                <a:gd name="T17" fmla="*/ 0 h 553"/>
                <a:gd name="T18" fmla="*/ 2 w 361"/>
                <a:gd name="T19" fmla="*/ 5 h 553"/>
                <a:gd name="T20" fmla="*/ 3 w 361"/>
                <a:gd name="T21" fmla="*/ 11 h 553"/>
                <a:gd name="T22" fmla="*/ 5 w 361"/>
                <a:gd name="T23" fmla="*/ 17 h 553"/>
                <a:gd name="T24" fmla="*/ 7 w 361"/>
                <a:gd name="T25" fmla="*/ 24 h 553"/>
                <a:gd name="T26" fmla="*/ 8 w 361"/>
                <a:gd name="T27" fmla="*/ 31 h 553"/>
                <a:gd name="T28" fmla="*/ 10 w 361"/>
                <a:gd name="T29" fmla="*/ 40 h 553"/>
                <a:gd name="T30" fmla="*/ 12 w 361"/>
                <a:gd name="T31" fmla="*/ 48 h 553"/>
                <a:gd name="T32" fmla="*/ 13 w 361"/>
                <a:gd name="T33" fmla="*/ 58 h 553"/>
                <a:gd name="T34" fmla="*/ 12 w 361"/>
                <a:gd name="T35" fmla="*/ 63 h 553"/>
                <a:gd name="T36" fmla="*/ 11 w 361"/>
                <a:gd name="T37" fmla="*/ 67 h 553"/>
                <a:gd name="T38" fmla="*/ 10 w 361"/>
                <a:gd name="T39" fmla="*/ 69 h 553"/>
                <a:gd name="T40" fmla="*/ 9 w 361"/>
                <a:gd name="T41" fmla="*/ 70 h 553"/>
                <a:gd name="T42" fmla="*/ 7 w 361"/>
                <a:gd name="T43" fmla="*/ 68 h 553"/>
                <a:gd name="T44" fmla="*/ 6 w 361"/>
                <a:gd name="T45" fmla="*/ 66 h 553"/>
                <a:gd name="T46" fmla="*/ 5 w 361"/>
                <a:gd name="T47" fmla="*/ 63 h 553"/>
                <a:gd name="T48" fmla="*/ 3 w 361"/>
                <a:gd name="T49" fmla="*/ 58 h 55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61"/>
                <a:gd name="T76" fmla="*/ 0 h 553"/>
                <a:gd name="T77" fmla="*/ 361 w 361"/>
                <a:gd name="T78" fmla="*/ 553 h 55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61" h="553">
                  <a:moveTo>
                    <a:pt x="83" y="463"/>
                  </a:moveTo>
                  <a:lnTo>
                    <a:pt x="72" y="404"/>
                  </a:lnTo>
                  <a:lnTo>
                    <a:pt x="62" y="347"/>
                  </a:lnTo>
                  <a:lnTo>
                    <a:pt x="51" y="288"/>
                  </a:lnTo>
                  <a:lnTo>
                    <a:pt x="41" y="231"/>
                  </a:lnTo>
                  <a:lnTo>
                    <a:pt x="30" y="172"/>
                  </a:lnTo>
                  <a:lnTo>
                    <a:pt x="20" y="115"/>
                  </a:lnTo>
                  <a:lnTo>
                    <a:pt x="10" y="57"/>
                  </a:lnTo>
                  <a:lnTo>
                    <a:pt x="0" y="0"/>
                  </a:lnTo>
                  <a:lnTo>
                    <a:pt x="42" y="36"/>
                  </a:lnTo>
                  <a:lnTo>
                    <a:pt x="87" y="82"/>
                  </a:lnTo>
                  <a:lnTo>
                    <a:pt x="133" y="131"/>
                  </a:lnTo>
                  <a:lnTo>
                    <a:pt x="179" y="188"/>
                  </a:lnTo>
                  <a:lnTo>
                    <a:pt x="224" y="248"/>
                  </a:lnTo>
                  <a:lnTo>
                    <a:pt x="271" y="314"/>
                  </a:lnTo>
                  <a:lnTo>
                    <a:pt x="316" y="383"/>
                  </a:lnTo>
                  <a:lnTo>
                    <a:pt x="361" y="457"/>
                  </a:lnTo>
                  <a:lnTo>
                    <a:pt x="334" y="504"/>
                  </a:lnTo>
                  <a:lnTo>
                    <a:pt x="305" y="535"/>
                  </a:lnTo>
                  <a:lnTo>
                    <a:pt x="272" y="551"/>
                  </a:lnTo>
                  <a:lnTo>
                    <a:pt x="240" y="553"/>
                  </a:lnTo>
                  <a:lnTo>
                    <a:pt x="202" y="543"/>
                  </a:lnTo>
                  <a:lnTo>
                    <a:pt x="164" y="524"/>
                  </a:lnTo>
                  <a:lnTo>
                    <a:pt x="124" y="497"/>
                  </a:lnTo>
                  <a:lnTo>
                    <a:pt x="83" y="463"/>
                  </a:lnTo>
                  <a:close/>
                </a:path>
              </a:pathLst>
            </a:custGeom>
            <a:solidFill>
              <a:srgbClr val="782B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7" name="Freeform 88"/>
            <p:cNvSpPr>
              <a:spLocks/>
            </p:cNvSpPr>
            <p:nvPr/>
          </p:nvSpPr>
          <p:spPr bwMode="auto">
            <a:xfrm>
              <a:off x="4348" y="2267"/>
              <a:ext cx="453" cy="555"/>
            </a:xfrm>
            <a:custGeom>
              <a:avLst/>
              <a:gdLst>
                <a:gd name="T0" fmla="*/ 50 w 1359"/>
                <a:gd name="T1" fmla="*/ 116 h 1111"/>
                <a:gd name="T2" fmla="*/ 48 w 1359"/>
                <a:gd name="T3" fmla="*/ 111 h 1111"/>
                <a:gd name="T4" fmla="*/ 47 w 1359"/>
                <a:gd name="T5" fmla="*/ 106 h 1111"/>
                <a:gd name="T6" fmla="*/ 45 w 1359"/>
                <a:gd name="T7" fmla="*/ 101 h 1111"/>
                <a:gd name="T8" fmla="*/ 44 w 1359"/>
                <a:gd name="T9" fmla="*/ 95 h 1111"/>
                <a:gd name="T10" fmla="*/ 43 w 1359"/>
                <a:gd name="T11" fmla="*/ 89 h 1111"/>
                <a:gd name="T12" fmla="*/ 43 w 1359"/>
                <a:gd name="T13" fmla="*/ 83 h 1111"/>
                <a:gd name="T14" fmla="*/ 42 w 1359"/>
                <a:gd name="T15" fmla="*/ 77 h 1111"/>
                <a:gd name="T16" fmla="*/ 40 w 1359"/>
                <a:gd name="T17" fmla="*/ 70 h 1111"/>
                <a:gd name="T18" fmla="*/ 38 w 1359"/>
                <a:gd name="T19" fmla="*/ 64 h 1111"/>
                <a:gd name="T20" fmla="*/ 36 w 1359"/>
                <a:gd name="T21" fmla="*/ 59 h 1111"/>
                <a:gd name="T22" fmla="*/ 33 w 1359"/>
                <a:gd name="T23" fmla="*/ 55 h 1111"/>
                <a:gd name="T24" fmla="*/ 32 w 1359"/>
                <a:gd name="T25" fmla="*/ 52 h 1111"/>
                <a:gd name="T26" fmla="*/ 33 w 1359"/>
                <a:gd name="T27" fmla="*/ 50 h 1111"/>
                <a:gd name="T28" fmla="*/ 33 w 1359"/>
                <a:gd name="T29" fmla="*/ 48 h 1111"/>
                <a:gd name="T30" fmla="*/ 34 w 1359"/>
                <a:gd name="T31" fmla="*/ 46 h 1111"/>
                <a:gd name="T32" fmla="*/ 34 w 1359"/>
                <a:gd name="T33" fmla="*/ 40 h 1111"/>
                <a:gd name="T34" fmla="*/ 33 w 1359"/>
                <a:gd name="T35" fmla="*/ 28 h 1111"/>
                <a:gd name="T36" fmla="*/ 31 w 1359"/>
                <a:gd name="T37" fmla="*/ 17 h 1111"/>
                <a:gd name="T38" fmla="*/ 28 w 1359"/>
                <a:gd name="T39" fmla="*/ 5 h 1111"/>
                <a:gd name="T40" fmla="*/ 24 w 1359"/>
                <a:gd name="T41" fmla="*/ 4 h 1111"/>
                <a:gd name="T42" fmla="*/ 17 w 1359"/>
                <a:gd name="T43" fmla="*/ 11 h 1111"/>
                <a:gd name="T44" fmla="*/ 11 w 1359"/>
                <a:gd name="T45" fmla="*/ 20 h 1111"/>
                <a:gd name="T46" fmla="*/ 4 w 1359"/>
                <a:gd name="T47" fmla="*/ 34 h 1111"/>
                <a:gd name="T48" fmla="*/ 1 w 1359"/>
                <a:gd name="T49" fmla="*/ 52 h 1111"/>
                <a:gd name="T50" fmla="*/ 0 w 1359"/>
                <a:gd name="T51" fmla="*/ 62 h 1111"/>
                <a:gd name="T52" fmla="*/ 1 w 1359"/>
                <a:gd name="T53" fmla="*/ 68 h 1111"/>
                <a:gd name="T54" fmla="*/ 3 w 1359"/>
                <a:gd name="T55" fmla="*/ 71 h 1111"/>
                <a:gd name="T56" fmla="*/ 6 w 1359"/>
                <a:gd name="T57" fmla="*/ 74 h 1111"/>
                <a:gd name="T58" fmla="*/ 10 w 1359"/>
                <a:gd name="T59" fmla="*/ 85 h 1111"/>
                <a:gd name="T60" fmla="*/ 15 w 1359"/>
                <a:gd name="T61" fmla="*/ 100 h 1111"/>
                <a:gd name="T62" fmla="*/ 24 w 1359"/>
                <a:gd name="T63" fmla="*/ 112 h 1111"/>
                <a:gd name="T64" fmla="*/ 33 w 1359"/>
                <a:gd name="T65" fmla="*/ 120 h 1111"/>
                <a:gd name="T66" fmla="*/ 37 w 1359"/>
                <a:gd name="T67" fmla="*/ 130 h 1111"/>
                <a:gd name="T68" fmla="*/ 40 w 1359"/>
                <a:gd name="T69" fmla="*/ 137 h 1111"/>
                <a:gd name="T70" fmla="*/ 44 w 1359"/>
                <a:gd name="T71" fmla="*/ 138 h 1111"/>
                <a:gd name="T72" fmla="*/ 47 w 1359"/>
                <a:gd name="T73" fmla="*/ 136 h 1111"/>
                <a:gd name="T74" fmla="*/ 49 w 1359"/>
                <a:gd name="T75" fmla="*/ 133 h 1111"/>
                <a:gd name="T76" fmla="*/ 50 w 1359"/>
                <a:gd name="T77" fmla="*/ 128 h 1111"/>
                <a:gd name="T78" fmla="*/ 50 w 1359"/>
                <a:gd name="T79" fmla="*/ 122 h 111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359"/>
                <a:gd name="T121" fmla="*/ 0 h 1111"/>
                <a:gd name="T122" fmla="*/ 1359 w 1359"/>
                <a:gd name="T123" fmla="*/ 1111 h 1111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359" h="1111">
                  <a:moveTo>
                    <a:pt x="1359" y="951"/>
                  </a:moveTo>
                  <a:lnTo>
                    <a:pt x="1343" y="929"/>
                  </a:lnTo>
                  <a:lnTo>
                    <a:pt x="1328" y="908"/>
                  </a:lnTo>
                  <a:lnTo>
                    <a:pt x="1309" y="888"/>
                  </a:lnTo>
                  <a:lnTo>
                    <a:pt x="1291" y="869"/>
                  </a:lnTo>
                  <a:lnTo>
                    <a:pt x="1270" y="849"/>
                  </a:lnTo>
                  <a:lnTo>
                    <a:pt x="1249" y="829"/>
                  </a:lnTo>
                  <a:lnTo>
                    <a:pt x="1226" y="811"/>
                  </a:lnTo>
                  <a:lnTo>
                    <a:pt x="1205" y="793"/>
                  </a:lnTo>
                  <a:lnTo>
                    <a:pt x="1194" y="767"/>
                  </a:lnTo>
                  <a:lnTo>
                    <a:pt x="1184" y="742"/>
                  </a:lnTo>
                  <a:lnTo>
                    <a:pt x="1173" y="717"/>
                  </a:lnTo>
                  <a:lnTo>
                    <a:pt x="1163" y="692"/>
                  </a:lnTo>
                  <a:lnTo>
                    <a:pt x="1151" y="668"/>
                  </a:lnTo>
                  <a:lnTo>
                    <a:pt x="1143" y="643"/>
                  </a:lnTo>
                  <a:lnTo>
                    <a:pt x="1132" y="618"/>
                  </a:lnTo>
                  <a:lnTo>
                    <a:pt x="1123" y="593"/>
                  </a:lnTo>
                  <a:lnTo>
                    <a:pt x="1092" y="564"/>
                  </a:lnTo>
                  <a:lnTo>
                    <a:pt x="1061" y="540"/>
                  </a:lnTo>
                  <a:lnTo>
                    <a:pt x="1030" y="516"/>
                  </a:lnTo>
                  <a:lnTo>
                    <a:pt x="999" y="495"/>
                  </a:lnTo>
                  <a:lnTo>
                    <a:pt x="966" y="476"/>
                  </a:lnTo>
                  <a:lnTo>
                    <a:pt x="935" y="459"/>
                  </a:lnTo>
                  <a:lnTo>
                    <a:pt x="903" y="442"/>
                  </a:lnTo>
                  <a:lnTo>
                    <a:pt x="872" y="429"/>
                  </a:lnTo>
                  <a:lnTo>
                    <a:pt x="876" y="421"/>
                  </a:lnTo>
                  <a:lnTo>
                    <a:pt x="880" y="413"/>
                  </a:lnTo>
                  <a:lnTo>
                    <a:pt x="886" y="405"/>
                  </a:lnTo>
                  <a:lnTo>
                    <a:pt x="892" y="399"/>
                  </a:lnTo>
                  <a:lnTo>
                    <a:pt x="896" y="391"/>
                  </a:lnTo>
                  <a:lnTo>
                    <a:pt x="900" y="383"/>
                  </a:lnTo>
                  <a:lnTo>
                    <a:pt x="906" y="375"/>
                  </a:lnTo>
                  <a:lnTo>
                    <a:pt x="911" y="369"/>
                  </a:lnTo>
                  <a:lnTo>
                    <a:pt x="911" y="320"/>
                  </a:lnTo>
                  <a:lnTo>
                    <a:pt x="900" y="273"/>
                  </a:lnTo>
                  <a:lnTo>
                    <a:pt x="880" y="228"/>
                  </a:lnTo>
                  <a:lnTo>
                    <a:pt x="855" y="182"/>
                  </a:lnTo>
                  <a:lnTo>
                    <a:pt x="824" y="136"/>
                  </a:lnTo>
                  <a:lnTo>
                    <a:pt x="793" y="90"/>
                  </a:lnTo>
                  <a:lnTo>
                    <a:pt x="765" y="45"/>
                  </a:lnTo>
                  <a:lnTo>
                    <a:pt x="741" y="0"/>
                  </a:lnTo>
                  <a:lnTo>
                    <a:pt x="652" y="34"/>
                  </a:lnTo>
                  <a:lnTo>
                    <a:pt x="561" y="66"/>
                  </a:lnTo>
                  <a:lnTo>
                    <a:pt x="470" y="94"/>
                  </a:lnTo>
                  <a:lnTo>
                    <a:pt x="379" y="128"/>
                  </a:lnTo>
                  <a:lnTo>
                    <a:pt x="289" y="166"/>
                  </a:lnTo>
                  <a:lnTo>
                    <a:pt x="203" y="216"/>
                  </a:lnTo>
                  <a:lnTo>
                    <a:pt x="120" y="277"/>
                  </a:lnTo>
                  <a:lnTo>
                    <a:pt x="45" y="357"/>
                  </a:lnTo>
                  <a:lnTo>
                    <a:pt x="15" y="416"/>
                  </a:lnTo>
                  <a:lnTo>
                    <a:pt x="1" y="464"/>
                  </a:lnTo>
                  <a:lnTo>
                    <a:pt x="0" y="499"/>
                  </a:lnTo>
                  <a:lnTo>
                    <a:pt x="8" y="528"/>
                  </a:lnTo>
                  <a:lnTo>
                    <a:pt x="24" y="546"/>
                  </a:lnTo>
                  <a:lnTo>
                    <a:pt x="46" y="560"/>
                  </a:lnTo>
                  <a:lnTo>
                    <a:pt x="73" y="570"/>
                  </a:lnTo>
                  <a:lnTo>
                    <a:pt x="104" y="579"/>
                  </a:lnTo>
                  <a:lnTo>
                    <a:pt x="163" y="593"/>
                  </a:lnTo>
                  <a:lnTo>
                    <a:pt x="214" y="631"/>
                  </a:lnTo>
                  <a:lnTo>
                    <a:pt x="265" y="683"/>
                  </a:lnTo>
                  <a:lnTo>
                    <a:pt x="327" y="745"/>
                  </a:lnTo>
                  <a:lnTo>
                    <a:pt x="406" y="806"/>
                  </a:lnTo>
                  <a:lnTo>
                    <a:pt x="515" y="859"/>
                  </a:lnTo>
                  <a:lnTo>
                    <a:pt x="660" y="899"/>
                  </a:lnTo>
                  <a:lnTo>
                    <a:pt x="854" y="918"/>
                  </a:lnTo>
                  <a:lnTo>
                    <a:pt x="899" y="963"/>
                  </a:lnTo>
                  <a:lnTo>
                    <a:pt x="944" y="1006"/>
                  </a:lnTo>
                  <a:lnTo>
                    <a:pt x="989" y="1044"/>
                  </a:lnTo>
                  <a:lnTo>
                    <a:pt x="1036" y="1076"/>
                  </a:lnTo>
                  <a:lnTo>
                    <a:pt x="1082" y="1098"/>
                  </a:lnTo>
                  <a:lnTo>
                    <a:pt x="1129" y="1111"/>
                  </a:lnTo>
                  <a:lnTo>
                    <a:pt x="1177" y="1111"/>
                  </a:lnTo>
                  <a:lnTo>
                    <a:pt x="1228" y="1097"/>
                  </a:lnTo>
                  <a:lnTo>
                    <a:pt x="1270" y="1093"/>
                  </a:lnTo>
                  <a:lnTo>
                    <a:pt x="1302" y="1085"/>
                  </a:lnTo>
                  <a:lnTo>
                    <a:pt x="1326" y="1071"/>
                  </a:lnTo>
                  <a:lnTo>
                    <a:pt x="1343" y="1054"/>
                  </a:lnTo>
                  <a:lnTo>
                    <a:pt x="1353" y="1031"/>
                  </a:lnTo>
                  <a:lnTo>
                    <a:pt x="1359" y="1006"/>
                  </a:lnTo>
                  <a:lnTo>
                    <a:pt x="1359" y="978"/>
                  </a:lnTo>
                  <a:lnTo>
                    <a:pt x="1359" y="951"/>
                  </a:lnTo>
                  <a:close/>
                </a:path>
              </a:pathLst>
            </a:custGeom>
            <a:solidFill>
              <a:srgbClr val="B86B0D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" name="Freeform 89"/>
            <p:cNvSpPr>
              <a:spLocks/>
            </p:cNvSpPr>
            <p:nvPr/>
          </p:nvSpPr>
          <p:spPr bwMode="auto">
            <a:xfrm>
              <a:off x="4376" y="2273"/>
              <a:ext cx="395" cy="515"/>
            </a:xfrm>
            <a:custGeom>
              <a:avLst/>
              <a:gdLst>
                <a:gd name="T0" fmla="*/ 43 w 1186"/>
                <a:gd name="T1" fmla="*/ 108 h 1031"/>
                <a:gd name="T2" fmla="*/ 42 w 1186"/>
                <a:gd name="T3" fmla="*/ 104 h 1031"/>
                <a:gd name="T4" fmla="*/ 41 w 1186"/>
                <a:gd name="T5" fmla="*/ 100 h 1031"/>
                <a:gd name="T6" fmla="*/ 40 w 1186"/>
                <a:gd name="T7" fmla="*/ 96 h 1031"/>
                <a:gd name="T8" fmla="*/ 38 w 1186"/>
                <a:gd name="T9" fmla="*/ 91 h 1031"/>
                <a:gd name="T10" fmla="*/ 38 w 1186"/>
                <a:gd name="T11" fmla="*/ 85 h 1031"/>
                <a:gd name="T12" fmla="*/ 37 w 1186"/>
                <a:gd name="T13" fmla="*/ 80 h 1031"/>
                <a:gd name="T14" fmla="*/ 37 w 1186"/>
                <a:gd name="T15" fmla="*/ 75 h 1031"/>
                <a:gd name="T16" fmla="*/ 35 w 1186"/>
                <a:gd name="T17" fmla="*/ 69 h 1031"/>
                <a:gd name="T18" fmla="*/ 33 w 1186"/>
                <a:gd name="T19" fmla="*/ 63 h 1031"/>
                <a:gd name="T20" fmla="*/ 31 w 1186"/>
                <a:gd name="T21" fmla="*/ 59 h 1031"/>
                <a:gd name="T22" fmla="*/ 29 w 1186"/>
                <a:gd name="T23" fmla="*/ 55 h 1031"/>
                <a:gd name="T24" fmla="*/ 28 w 1186"/>
                <a:gd name="T25" fmla="*/ 53 h 1031"/>
                <a:gd name="T26" fmla="*/ 29 w 1186"/>
                <a:gd name="T27" fmla="*/ 49 h 1031"/>
                <a:gd name="T28" fmla="*/ 29 w 1186"/>
                <a:gd name="T29" fmla="*/ 46 h 1031"/>
                <a:gd name="T30" fmla="*/ 30 w 1186"/>
                <a:gd name="T31" fmla="*/ 42 h 1031"/>
                <a:gd name="T32" fmla="*/ 30 w 1186"/>
                <a:gd name="T33" fmla="*/ 36 h 1031"/>
                <a:gd name="T34" fmla="*/ 29 w 1186"/>
                <a:gd name="T35" fmla="*/ 25 h 1031"/>
                <a:gd name="T36" fmla="*/ 27 w 1186"/>
                <a:gd name="T37" fmla="*/ 15 h 1031"/>
                <a:gd name="T38" fmla="*/ 25 w 1186"/>
                <a:gd name="T39" fmla="*/ 5 h 1031"/>
                <a:gd name="T40" fmla="*/ 21 w 1186"/>
                <a:gd name="T41" fmla="*/ 4 h 1031"/>
                <a:gd name="T42" fmla="*/ 15 w 1186"/>
                <a:gd name="T43" fmla="*/ 12 h 1031"/>
                <a:gd name="T44" fmla="*/ 9 w 1186"/>
                <a:gd name="T45" fmla="*/ 23 h 1031"/>
                <a:gd name="T46" fmla="*/ 4 w 1186"/>
                <a:gd name="T47" fmla="*/ 37 h 1031"/>
                <a:gd name="T48" fmla="*/ 1 w 1186"/>
                <a:gd name="T49" fmla="*/ 52 h 1031"/>
                <a:gd name="T50" fmla="*/ 0 w 1186"/>
                <a:gd name="T51" fmla="*/ 60 h 1031"/>
                <a:gd name="T52" fmla="*/ 1 w 1186"/>
                <a:gd name="T53" fmla="*/ 63 h 1031"/>
                <a:gd name="T54" fmla="*/ 2 w 1186"/>
                <a:gd name="T55" fmla="*/ 63 h 1031"/>
                <a:gd name="T56" fmla="*/ 5 w 1186"/>
                <a:gd name="T57" fmla="*/ 66 h 1031"/>
                <a:gd name="T58" fmla="*/ 9 w 1186"/>
                <a:gd name="T59" fmla="*/ 78 h 1031"/>
                <a:gd name="T60" fmla="*/ 13 w 1186"/>
                <a:gd name="T61" fmla="*/ 93 h 1031"/>
                <a:gd name="T62" fmla="*/ 21 w 1186"/>
                <a:gd name="T63" fmla="*/ 105 h 1031"/>
                <a:gd name="T64" fmla="*/ 29 w 1186"/>
                <a:gd name="T65" fmla="*/ 112 h 1031"/>
                <a:gd name="T66" fmla="*/ 32 w 1186"/>
                <a:gd name="T67" fmla="*/ 121 h 1031"/>
                <a:gd name="T68" fmla="*/ 35 w 1186"/>
                <a:gd name="T69" fmla="*/ 127 h 1031"/>
                <a:gd name="T70" fmla="*/ 38 w 1186"/>
                <a:gd name="T71" fmla="*/ 128 h 1031"/>
                <a:gd name="T72" fmla="*/ 41 w 1186"/>
                <a:gd name="T73" fmla="*/ 126 h 1031"/>
                <a:gd name="T74" fmla="*/ 43 w 1186"/>
                <a:gd name="T75" fmla="*/ 124 h 1031"/>
                <a:gd name="T76" fmla="*/ 44 w 1186"/>
                <a:gd name="T77" fmla="*/ 120 h 1031"/>
                <a:gd name="T78" fmla="*/ 44 w 1186"/>
                <a:gd name="T79" fmla="*/ 114 h 103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186"/>
                <a:gd name="T121" fmla="*/ 0 h 1031"/>
                <a:gd name="T122" fmla="*/ 1186 w 1186"/>
                <a:gd name="T123" fmla="*/ 1031 h 1031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186" h="1031">
                  <a:moveTo>
                    <a:pt x="1185" y="891"/>
                  </a:moveTo>
                  <a:lnTo>
                    <a:pt x="1172" y="871"/>
                  </a:lnTo>
                  <a:lnTo>
                    <a:pt x="1158" y="853"/>
                  </a:lnTo>
                  <a:lnTo>
                    <a:pt x="1141" y="835"/>
                  </a:lnTo>
                  <a:lnTo>
                    <a:pt x="1125" y="819"/>
                  </a:lnTo>
                  <a:lnTo>
                    <a:pt x="1107" y="801"/>
                  </a:lnTo>
                  <a:lnTo>
                    <a:pt x="1089" y="785"/>
                  </a:lnTo>
                  <a:lnTo>
                    <a:pt x="1069" y="768"/>
                  </a:lnTo>
                  <a:lnTo>
                    <a:pt x="1049" y="752"/>
                  </a:lnTo>
                  <a:lnTo>
                    <a:pt x="1039" y="730"/>
                  </a:lnTo>
                  <a:lnTo>
                    <a:pt x="1031" y="708"/>
                  </a:lnTo>
                  <a:lnTo>
                    <a:pt x="1022" y="686"/>
                  </a:lnTo>
                  <a:lnTo>
                    <a:pt x="1014" y="665"/>
                  </a:lnTo>
                  <a:lnTo>
                    <a:pt x="1004" y="643"/>
                  </a:lnTo>
                  <a:lnTo>
                    <a:pt x="995" y="622"/>
                  </a:lnTo>
                  <a:lnTo>
                    <a:pt x="987" y="600"/>
                  </a:lnTo>
                  <a:lnTo>
                    <a:pt x="978" y="579"/>
                  </a:lnTo>
                  <a:lnTo>
                    <a:pt x="952" y="554"/>
                  </a:lnTo>
                  <a:lnTo>
                    <a:pt x="925" y="532"/>
                  </a:lnTo>
                  <a:lnTo>
                    <a:pt x="898" y="511"/>
                  </a:lnTo>
                  <a:lnTo>
                    <a:pt x="871" y="493"/>
                  </a:lnTo>
                  <a:lnTo>
                    <a:pt x="843" y="476"/>
                  </a:lnTo>
                  <a:lnTo>
                    <a:pt x="815" y="460"/>
                  </a:lnTo>
                  <a:lnTo>
                    <a:pt x="786" y="447"/>
                  </a:lnTo>
                  <a:lnTo>
                    <a:pt x="760" y="435"/>
                  </a:lnTo>
                  <a:lnTo>
                    <a:pt x="764" y="425"/>
                  </a:lnTo>
                  <a:lnTo>
                    <a:pt x="771" y="413"/>
                  </a:lnTo>
                  <a:lnTo>
                    <a:pt x="779" y="399"/>
                  </a:lnTo>
                  <a:lnTo>
                    <a:pt x="788" y="384"/>
                  </a:lnTo>
                  <a:lnTo>
                    <a:pt x="795" y="369"/>
                  </a:lnTo>
                  <a:lnTo>
                    <a:pt x="803" y="354"/>
                  </a:lnTo>
                  <a:lnTo>
                    <a:pt x="809" y="341"/>
                  </a:lnTo>
                  <a:lnTo>
                    <a:pt x="815" y="333"/>
                  </a:lnTo>
                  <a:lnTo>
                    <a:pt x="813" y="290"/>
                  </a:lnTo>
                  <a:lnTo>
                    <a:pt x="803" y="248"/>
                  </a:lnTo>
                  <a:lnTo>
                    <a:pt x="785" y="207"/>
                  </a:lnTo>
                  <a:lnTo>
                    <a:pt x="762" y="165"/>
                  </a:lnTo>
                  <a:lnTo>
                    <a:pt x="734" y="123"/>
                  </a:lnTo>
                  <a:lnTo>
                    <a:pt x="706" y="81"/>
                  </a:lnTo>
                  <a:lnTo>
                    <a:pt x="679" y="40"/>
                  </a:lnTo>
                  <a:lnTo>
                    <a:pt x="659" y="0"/>
                  </a:lnTo>
                  <a:lnTo>
                    <a:pt x="580" y="33"/>
                  </a:lnTo>
                  <a:lnTo>
                    <a:pt x="500" y="67"/>
                  </a:lnTo>
                  <a:lnTo>
                    <a:pt x="418" y="102"/>
                  </a:lnTo>
                  <a:lnTo>
                    <a:pt x="338" y="143"/>
                  </a:lnTo>
                  <a:lnTo>
                    <a:pt x="256" y="186"/>
                  </a:lnTo>
                  <a:lnTo>
                    <a:pt x="180" y="238"/>
                  </a:lnTo>
                  <a:lnTo>
                    <a:pt x="106" y="298"/>
                  </a:lnTo>
                  <a:lnTo>
                    <a:pt x="40" y="371"/>
                  </a:lnTo>
                  <a:lnTo>
                    <a:pt x="14" y="421"/>
                  </a:lnTo>
                  <a:lnTo>
                    <a:pt x="2" y="457"/>
                  </a:lnTo>
                  <a:lnTo>
                    <a:pt x="0" y="481"/>
                  </a:lnTo>
                  <a:lnTo>
                    <a:pt x="7" y="497"/>
                  </a:lnTo>
                  <a:lnTo>
                    <a:pt x="20" y="504"/>
                  </a:lnTo>
                  <a:lnTo>
                    <a:pt x="40" y="508"/>
                  </a:lnTo>
                  <a:lnTo>
                    <a:pt x="64" y="511"/>
                  </a:lnTo>
                  <a:lnTo>
                    <a:pt x="91" y="516"/>
                  </a:lnTo>
                  <a:lnTo>
                    <a:pt x="143" y="531"/>
                  </a:lnTo>
                  <a:lnTo>
                    <a:pt x="187" y="570"/>
                  </a:lnTo>
                  <a:lnTo>
                    <a:pt x="232" y="625"/>
                  </a:lnTo>
                  <a:lnTo>
                    <a:pt x="285" y="687"/>
                  </a:lnTo>
                  <a:lnTo>
                    <a:pt x="353" y="749"/>
                  </a:lnTo>
                  <a:lnTo>
                    <a:pt x="448" y="803"/>
                  </a:lnTo>
                  <a:lnTo>
                    <a:pt x="575" y="844"/>
                  </a:lnTo>
                  <a:lnTo>
                    <a:pt x="744" y="862"/>
                  </a:lnTo>
                  <a:lnTo>
                    <a:pt x="784" y="900"/>
                  </a:lnTo>
                  <a:lnTo>
                    <a:pt x="823" y="939"/>
                  </a:lnTo>
                  <a:lnTo>
                    <a:pt x="863" y="972"/>
                  </a:lnTo>
                  <a:lnTo>
                    <a:pt x="905" y="1001"/>
                  </a:lnTo>
                  <a:lnTo>
                    <a:pt x="945" y="1020"/>
                  </a:lnTo>
                  <a:lnTo>
                    <a:pt x="986" y="1031"/>
                  </a:lnTo>
                  <a:lnTo>
                    <a:pt x="1028" y="1031"/>
                  </a:lnTo>
                  <a:lnTo>
                    <a:pt x="1070" y="1019"/>
                  </a:lnTo>
                  <a:lnTo>
                    <a:pt x="1107" y="1015"/>
                  </a:lnTo>
                  <a:lnTo>
                    <a:pt x="1137" y="1008"/>
                  </a:lnTo>
                  <a:lnTo>
                    <a:pt x="1158" y="997"/>
                  </a:lnTo>
                  <a:lnTo>
                    <a:pt x="1173" y="981"/>
                  </a:lnTo>
                  <a:lnTo>
                    <a:pt x="1182" y="961"/>
                  </a:lnTo>
                  <a:lnTo>
                    <a:pt x="1186" y="939"/>
                  </a:lnTo>
                  <a:lnTo>
                    <a:pt x="1186" y="914"/>
                  </a:lnTo>
                  <a:lnTo>
                    <a:pt x="1185" y="891"/>
                  </a:lnTo>
                  <a:close/>
                </a:path>
              </a:pathLst>
            </a:custGeom>
            <a:solidFill>
              <a:srgbClr val="BF731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9" name="Freeform 90"/>
            <p:cNvSpPr>
              <a:spLocks/>
            </p:cNvSpPr>
            <p:nvPr/>
          </p:nvSpPr>
          <p:spPr bwMode="auto">
            <a:xfrm>
              <a:off x="4388" y="2290"/>
              <a:ext cx="369" cy="483"/>
            </a:xfrm>
            <a:custGeom>
              <a:avLst/>
              <a:gdLst>
                <a:gd name="T0" fmla="*/ 41 w 1108"/>
                <a:gd name="T1" fmla="*/ 102 h 966"/>
                <a:gd name="T2" fmla="*/ 40 w 1108"/>
                <a:gd name="T3" fmla="*/ 98 h 966"/>
                <a:gd name="T4" fmla="*/ 38 w 1108"/>
                <a:gd name="T5" fmla="*/ 94 h 966"/>
                <a:gd name="T6" fmla="*/ 37 w 1108"/>
                <a:gd name="T7" fmla="*/ 91 h 966"/>
                <a:gd name="T8" fmla="*/ 36 w 1108"/>
                <a:gd name="T9" fmla="*/ 86 h 966"/>
                <a:gd name="T10" fmla="*/ 35 w 1108"/>
                <a:gd name="T11" fmla="*/ 81 h 966"/>
                <a:gd name="T12" fmla="*/ 35 w 1108"/>
                <a:gd name="T13" fmla="*/ 76 h 966"/>
                <a:gd name="T14" fmla="*/ 34 w 1108"/>
                <a:gd name="T15" fmla="*/ 71 h 966"/>
                <a:gd name="T16" fmla="*/ 33 w 1108"/>
                <a:gd name="T17" fmla="*/ 65 h 966"/>
                <a:gd name="T18" fmla="*/ 31 w 1108"/>
                <a:gd name="T19" fmla="*/ 60 h 966"/>
                <a:gd name="T20" fmla="*/ 29 w 1108"/>
                <a:gd name="T21" fmla="*/ 56 h 966"/>
                <a:gd name="T22" fmla="*/ 27 w 1108"/>
                <a:gd name="T23" fmla="*/ 53 h 966"/>
                <a:gd name="T24" fmla="*/ 26 w 1108"/>
                <a:gd name="T25" fmla="*/ 50 h 966"/>
                <a:gd name="T26" fmla="*/ 27 w 1108"/>
                <a:gd name="T27" fmla="*/ 47 h 966"/>
                <a:gd name="T28" fmla="*/ 28 w 1108"/>
                <a:gd name="T29" fmla="*/ 44 h 966"/>
                <a:gd name="T30" fmla="*/ 28 w 1108"/>
                <a:gd name="T31" fmla="*/ 40 h 966"/>
                <a:gd name="T32" fmla="*/ 28 w 1108"/>
                <a:gd name="T33" fmla="*/ 35 h 966"/>
                <a:gd name="T34" fmla="*/ 27 w 1108"/>
                <a:gd name="T35" fmla="*/ 25 h 966"/>
                <a:gd name="T36" fmla="*/ 26 w 1108"/>
                <a:gd name="T37" fmla="*/ 15 h 966"/>
                <a:gd name="T38" fmla="*/ 24 w 1108"/>
                <a:gd name="T39" fmla="*/ 5 h 966"/>
                <a:gd name="T40" fmla="*/ 20 w 1108"/>
                <a:gd name="T41" fmla="*/ 4 h 966"/>
                <a:gd name="T42" fmla="*/ 15 w 1108"/>
                <a:gd name="T43" fmla="*/ 13 h 966"/>
                <a:gd name="T44" fmla="*/ 9 w 1108"/>
                <a:gd name="T45" fmla="*/ 22 h 966"/>
                <a:gd name="T46" fmla="*/ 4 w 1108"/>
                <a:gd name="T47" fmla="*/ 36 h 966"/>
                <a:gd name="T48" fmla="*/ 0 w 1108"/>
                <a:gd name="T49" fmla="*/ 50 h 966"/>
                <a:gd name="T50" fmla="*/ 0 w 1108"/>
                <a:gd name="T51" fmla="*/ 57 h 966"/>
                <a:gd name="T52" fmla="*/ 1 w 1108"/>
                <a:gd name="T53" fmla="*/ 60 h 966"/>
                <a:gd name="T54" fmla="*/ 2 w 1108"/>
                <a:gd name="T55" fmla="*/ 60 h 966"/>
                <a:gd name="T56" fmla="*/ 5 w 1108"/>
                <a:gd name="T57" fmla="*/ 62 h 966"/>
                <a:gd name="T58" fmla="*/ 8 w 1108"/>
                <a:gd name="T59" fmla="*/ 74 h 966"/>
                <a:gd name="T60" fmla="*/ 12 w 1108"/>
                <a:gd name="T61" fmla="*/ 88 h 966"/>
                <a:gd name="T62" fmla="*/ 20 w 1108"/>
                <a:gd name="T63" fmla="*/ 99 h 966"/>
                <a:gd name="T64" fmla="*/ 27 w 1108"/>
                <a:gd name="T65" fmla="*/ 106 h 966"/>
                <a:gd name="T66" fmla="*/ 30 w 1108"/>
                <a:gd name="T67" fmla="*/ 114 h 966"/>
                <a:gd name="T68" fmla="*/ 33 w 1108"/>
                <a:gd name="T69" fmla="*/ 120 h 966"/>
                <a:gd name="T70" fmla="*/ 36 w 1108"/>
                <a:gd name="T71" fmla="*/ 121 h 966"/>
                <a:gd name="T72" fmla="*/ 38 w 1108"/>
                <a:gd name="T73" fmla="*/ 119 h 966"/>
                <a:gd name="T74" fmla="*/ 40 w 1108"/>
                <a:gd name="T75" fmla="*/ 117 h 966"/>
                <a:gd name="T76" fmla="*/ 41 w 1108"/>
                <a:gd name="T77" fmla="*/ 113 h 966"/>
                <a:gd name="T78" fmla="*/ 41 w 1108"/>
                <a:gd name="T79" fmla="*/ 108 h 96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108"/>
                <a:gd name="T121" fmla="*/ 0 h 966"/>
                <a:gd name="T122" fmla="*/ 1108 w 1108"/>
                <a:gd name="T123" fmla="*/ 966 h 96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108" h="966">
                  <a:moveTo>
                    <a:pt x="1108" y="834"/>
                  </a:moveTo>
                  <a:lnTo>
                    <a:pt x="1095" y="816"/>
                  </a:lnTo>
                  <a:lnTo>
                    <a:pt x="1083" y="799"/>
                  </a:lnTo>
                  <a:lnTo>
                    <a:pt x="1069" y="783"/>
                  </a:lnTo>
                  <a:lnTo>
                    <a:pt x="1053" y="768"/>
                  </a:lnTo>
                  <a:lnTo>
                    <a:pt x="1035" y="752"/>
                  </a:lnTo>
                  <a:lnTo>
                    <a:pt x="1018" y="736"/>
                  </a:lnTo>
                  <a:lnTo>
                    <a:pt x="999" y="721"/>
                  </a:lnTo>
                  <a:lnTo>
                    <a:pt x="982" y="706"/>
                  </a:lnTo>
                  <a:lnTo>
                    <a:pt x="974" y="686"/>
                  </a:lnTo>
                  <a:lnTo>
                    <a:pt x="965" y="665"/>
                  </a:lnTo>
                  <a:lnTo>
                    <a:pt x="957" y="644"/>
                  </a:lnTo>
                  <a:lnTo>
                    <a:pt x="949" y="624"/>
                  </a:lnTo>
                  <a:lnTo>
                    <a:pt x="940" y="603"/>
                  </a:lnTo>
                  <a:lnTo>
                    <a:pt x="932" y="582"/>
                  </a:lnTo>
                  <a:lnTo>
                    <a:pt x="923" y="561"/>
                  </a:lnTo>
                  <a:lnTo>
                    <a:pt x="916" y="542"/>
                  </a:lnTo>
                  <a:lnTo>
                    <a:pt x="891" y="518"/>
                  </a:lnTo>
                  <a:lnTo>
                    <a:pt x="865" y="498"/>
                  </a:lnTo>
                  <a:lnTo>
                    <a:pt x="840" y="478"/>
                  </a:lnTo>
                  <a:lnTo>
                    <a:pt x="816" y="462"/>
                  </a:lnTo>
                  <a:lnTo>
                    <a:pt x="789" y="445"/>
                  </a:lnTo>
                  <a:lnTo>
                    <a:pt x="764" y="432"/>
                  </a:lnTo>
                  <a:lnTo>
                    <a:pt x="738" y="419"/>
                  </a:lnTo>
                  <a:lnTo>
                    <a:pt x="713" y="409"/>
                  </a:lnTo>
                  <a:lnTo>
                    <a:pt x="716" y="400"/>
                  </a:lnTo>
                  <a:lnTo>
                    <a:pt x="723" y="389"/>
                  </a:lnTo>
                  <a:lnTo>
                    <a:pt x="728" y="375"/>
                  </a:lnTo>
                  <a:lnTo>
                    <a:pt x="737" y="360"/>
                  </a:lnTo>
                  <a:lnTo>
                    <a:pt x="744" y="345"/>
                  </a:lnTo>
                  <a:lnTo>
                    <a:pt x="751" y="332"/>
                  </a:lnTo>
                  <a:lnTo>
                    <a:pt x="757" y="320"/>
                  </a:lnTo>
                  <a:lnTo>
                    <a:pt x="762" y="313"/>
                  </a:lnTo>
                  <a:lnTo>
                    <a:pt x="762" y="273"/>
                  </a:lnTo>
                  <a:lnTo>
                    <a:pt x="754" y="234"/>
                  </a:lnTo>
                  <a:lnTo>
                    <a:pt x="737" y="193"/>
                  </a:lnTo>
                  <a:lnTo>
                    <a:pt x="717" y="154"/>
                  </a:lnTo>
                  <a:lnTo>
                    <a:pt x="692" y="115"/>
                  </a:lnTo>
                  <a:lnTo>
                    <a:pt x="666" y="76"/>
                  </a:lnTo>
                  <a:lnTo>
                    <a:pt x="642" y="37"/>
                  </a:lnTo>
                  <a:lnTo>
                    <a:pt x="624" y="0"/>
                  </a:lnTo>
                  <a:lnTo>
                    <a:pt x="550" y="31"/>
                  </a:lnTo>
                  <a:lnTo>
                    <a:pt x="474" y="63"/>
                  </a:lnTo>
                  <a:lnTo>
                    <a:pt x="397" y="97"/>
                  </a:lnTo>
                  <a:lnTo>
                    <a:pt x="319" y="135"/>
                  </a:lnTo>
                  <a:lnTo>
                    <a:pt x="241" y="175"/>
                  </a:lnTo>
                  <a:lnTo>
                    <a:pt x="169" y="225"/>
                  </a:lnTo>
                  <a:lnTo>
                    <a:pt x="99" y="281"/>
                  </a:lnTo>
                  <a:lnTo>
                    <a:pt x="37" y="349"/>
                  </a:lnTo>
                  <a:lnTo>
                    <a:pt x="13" y="394"/>
                  </a:lnTo>
                  <a:lnTo>
                    <a:pt x="3" y="428"/>
                  </a:lnTo>
                  <a:lnTo>
                    <a:pt x="0" y="451"/>
                  </a:lnTo>
                  <a:lnTo>
                    <a:pt x="7" y="466"/>
                  </a:lnTo>
                  <a:lnTo>
                    <a:pt x="20" y="473"/>
                  </a:lnTo>
                  <a:lnTo>
                    <a:pt x="38" y="477"/>
                  </a:lnTo>
                  <a:lnTo>
                    <a:pt x="59" y="479"/>
                  </a:lnTo>
                  <a:lnTo>
                    <a:pt x="85" y="484"/>
                  </a:lnTo>
                  <a:lnTo>
                    <a:pt x="133" y="499"/>
                  </a:lnTo>
                  <a:lnTo>
                    <a:pt x="175" y="535"/>
                  </a:lnTo>
                  <a:lnTo>
                    <a:pt x="216" y="585"/>
                  </a:lnTo>
                  <a:lnTo>
                    <a:pt x="267" y="644"/>
                  </a:lnTo>
                  <a:lnTo>
                    <a:pt x="330" y="701"/>
                  </a:lnTo>
                  <a:lnTo>
                    <a:pt x="419" y="753"/>
                  </a:lnTo>
                  <a:lnTo>
                    <a:pt x="538" y="790"/>
                  </a:lnTo>
                  <a:lnTo>
                    <a:pt x="696" y="808"/>
                  </a:lnTo>
                  <a:lnTo>
                    <a:pt x="733" y="845"/>
                  </a:lnTo>
                  <a:lnTo>
                    <a:pt x="769" y="880"/>
                  </a:lnTo>
                  <a:lnTo>
                    <a:pt x="807" y="910"/>
                  </a:lnTo>
                  <a:lnTo>
                    <a:pt x="845" y="938"/>
                  </a:lnTo>
                  <a:lnTo>
                    <a:pt x="884" y="956"/>
                  </a:lnTo>
                  <a:lnTo>
                    <a:pt x="922" y="966"/>
                  </a:lnTo>
                  <a:lnTo>
                    <a:pt x="961" y="966"/>
                  </a:lnTo>
                  <a:lnTo>
                    <a:pt x="1002" y="955"/>
                  </a:lnTo>
                  <a:lnTo>
                    <a:pt x="1036" y="951"/>
                  </a:lnTo>
                  <a:lnTo>
                    <a:pt x="1063" y="944"/>
                  </a:lnTo>
                  <a:lnTo>
                    <a:pt x="1083" y="934"/>
                  </a:lnTo>
                  <a:lnTo>
                    <a:pt x="1097" y="919"/>
                  </a:lnTo>
                  <a:lnTo>
                    <a:pt x="1104" y="900"/>
                  </a:lnTo>
                  <a:lnTo>
                    <a:pt x="1108" y="880"/>
                  </a:lnTo>
                  <a:lnTo>
                    <a:pt x="1108" y="857"/>
                  </a:lnTo>
                  <a:lnTo>
                    <a:pt x="1108" y="834"/>
                  </a:lnTo>
                  <a:close/>
                </a:path>
              </a:pathLst>
            </a:custGeom>
            <a:solidFill>
              <a:srgbClr val="C77A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0" name="Freeform 91"/>
            <p:cNvSpPr>
              <a:spLocks/>
            </p:cNvSpPr>
            <p:nvPr/>
          </p:nvSpPr>
          <p:spPr bwMode="auto">
            <a:xfrm>
              <a:off x="4400" y="2306"/>
              <a:ext cx="345" cy="450"/>
            </a:xfrm>
            <a:custGeom>
              <a:avLst/>
              <a:gdLst>
                <a:gd name="T0" fmla="*/ 38 w 1035"/>
                <a:gd name="T1" fmla="*/ 95 h 901"/>
                <a:gd name="T2" fmla="*/ 37 w 1035"/>
                <a:gd name="T3" fmla="*/ 91 h 901"/>
                <a:gd name="T4" fmla="*/ 36 w 1035"/>
                <a:gd name="T5" fmla="*/ 87 h 901"/>
                <a:gd name="T6" fmla="*/ 35 w 1035"/>
                <a:gd name="T7" fmla="*/ 84 h 901"/>
                <a:gd name="T8" fmla="*/ 34 w 1035"/>
                <a:gd name="T9" fmla="*/ 79 h 901"/>
                <a:gd name="T10" fmla="*/ 33 w 1035"/>
                <a:gd name="T11" fmla="*/ 75 h 901"/>
                <a:gd name="T12" fmla="*/ 33 w 1035"/>
                <a:gd name="T13" fmla="*/ 70 h 901"/>
                <a:gd name="T14" fmla="*/ 32 w 1035"/>
                <a:gd name="T15" fmla="*/ 65 h 901"/>
                <a:gd name="T16" fmla="*/ 31 w 1035"/>
                <a:gd name="T17" fmla="*/ 60 h 901"/>
                <a:gd name="T18" fmla="*/ 29 w 1035"/>
                <a:gd name="T19" fmla="*/ 56 h 901"/>
                <a:gd name="T20" fmla="*/ 27 w 1035"/>
                <a:gd name="T21" fmla="*/ 52 h 901"/>
                <a:gd name="T22" fmla="*/ 26 w 1035"/>
                <a:gd name="T23" fmla="*/ 48 h 901"/>
                <a:gd name="T24" fmla="*/ 25 w 1035"/>
                <a:gd name="T25" fmla="*/ 46 h 901"/>
                <a:gd name="T26" fmla="*/ 25 w 1035"/>
                <a:gd name="T27" fmla="*/ 43 h 901"/>
                <a:gd name="T28" fmla="*/ 26 w 1035"/>
                <a:gd name="T29" fmla="*/ 40 h 901"/>
                <a:gd name="T30" fmla="*/ 26 w 1035"/>
                <a:gd name="T31" fmla="*/ 37 h 901"/>
                <a:gd name="T32" fmla="*/ 26 w 1035"/>
                <a:gd name="T33" fmla="*/ 31 h 901"/>
                <a:gd name="T34" fmla="*/ 26 w 1035"/>
                <a:gd name="T35" fmla="*/ 22 h 901"/>
                <a:gd name="T36" fmla="*/ 24 w 1035"/>
                <a:gd name="T37" fmla="*/ 13 h 901"/>
                <a:gd name="T38" fmla="*/ 23 w 1035"/>
                <a:gd name="T39" fmla="*/ 4 h 901"/>
                <a:gd name="T40" fmla="*/ 19 w 1035"/>
                <a:gd name="T41" fmla="*/ 3 h 901"/>
                <a:gd name="T42" fmla="*/ 14 w 1035"/>
                <a:gd name="T43" fmla="*/ 11 h 901"/>
                <a:gd name="T44" fmla="*/ 8 w 1035"/>
                <a:gd name="T45" fmla="*/ 20 h 901"/>
                <a:gd name="T46" fmla="*/ 3 w 1035"/>
                <a:gd name="T47" fmla="*/ 32 h 901"/>
                <a:gd name="T48" fmla="*/ 0 w 1035"/>
                <a:gd name="T49" fmla="*/ 46 h 901"/>
                <a:gd name="T50" fmla="*/ 0 w 1035"/>
                <a:gd name="T51" fmla="*/ 52 h 901"/>
                <a:gd name="T52" fmla="*/ 1 w 1035"/>
                <a:gd name="T53" fmla="*/ 55 h 901"/>
                <a:gd name="T54" fmla="*/ 2 w 1035"/>
                <a:gd name="T55" fmla="*/ 56 h 901"/>
                <a:gd name="T56" fmla="*/ 5 w 1035"/>
                <a:gd name="T57" fmla="*/ 58 h 901"/>
                <a:gd name="T58" fmla="*/ 7 w 1035"/>
                <a:gd name="T59" fmla="*/ 68 h 901"/>
                <a:gd name="T60" fmla="*/ 11 w 1035"/>
                <a:gd name="T61" fmla="*/ 81 h 901"/>
                <a:gd name="T62" fmla="*/ 19 w 1035"/>
                <a:gd name="T63" fmla="*/ 92 h 901"/>
                <a:gd name="T64" fmla="*/ 25 w 1035"/>
                <a:gd name="T65" fmla="*/ 98 h 901"/>
                <a:gd name="T66" fmla="*/ 28 w 1035"/>
                <a:gd name="T67" fmla="*/ 106 h 901"/>
                <a:gd name="T68" fmla="*/ 31 w 1035"/>
                <a:gd name="T69" fmla="*/ 111 h 901"/>
                <a:gd name="T70" fmla="*/ 33 w 1035"/>
                <a:gd name="T71" fmla="*/ 112 h 901"/>
                <a:gd name="T72" fmla="*/ 36 w 1035"/>
                <a:gd name="T73" fmla="*/ 111 h 901"/>
                <a:gd name="T74" fmla="*/ 37 w 1035"/>
                <a:gd name="T75" fmla="*/ 108 h 901"/>
                <a:gd name="T76" fmla="*/ 38 w 1035"/>
                <a:gd name="T77" fmla="*/ 104 h 901"/>
                <a:gd name="T78" fmla="*/ 38 w 1035"/>
                <a:gd name="T79" fmla="*/ 100 h 90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035"/>
                <a:gd name="T121" fmla="*/ 0 h 901"/>
                <a:gd name="T122" fmla="*/ 1035 w 1035"/>
                <a:gd name="T123" fmla="*/ 901 h 901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035" h="901">
                  <a:moveTo>
                    <a:pt x="1035" y="780"/>
                  </a:moveTo>
                  <a:lnTo>
                    <a:pt x="1024" y="762"/>
                  </a:lnTo>
                  <a:lnTo>
                    <a:pt x="1011" y="747"/>
                  </a:lnTo>
                  <a:lnTo>
                    <a:pt x="997" y="731"/>
                  </a:lnTo>
                  <a:lnTo>
                    <a:pt x="983" y="717"/>
                  </a:lnTo>
                  <a:lnTo>
                    <a:pt x="966" y="701"/>
                  </a:lnTo>
                  <a:lnTo>
                    <a:pt x="950" y="686"/>
                  </a:lnTo>
                  <a:lnTo>
                    <a:pt x="933" y="672"/>
                  </a:lnTo>
                  <a:lnTo>
                    <a:pt x="918" y="659"/>
                  </a:lnTo>
                  <a:lnTo>
                    <a:pt x="909" y="639"/>
                  </a:lnTo>
                  <a:lnTo>
                    <a:pt x="902" y="620"/>
                  </a:lnTo>
                  <a:lnTo>
                    <a:pt x="894" y="600"/>
                  </a:lnTo>
                  <a:lnTo>
                    <a:pt x="887" y="582"/>
                  </a:lnTo>
                  <a:lnTo>
                    <a:pt x="878" y="562"/>
                  </a:lnTo>
                  <a:lnTo>
                    <a:pt x="871" y="544"/>
                  </a:lnTo>
                  <a:lnTo>
                    <a:pt x="863" y="525"/>
                  </a:lnTo>
                  <a:lnTo>
                    <a:pt x="856" y="506"/>
                  </a:lnTo>
                  <a:lnTo>
                    <a:pt x="832" y="484"/>
                  </a:lnTo>
                  <a:lnTo>
                    <a:pt x="809" y="466"/>
                  </a:lnTo>
                  <a:lnTo>
                    <a:pt x="785" y="448"/>
                  </a:lnTo>
                  <a:lnTo>
                    <a:pt x="762" y="432"/>
                  </a:lnTo>
                  <a:lnTo>
                    <a:pt x="738" y="416"/>
                  </a:lnTo>
                  <a:lnTo>
                    <a:pt x="714" y="403"/>
                  </a:lnTo>
                  <a:lnTo>
                    <a:pt x="689" y="390"/>
                  </a:lnTo>
                  <a:lnTo>
                    <a:pt x="665" y="381"/>
                  </a:lnTo>
                  <a:lnTo>
                    <a:pt x="669" y="373"/>
                  </a:lnTo>
                  <a:lnTo>
                    <a:pt x="675" y="363"/>
                  </a:lnTo>
                  <a:lnTo>
                    <a:pt x="681" y="350"/>
                  </a:lnTo>
                  <a:lnTo>
                    <a:pt x="689" y="337"/>
                  </a:lnTo>
                  <a:lnTo>
                    <a:pt x="695" y="322"/>
                  </a:lnTo>
                  <a:lnTo>
                    <a:pt x="702" y="310"/>
                  </a:lnTo>
                  <a:lnTo>
                    <a:pt x="707" y="299"/>
                  </a:lnTo>
                  <a:lnTo>
                    <a:pt x="713" y="292"/>
                  </a:lnTo>
                  <a:lnTo>
                    <a:pt x="713" y="254"/>
                  </a:lnTo>
                  <a:lnTo>
                    <a:pt x="706" y="218"/>
                  </a:lnTo>
                  <a:lnTo>
                    <a:pt x="690" y="180"/>
                  </a:lnTo>
                  <a:lnTo>
                    <a:pt x="674" y="143"/>
                  </a:lnTo>
                  <a:lnTo>
                    <a:pt x="651" y="105"/>
                  </a:lnTo>
                  <a:lnTo>
                    <a:pt x="630" y="70"/>
                  </a:lnTo>
                  <a:lnTo>
                    <a:pt x="609" y="34"/>
                  </a:lnTo>
                  <a:lnTo>
                    <a:pt x="590" y="0"/>
                  </a:lnTo>
                  <a:lnTo>
                    <a:pt x="521" y="28"/>
                  </a:lnTo>
                  <a:lnTo>
                    <a:pt x="451" y="58"/>
                  </a:lnTo>
                  <a:lnTo>
                    <a:pt x="376" y="90"/>
                  </a:lnTo>
                  <a:lnTo>
                    <a:pt x="302" y="125"/>
                  </a:lnTo>
                  <a:lnTo>
                    <a:pt x="229" y="164"/>
                  </a:lnTo>
                  <a:lnTo>
                    <a:pt x="160" y="210"/>
                  </a:lnTo>
                  <a:lnTo>
                    <a:pt x="92" y="263"/>
                  </a:lnTo>
                  <a:lnTo>
                    <a:pt x="34" y="327"/>
                  </a:lnTo>
                  <a:lnTo>
                    <a:pt x="12" y="371"/>
                  </a:lnTo>
                  <a:lnTo>
                    <a:pt x="2" y="402"/>
                  </a:lnTo>
                  <a:lnTo>
                    <a:pt x="0" y="421"/>
                  </a:lnTo>
                  <a:lnTo>
                    <a:pt x="7" y="434"/>
                  </a:lnTo>
                  <a:lnTo>
                    <a:pt x="19" y="441"/>
                  </a:lnTo>
                  <a:lnTo>
                    <a:pt x="37" y="445"/>
                  </a:lnTo>
                  <a:lnTo>
                    <a:pt x="57" y="448"/>
                  </a:lnTo>
                  <a:lnTo>
                    <a:pt x="81" y="453"/>
                  </a:lnTo>
                  <a:lnTo>
                    <a:pt x="124" y="465"/>
                  </a:lnTo>
                  <a:lnTo>
                    <a:pt x="164" y="500"/>
                  </a:lnTo>
                  <a:lnTo>
                    <a:pt x="202" y="547"/>
                  </a:lnTo>
                  <a:lnTo>
                    <a:pt x="250" y="602"/>
                  </a:lnTo>
                  <a:lnTo>
                    <a:pt x="309" y="655"/>
                  </a:lnTo>
                  <a:lnTo>
                    <a:pt x="393" y="703"/>
                  </a:lnTo>
                  <a:lnTo>
                    <a:pt x="503" y="737"/>
                  </a:lnTo>
                  <a:lnTo>
                    <a:pt x="651" y="754"/>
                  </a:lnTo>
                  <a:lnTo>
                    <a:pt x="685" y="787"/>
                  </a:lnTo>
                  <a:lnTo>
                    <a:pt x="719" y="820"/>
                  </a:lnTo>
                  <a:lnTo>
                    <a:pt x="754" y="848"/>
                  </a:lnTo>
                  <a:lnTo>
                    <a:pt x="789" y="875"/>
                  </a:lnTo>
                  <a:lnTo>
                    <a:pt x="825" y="891"/>
                  </a:lnTo>
                  <a:lnTo>
                    <a:pt x="861" y="901"/>
                  </a:lnTo>
                  <a:lnTo>
                    <a:pt x="897" y="901"/>
                  </a:lnTo>
                  <a:lnTo>
                    <a:pt x="935" y="890"/>
                  </a:lnTo>
                  <a:lnTo>
                    <a:pt x="967" y="888"/>
                  </a:lnTo>
                  <a:lnTo>
                    <a:pt x="993" y="881"/>
                  </a:lnTo>
                  <a:lnTo>
                    <a:pt x="1011" y="869"/>
                  </a:lnTo>
                  <a:lnTo>
                    <a:pt x="1025" y="858"/>
                  </a:lnTo>
                  <a:lnTo>
                    <a:pt x="1031" y="839"/>
                  </a:lnTo>
                  <a:lnTo>
                    <a:pt x="1035" y="821"/>
                  </a:lnTo>
                  <a:lnTo>
                    <a:pt x="1035" y="800"/>
                  </a:lnTo>
                  <a:lnTo>
                    <a:pt x="1035" y="780"/>
                  </a:lnTo>
                  <a:close/>
                </a:path>
              </a:pathLst>
            </a:custGeom>
            <a:solidFill>
              <a:srgbClr val="D1852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1" name="Freeform 92"/>
            <p:cNvSpPr>
              <a:spLocks/>
            </p:cNvSpPr>
            <p:nvPr/>
          </p:nvSpPr>
          <p:spPr bwMode="auto">
            <a:xfrm>
              <a:off x="4412" y="2322"/>
              <a:ext cx="320" cy="419"/>
            </a:xfrm>
            <a:custGeom>
              <a:avLst/>
              <a:gdLst>
                <a:gd name="T0" fmla="*/ 35 w 960"/>
                <a:gd name="T1" fmla="*/ 89 h 837"/>
                <a:gd name="T2" fmla="*/ 34 w 960"/>
                <a:gd name="T3" fmla="*/ 85 h 837"/>
                <a:gd name="T4" fmla="*/ 33 w 960"/>
                <a:gd name="T5" fmla="*/ 82 h 837"/>
                <a:gd name="T6" fmla="*/ 32 w 960"/>
                <a:gd name="T7" fmla="*/ 79 h 837"/>
                <a:gd name="T8" fmla="*/ 31 w 960"/>
                <a:gd name="T9" fmla="*/ 75 h 837"/>
                <a:gd name="T10" fmla="*/ 31 w 960"/>
                <a:gd name="T11" fmla="*/ 70 h 837"/>
                <a:gd name="T12" fmla="*/ 30 w 960"/>
                <a:gd name="T13" fmla="*/ 66 h 837"/>
                <a:gd name="T14" fmla="*/ 30 w 960"/>
                <a:gd name="T15" fmla="*/ 62 h 837"/>
                <a:gd name="T16" fmla="*/ 29 w 960"/>
                <a:gd name="T17" fmla="*/ 57 h 837"/>
                <a:gd name="T18" fmla="*/ 27 w 960"/>
                <a:gd name="T19" fmla="*/ 53 h 837"/>
                <a:gd name="T20" fmla="*/ 25 w 960"/>
                <a:gd name="T21" fmla="*/ 49 h 837"/>
                <a:gd name="T22" fmla="*/ 24 w 960"/>
                <a:gd name="T23" fmla="*/ 46 h 837"/>
                <a:gd name="T24" fmla="*/ 23 w 960"/>
                <a:gd name="T25" fmla="*/ 44 h 837"/>
                <a:gd name="T26" fmla="*/ 23 w 960"/>
                <a:gd name="T27" fmla="*/ 41 h 837"/>
                <a:gd name="T28" fmla="*/ 24 w 960"/>
                <a:gd name="T29" fmla="*/ 38 h 837"/>
                <a:gd name="T30" fmla="*/ 24 w 960"/>
                <a:gd name="T31" fmla="*/ 35 h 837"/>
                <a:gd name="T32" fmla="*/ 24 w 960"/>
                <a:gd name="T33" fmla="*/ 30 h 837"/>
                <a:gd name="T34" fmla="*/ 24 w 960"/>
                <a:gd name="T35" fmla="*/ 22 h 837"/>
                <a:gd name="T36" fmla="*/ 23 w 960"/>
                <a:gd name="T37" fmla="*/ 13 h 837"/>
                <a:gd name="T38" fmla="*/ 21 w 960"/>
                <a:gd name="T39" fmla="*/ 4 h 837"/>
                <a:gd name="T40" fmla="*/ 18 w 960"/>
                <a:gd name="T41" fmla="*/ 4 h 837"/>
                <a:gd name="T42" fmla="*/ 13 w 960"/>
                <a:gd name="T43" fmla="*/ 11 h 837"/>
                <a:gd name="T44" fmla="*/ 8 w 960"/>
                <a:gd name="T45" fmla="*/ 20 h 837"/>
                <a:gd name="T46" fmla="*/ 3 w 960"/>
                <a:gd name="T47" fmla="*/ 31 h 837"/>
                <a:gd name="T48" fmla="*/ 0 w 960"/>
                <a:gd name="T49" fmla="*/ 44 h 837"/>
                <a:gd name="T50" fmla="*/ 0 w 960"/>
                <a:gd name="T51" fmla="*/ 49 h 837"/>
                <a:gd name="T52" fmla="*/ 1 w 960"/>
                <a:gd name="T53" fmla="*/ 52 h 837"/>
                <a:gd name="T54" fmla="*/ 2 w 960"/>
                <a:gd name="T55" fmla="*/ 52 h 837"/>
                <a:gd name="T56" fmla="*/ 4 w 960"/>
                <a:gd name="T57" fmla="*/ 55 h 837"/>
                <a:gd name="T58" fmla="*/ 7 w 960"/>
                <a:gd name="T59" fmla="*/ 64 h 837"/>
                <a:gd name="T60" fmla="*/ 11 w 960"/>
                <a:gd name="T61" fmla="*/ 76 h 837"/>
                <a:gd name="T62" fmla="*/ 17 w 960"/>
                <a:gd name="T63" fmla="*/ 86 h 837"/>
                <a:gd name="T64" fmla="*/ 23 w 960"/>
                <a:gd name="T65" fmla="*/ 92 h 837"/>
                <a:gd name="T66" fmla="*/ 26 w 960"/>
                <a:gd name="T67" fmla="*/ 99 h 837"/>
                <a:gd name="T68" fmla="*/ 28 w 960"/>
                <a:gd name="T69" fmla="*/ 104 h 837"/>
                <a:gd name="T70" fmla="*/ 31 w 960"/>
                <a:gd name="T71" fmla="*/ 105 h 837"/>
                <a:gd name="T72" fmla="*/ 33 w 960"/>
                <a:gd name="T73" fmla="*/ 103 h 837"/>
                <a:gd name="T74" fmla="*/ 35 w 960"/>
                <a:gd name="T75" fmla="*/ 102 h 837"/>
                <a:gd name="T76" fmla="*/ 35 w 960"/>
                <a:gd name="T77" fmla="*/ 98 h 837"/>
                <a:gd name="T78" fmla="*/ 36 w 960"/>
                <a:gd name="T79" fmla="*/ 93 h 837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960"/>
                <a:gd name="T121" fmla="*/ 0 h 837"/>
                <a:gd name="T122" fmla="*/ 960 w 960"/>
                <a:gd name="T123" fmla="*/ 837 h 837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960" h="837">
                  <a:moveTo>
                    <a:pt x="960" y="725"/>
                  </a:moveTo>
                  <a:lnTo>
                    <a:pt x="949" y="709"/>
                  </a:lnTo>
                  <a:lnTo>
                    <a:pt x="937" y="694"/>
                  </a:lnTo>
                  <a:lnTo>
                    <a:pt x="923" y="679"/>
                  </a:lnTo>
                  <a:lnTo>
                    <a:pt x="910" y="666"/>
                  </a:lnTo>
                  <a:lnTo>
                    <a:pt x="895" y="652"/>
                  </a:lnTo>
                  <a:lnTo>
                    <a:pt x="881" y="639"/>
                  </a:lnTo>
                  <a:lnTo>
                    <a:pt x="865" y="626"/>
                  </a:lnTo>
                  <a:lnTo>
                    <a:pt x="850" y="614"/>
                  </a:lnTo>
                  <a:lnTo>
                    <a:pt x="841" y="594"/>
                  </a:lnTo>
                  <a:lnTo>
                    <a:pt x="834" y="577"/>
                  </a:lnTo>
                  <a:lnTo>
                    <a:pt x="827" y="559"/>
                  </a:lnTo>
                  <a:lnTo>
                    <a:pt x="820" y="542"/>
                  </a:lnTo>
                  <a:lnTo>
                    <a:pt x="813" y="524"/>
                  </a:lnTo>
                  <a:lnTo>
                    <a:pt x="806" y="507"/>
                  </a:lnTo>
                  <a:lnTo>
                    <a:pt x="799" y="489"/>
                  </a:lnTo>
                  <a:lnTo>
                    <a:pt x="793" y="472"/>
                  </a:lnTo>
                  <a:lnTo>
                    <a:pt x="771" y="451"/>
                  </a:lnTo>
                  <a:lnTo>
                    <a:pt x="749" y="434"/>
                  </a:lnTo>
                  <a:lnTo>
                    <a:pt x="727" y="417"/>
                  </a:lnTo>
                  <a:lnTo>
                    <a:pt x="706" y="402"/>
                  </a:lnTo>
                  <a:lnTo>
                    <a:pt x="683" y="388"/>
                  </a:lnTo>
                  <a:lnTo>
                    <a:pt x="661" y="376"/>
                  </a:lnTo>
                  <a:lnTo>
                    <a:pt x="638" y="365"/>
                  </a:lnTo>
                  <a:lnTo>
                    <a:pt x="615" y="355"/>
                  </a:lnTo>
                  <a:lnTo>
                    <a:pt x="620" y="348"/>
                  </a:lnTo>
                  <a:lnTo>
                    <a:pt x="625" y="339"/>
                  </a:lnTo>
                  <a:lnTo>
                    <a:pt x="631" y="327"/>
                  </a:lnTo>
                  <a:lnTo>
                    <a:pt x="638" y="315"/>
                  </a:lnTo>
                  <a:lnTo>
                    <a:pt x="644" y="302"/>
                  </a:lnTo>
                  <a:lnTo>
                    <a:pt x="649" y="290"/>
                  </a:lnTo>
                  <a:lnTo>
                    <a:pt x="655" y="280"/>
                  </a:lnTo>
                  <a:lnTo>
                    <a:pt x="661" y="273"/>
                  </a:lnTo>
                  <a:lnTo>
                    <a:pt x="661" y="238"/>
                  </a:lnTo>
                  <a:lnTo>
                    <a:pt x="655" y="204"/>
                  </a:lnTo>
                  <a:lnTo>
                    <a:pt x="644" y="169"/>
                  </a:lnTo>
                  <a:lnTo>
                    <a:pt x="628" y="135"/>
                  </a:lnTo>
                  <a:lnTo>
                    <a:pt x="608" y="100"/>
                  </a:lnTo>
                  <a:lnTo>
                    <a:pt x="589" y="66"/>
                  </a:lnTo>
                  <a:lnTo>
                    <a:pt x="570" y="32"/>
                  </a:lnTo>
                  <a:lnTo>
                    <a:pt x="555" y="0"/>
                  </a:lnTo>
                  <a:lnTo>
                    <a:pt x="490" y="26"/>
                  </a:lnTo>
                  <a:lnTo>
                    <a:pt x="423" y="54"/>
                  </a:lnTo>
                  <a:lnTo>
                    <a:pt x="353" y="83"/>
                  </a:lnTo>
                  <a:lnTo>
                    <a:pt x="285" y="117"/>
                  </a:lnTo>
                  <a:lnTo>
                    <a:pt x="215" y="153"/>
                  </a:lnTo>
                  <a:lnTo>
                    <a:pt x="150" y="196"/>
                  </a:lnTo>
                  <a:lnTo>
                    <a:pt x="87" y="246"/>
                  </a:lnTo>
                  <a:lnTo>
                    <a:pt x="34" y="305"/>
                  </a:lnTo>
                  <a:lnTo>
                    <a:pt x="13" y="345"/>
                  </a:lnTo>
                  <a:lnTo>
                    <a:pt x="3" y="374"/>
                  </a:lnTo>
                  <a:lnTo>
                    <a:pt x="0" y="392"/>
                  </a:lnTo>
                  <a:lnTo>
                    <a:pt x="7" y="405"/>
                  </a:lnTo>
                  <a:lnTo>
                    <a:pt x="18" y="410"/>
                  </a:lnTo>
                  <a:lnTo>
                    <a:pt x="34" y="414"/>
                  </a:lnTo>
                  <a:lnTo>
                    <a:pt x="54" y="416"/>
                  </a:lnTo>
                  <a:lnTo>
                    <a:pt x="75" y="421"/>
                  </a:lnTo>
                  <a:lnTo>
                    <a:pt x="116" y="433"/>
                  </a:lnTo>
                  <a:lnTo>
                    <a:pt x="152" y="464"/>
                  </a:lnTo>
                  <a:lnTo>
                    <a:pt x="188" y="507"/>
                  </a:lnTo>
                  <a:lnTo>
                    <a:pt x="231" y="558"/>
                  </a:lnTo>
                  <a:lnTo>
                    <a:pt x="287" y="607"/>
                  </a:lnTo>
                  <a:lnTo>
                    <a:pt x="363" y="653"/>
                  </a:lnTo>
                  <a:lnTo>
                    <a:pt x="464" y="685"/>
                  </a:lnTo>
                  <a:lnTo>
                    <a:pt x="601" y="700"/>
                  </a:lnTo>
                  <a:lnTo>
                    <a:pt x="632" y="732"/>
                  </a:lnTo>
                  <a:lnTo>
                    <a:pt x="666" y="762"/>
                  </a:lnTo>
                  <a:lnTo>
                    <a:pt x="697" y="789"/>
                  </a:lnTo>
                  <a:lnTo>
                    <a:pt x="731" y="812"/>
                  </a:lnTo>
                  <a:lnTo>
                    <a:pt x="764" y="828"/>
                  </a:lnTo>
                  <a:lnTo>
                    <a:pt x="797" y="837"/>
                  </a:lnTo>
                  <a:lnTo>
                    <a:pt x="831" y="836"/>
                  </a:lnTo>
                  <a:lnTo>
                    <a:pt x="867" y="827"/>
                  </a:lnTo>
                  <a:lnTo>
                    <a:pt x="896" y="824"/>
                  </a:lnTo>
                  <a:lnTo>
                    <a:pt x="920" y="818"/>
                  </a:lnTo>
                  <a:lnTo>
                    <a:pt x="936" y="809"/>
                  </a:lnTo>
                  <a:lnTo>
                    <a:pt x="949" y="797"/>
                  </a:lnTo>
                  <a:lnTo>
                    <a:pt x="956" y="780"/>
                  </a:lnTo>
                  <a:lnTo>
                    <a:pt x="960" y="763"/>
                  </a:lnTo>
                  <a:lnTo>
                    <a:pt x="960" y="743"/>
                  </a:lnTo>
                  <a:lnTo>
                    <a:pt x="960" y="725"/>
                  </a:lnTo>
                  <a:close/>
                </a:path>
              </a:pathLst>
            </a:custGeom>
            <a:solidFill>
              <a:srgbClr val="DB8F3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2" name="Freeform 93"/>
            <p:cNvSpPr>
              <a:spLocks/>
            </p:cNvSpPr>
            <p:nvPr/>
          </p:nvSpPr>
          <p:spPr bwMode="auto">
            <a:xfrm>
              <a:off x="4537" y="2427"/>
              <a:ext cx="105" cy="56"/>
            </a:xfrm>
            <a:custGeom>
              <a:avLst/>
              <a:gdLst>
                <a:gd name="T0" fmla="*/ 8 w 316"/>
                <a:gd name="T1" fmla="*/ 9 h 114"/>
                <a:gd name="T2" fmla="*/ 7 w 316"/>
                <a:gd name="T3" fmla="*/ 6 h 114"/>
                <a:gd name="T4" fmla="*/ 6 w 316"/>
                <a:gd name="T5" fmla="*/ 4 h 114"/>
                <a:gd name="T6" fmla="*/ 5 w 316"/>
                <a:gd name="T7" fmla="*/ 3 h 114"/>
                <a:gd name="T8" fmla="*/ 4 w 316"/>
                <a:gd name="T9" fmla="*/ 1 h 114"/>
                <a:gd name="T10" fmla="*/ 3 w 316"/>
                <a:gd name="T11" fmla="*/ 0 h 114"/>
                <a:gd name="T12" fmla="*/ 2 w 316"/>
                <a:gd name="T13" fmla="*/ 0 h 114"/>
                <a:gd name="T14" fmla="*/ 1 w 316"/>
                <a:gd name="T15" fmla="*/ 0 h 114"/>
                <a:gd name="T16" fmla="*/ 0 w 316"/>
                <a:gd name="T17" fmla="*/ 0 h 114"/>
                <a:gd name="T18" fmla="*/ 1 w 316"/>
                <a:gd name="T19" fmla="*/ 0 h 114"/>
                <a:gd name="T20" fmla="*/ 2 w 316"/>
                <a:gd name="T21" fmla="*/ 1 h 114"/>
                <a:gd name="T22" fmla="*/ 3 w 316"/>
                <a:gd name="T23" fmla="*/ 2 h 114"/>
                <a:gd name="T24" fmla="*/ 4 w 316"/>
                <a:gd name="T25" fmla="*/ 3 h 114"/>
                <a:gd name="T26" fmla="*/ 5 w 316"/>
                <a:gd name="T27" fmla="*/ 4 h 114"/>
                <a:gd name="T28" fmla="*/ 6 w 316"/>
                <a:gd name="T29" fmla="*/ 6 h 114"/>
                <a:gd name="T30" fmla="*/ 7 w 316"/>
                <a:gd name="T31" fmla="*/ 8 h 114"/>
                <a:gd name="T32" fmla="*/ 8 w 316"/>
                <a:gd name="T33" fmla="*/ 10 h 114"/>
                <a:gd name="T34" fmla="*/ 8 w 316"/>
                <a:gd name="T35" fmla="*/ 11 h 114"/>
                <a:gd name="T36" fmla="*/ 8 w 316"/>
                <a:gd name="T37" fmla="*/ 11 h 114"/>
                <a:gd name="T38" fmla="*/ 9 w 316"/>
                <a:gd name="T39" fmla="*/ 12 h 114"/>
                <a:gd name="T40" fmla="*/ 9 w 316"/>
                <a:gd name="T41" fmla="*/ 12 h 114"/>
                <a:gd name="T42" fmla="*/ 10 w 316"/>
                <a:gd name="T43" fmla="*/ 13 h 114"/>
                <a:gd name="T44" fmla="*/ 10 w 316"/>
                <a:gd name="T45" fmla="*/ 13 h 114"/>
                <a:gd name="T46" fmla="*/ 11 w 316"/>
                <a:gd name="T47" fmla="*/ 13 h 114"/>
                <a:gd name="T48" fmla="*/ 11 w 316"/>
                <a:gd name="T49" fmla="*/ 14 h 114"/>
                <a:gd name="T50" fmla="*/ 12 w 316"/>
                <a:gd name="T51" fmla="*/ 13 h 114"/>
                <a:gd name="T52" fmla="*/ 12 w 316"/>
                <a:gd name="T53" fmla="*/ 12 h 114"/>
                <a:gd name="T54" fmla="*/ 11 w 316"/>
                <a:gd name="T55" fmla="*/ 12 h 114"/>
                <a:gd name="T56" fmla="*/ 11 w 316"/>
                <a:gd name="T57" fmla="*/ 12 h 114"/>
                <a:gd name="T58" fmla="*/ 10 w 316"/>
                <a:gd name="T59" fmla="*/ 12 h 114"/>
                <a:gd name="T60" fmla="*/ 10 w 316"/>
                <a:gd name="T61" fmla="*/ 11 h 114"/>
                <a:gd name="T62" fmla="*/ 9 w 316"/>
                <a:gd name="T63" fmla="*/ 11 h 114"/>
                <a:gd name="T64" fmla="*/ 9 w 316"/>
                <a:gd name="T65" fmla="*/ 10 h 114"/>
                <a:gd name="T66" fmla="*/ 8 w 316"/>
                <a:gd name="T67" fmla="*/ 10 h 114"/>
                <a:gd name="T68" fmla="*/ 8 w 316"/>
                <a:gd name="T69" fmla="*/ 9 h 11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16"/>
                <a:gd name="T106" fmla="*/ 0 h 114"/>
                <a:gd name="T107" fmla="*/ 316 w 316"/>
                <a:gd name="T108" fmla="*/ 114 h 11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16" h="114">
                  <a:moveTo>
                    <a:pt x="219" y="76"/>
                  </a:moveTo>
                  <a:lnTo>
                    <a:pt x="192" y="55"/>
                  </a:lnTo>
                  <a:lnTo>
                    <a:pt x="167" y="38"/>
                  </a:lnTo>
                  <a:lnTo>
                    <a:pt x="140" y="24"/>
                  </a:lnTo>
                  <a:lnTo>
                    <a:pt x="114" y="13"/>
                  </a:lnTo>
                  <a:lnTo>
                    <a:pt x="86" y="5"/>
                  </a:lnTo>
                  <a:lnTo>
                    <a:pt x="58" y="2"/>
                  </a:lnTo>
                  <a:lnTo>
                    <a:pt x="28" y="0"/>
                  </a:lnTo>
                  <a:lnTo>
                    <a:pt x="0" y="4"/>
                  </a:lnTo>
                  <a:lnTo>
                    <a:pt x="32" y="4"/>
                  </a:lnTo>
                  <a:lnTo>
                    <a:pt x="64" y="9"/>
                  </a:lnTo>
                  <a:lnTo>
                    <a:pt x="93" y="16"/>
                  </a:lnTo>
                  <a:lnTo>
                    <a:pt x="120" y="26"/>
                  </a:lnTo>
                  <a:lnTo>
                    <a:pt x="144" y="37"/>
                  </a:lnTo>
                  <a:lnTo>
                    <a:pt x="168" y="51"/>
                  </a:lnTo>
                  <a:lnTo>
                    <a:pt x="189" y="67"/>
                  </a:lnTo>
                  <a:lnTo>
                    <a:pt x="210" y="86"/>
                  </a:lnTo>
                  <a:lnTo>
                    <a:pt x="219" y="90"/>
                  </a:lnTo>
                  <a:lnTo>
                    <a:pt x="230" y="94"/>
                  </a:lnTo>
                  <a:lnTo>
                    <a:pt x="241" y="98"/>
                  </a:lnTo>
                  <a:lnTo>
                    <a:pt x="254" y="102"/>
                  </a:lnTo>
                  <a:lnTo>
                    <a:pt x="265" y="105"/>
                  </a:lnTo>
                  <a:lnTo>
                    <a:pt x="278" y="107"/>
                  </a:lnTo>
                  <a:lnTo>
                    <a:pt x="292" y="110"/>
                  </a:lnTo>
                  <a:lnTo>
                    <a:pt x="308" y="114"/>
                  </a:lnTo>
                  <a:lnTo>
                    <a:pt x="312" y="107"/>
                  </a:lnTo>
                  <a:lnTo>
                    <a:pt x="316" y="102"/>
                  </a:lnTo>
                  <a:lnTo>
                    <a:pt x="302" y="101"/>
                  </a:lnTo>
                  <a:lnTo>
                    <a:pt x="289" y="99"/>
                  </a:lnTo>
                  <a:lnTo>
                    <a:pt x="277" y="97"/>
                  </a:lnTo>
                  <a:lnTo>
                    <a:pt x="264" y="94"/>
                  </a:lnTo>
                  <a:lnTo>
                    <a:pt x="251" y="90"/>
                  </a:lnTo>
                  <a:lnTo>
                    <a:pt x="240" y="86"/>
                  </a:lnTo>
                  <a:lnTo>
                    <a:pt x="229" y="81"/>
                  </a:lnTo>
                  <a:lnTo>
                    <a:pt x="219" y="76"/>
                  </a:lnTo>
                  <a:close/>
                </a:path>
              </a:pathLst>
            </a:custGeom>
            <a:solidFill>
              <a:srgbClr val="611400"/>
            </a:solidFill>
            <a:ln w="0">
              <a:solidFill>
                <a:srgbClr val="6114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" name="Freeform 94"/>
            <p:cNvSpPr>
              <a:spLocks/>
            </p:cNvSpPr>
            <p:nvPr/>
          </p:nvSpPr>
          <p:spPr bwMode="auto">
            <a:xfrm>
              <a:off x="4653" y="2645"/>
              <a:ext cx="106" cy="173"/>
            </a:xfrm>
            <a:custGeom>
              <a:avLst/>
              <a:gdLst>
                <a:gd name="T0" fmla="*/ 12 w 318"/>
                <a:gd name="T1" fmla="*/ 43 h 346"/>
                <a:gd name="T2" fmla="*/ 10 w 318"/>
                <a:gd name="T3" fmla="*/ 35 h 346"/>
                <a:gd name="T4" fmla="*/ 9 w 318"/>
                <a:gd name="T5" fmla="*/ 28 h 346"/>
                <a:gd name="T6" fmla="*/ 7 w 318"/>
                <a:gd name="T7" fmla="*/ 22 h 346"/>
                <a:gd name="T8" fmla="*/ 6 w 318"/>
                <a:gd name="T9" fmla="*/ 18 h 346"/>
                <a:gd name="T10" fmla="*/ 4 w 318"/>
                <a:gd name="T11" fmla="*/ 12 h 346"/>
                <a:gd name="T12" fmla="*/ 3 w 318"/>
                <a:gd name="T13" fmla="*/ 9 h 346"/>
                <a:gd name="T14" fmla="*/ 1 w 318"/>
                <a:gd name="T15" fmla="*/ 5 h 346"/>
                <a:gd name="T16" fmla="*/ 0 w 318"/>
                <a:gd name="T17" fmla="*/ 0 h 346"/>
                <a:gd name="T18" fmla="*/ 1 w 318"/>
                <a:gd name="T19" fmla="*/ 5 h 346"/>
                <a:gd name="T20" fmla="*/ 3 w 318"/>
                <a:gd name="T21" fmla="*/ 10 h 346"/>
                <a:gd name="T22" fmla="*/ 4 w 318"/>
                <a:gd name="T23" fmla="*/ 13 h 346"/>
                <a:gd name="T24" fmla="*/ 6 w 318"/>
                <a:gd name="T25" fmla="*/ 19 h 346"/>
                <a:gd name="T26" fmla="*/ 7 w 318"/>
                <a:gd name="T27" fmla="*/ 23 h 346"/>
                <a:gd name="T28" fmla="*/ 9 w 318"/>
                <a:gd name="T29" fmla="*/ 29 h 346"/>
                <a:gd name="T30" fmla="*/ 10 w 318"/>
                <a:gd name="T31" fmla="*/ 36 h 346"/>
                <a:gd name="T32" fmla="*/ 11 w 318"/>
                <a:gd name="T33" fmla="*/ 43 h 346"/>
                <a:gd name="T34" fmla="*/ 11 w 318"/>
                <a:gd name="T35" fmla="*/ 43 h 346"/>
                <a:gd name="T36" fmla="*/ 12 w 318"/>
                <a:gd name="T37" fmla="*/ 43 h 34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18"/>
                <a:gd name="T58" fmla="*/ 0 h 346"/>
                <a:gd name="T59" fmla="*/ 318 w 318"/>
                <a:gd name="T60" fmla="*/ 346 h 34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18" h="346">
                  <a:moveTo>
                    <a:pt x="318" y="340"/>
                  </a:moveTo>
                  <a:lnTo>
                    <a:pt x="280" y="276"/>
                  </a:lnTo>
                  <a:lnTo>
                    <a:pt x="241" y="224"/>
                  </a:lnTo>
                  <a:lnTo>
                    <a:pt x="202" y="179"/>
                  </a:lnTo>
                  <a:lnTo>
                    <a:pt x="162" y="139"/>
                  </a:lnTo>
                  <a:lnTo>
                    <a:pt x="121" y="101"/>
                  </a:lnTo>
                  <a:lnTo>
                    <a:pt x="81" y="68"/>
                  </a:lnTo>
                  <a:lnTo>
                    <a:pt x="40" y="34"/>
                  </a:lnTo>
                  <a:lnTo>
                    <a:pt x="0" y="0"/>
                  </a:lnTo>
                  <a:lnTo>
                    <a:pt x="38" y="36"/>
                  </a:lnTo>
                  <a:lnTo>
                    <a:pt x="78" y="73"/>
                  </a:lnTo>
                  <a:lnTo>
                    <a:pt x="116" y="108"/>
                  </a:lnTo>
                  <a:lnTo>
                    <a:pt x="155" y="149"/>
                  </a:lnTo>
                  <a:lnTo>
                    <a:pt x="192" y="189"/>
                  </a:lnTo>
                  <a:lnTo>
                    <a:pt x="230" y="236"/>
                  </a:lnTo>
                  <a:lnTo>
                    <a:pt x="267" y="287"/>
                  </a:lnTo>
                  <a:lnTo>
                    <a:pt x="302" y="346"/>
                  </a:lnTo>
                  <a:lnTo>
                    <a:pt x="309" y="343"/>
                  </a:lnTo>
                  <a:lnTo>
                    <a:pt x="318" y="340"/>
                  </a:lnTo>
                  <a:close/>
                </a:path>
              </a:pathLst>
            </a:custGeom>
            <a:solidFill>
              <a:srgbClr val="611400"/>
            </a:solidFill>
            <a:ln w="0">
              <a:solidFill>
                <a:srgbClr val="6114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4" name="Freeform 95"/>
            <p:cNvSpPr>
              <a:spLocks/>
            </p:cNvSpPr>
            <p:nvPr/>
          </p:nvSpPr>
          <p:spPr bwMode="auto">
            <a:xfrm>
              <a:off x="4690" y="2597"/>
              <a:ext cx="59" cy="69"/>
            </a:xfrm>
            <a:custGeom>
              <a:avLst/>
              <a:gdLst>
                <a:gd name="T0" fmla="*/ 6 w 179"/>
                <a:gd name="T1" fmla="*/ 15 h 138"/>
                <a:gd name="T2" fmla="*/ 5 w 179"/>
                <a:gd name="T3" fmla="*/ 13 h 138"/>
                <a:gd name="T4" fmla="*/ 5 w 179"/>
                <a:gd name="T5" fmla="*/ 11 h 138"/>
                <a:gd name="T6" fmla="*/ 4 w 179"/>
                <a:gd name="T7" fmla="*/ 9 h 138"/>
                <a:gd name="T8" fmla="*/ 3 w 179"/>
                <a:gd name="T9" fmla="*/ 7 h 138"/>
                <a:gd name="T10" fmla="*/ 2 w 179"/>
                <a:gd name="T11" fmla="*/ 5 h 138"/>
                <a:gd name="T12" fmla="*/ 2 w 179"/>
                <a:gd name="T13" fmla="*/ 3 h 138"/>
                <a:gd name="T14" fmla="*/ 1 w 179"/>
                <a:gd name="T15" fmla="*/ 1 h 138"/>
                <a:gd name="T16" fmla="*/ 0 w 179"/>
                <a:gd name="T17" fmla="*/ 0 h 138"/>
                <a:gd name="T18" fmla="*/ 1 w 179"/>
                <a:gd name="T19" fmla="*/ 2 h 138"/>
                <a:gd name="T20" fmla="*/ 2 w 179"/>
                <a:gd name="T21" fmla="*/ 4 h 138"/>
                <a:gd name="T22" fmla="*/ 2 w 179"/>
                <a:gd name="T23" fmla="*/ 6 h 138"/>
                <a:gd name="T24" fmla="*/ 3 w 179"/>
                <a:gd name="T25" fmla="*/ 9 h 138"/>
                <a:gd name="T26" fmla="*/ 4 w 179"/>
                <a:gd name="T27" fmla="*/ 10 h 138"/>
                <a:gd name="T28" fmla="*/ 5 w 179"/>
                <a:gd name="T29" fmla="*/ 12 h 138"/>
                <a:gd name="T30" fmla="*/ 6 w 179"/>
                <a:gd name="T31" fmla="*/ 15 h 138"/>
                <a:gd name="T32" fmla="*/ 6 w 179"/>
                <a:gd name="T33" fmla="*/ 17 h 138"/>
                <a:gd name="T34" fmla="*/ 6 w 179"/>
                <a:gd name="T35" fmla="*/ 17 h 138"/>
                <a:gd name="T36" fmla="*/ 6 w 179"/>
                <a:gd name="T37" fmla="*/ 15 h 13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79"/>
                <a:gd name="T58" fmla="*/ 0 h 138"/>
                <a:gd name="T59" fmla="*/ 179 w 179"/>
                <a:gd name="T60" fmla="*/ 138 h 13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79" h="138">
                  <a:moveTo>
                    <a:pt x="175" y="124"/>
                  </a:moveTo>
                  <a:lnTo>
                    <a:pt x="152" y="108"/>
                  </a:lnTo>
                  <a:lnTo>
                    <a:pt x="130" y="93"/>
                  </a:lnTo>
                  <a:lnTo>
                    <a:pt x="108" y="77"/>
                  </a:lnTo>
                  <a:lnTo>
                    <a:pt x="87" y="61"/>
                  </a:lnTo>
                  <a:lnTo>
                    <a:pt x="65" y="46"/>
                  </a:lnTo>
                  <a:lnTo>
                    <a:pt x="42" y="30"/>
                  </a:lnTo>
                  <a:lnTo>
                    <a:pt x="21" y="14"/>
                  </a:lnTo>
                  <a:lnTo>
                    <a:pt x="0" y="0"/>
                  </a:lnTo>
                  <a:lnTo>
                    <a:pt x="21" y="17"/>
                  </a:lnTo>
                  <a:lnTo>
                    <a:pt x="42" y="34"/>
                  </a:lnTo>
                  <a:lnTo>
                    <a:pt x="65" y="51"/>
                  </a:lnTo>
                  <a:lnTo>
                    <a:pt x="87" y="69"/>
                  </a:lnTo>
                  <a:lnTo>
                    <a:pt x="110" y="86"/>
                  </a:lnTo>
                  <a:lnTo>
                    <a:pt x="132" y="103"/>
                  </a:lnTo>
                  <a:lnTo>
                    <a:pt x="155" y="120"/>
                  </a:lnTo>
                  <a:lnTo>
                    <a:pt x="179" y="138"/>
                  </a:lnTo>
                  <a:lnTo>
                    <a:pt x="175" y="131"/>
                  </a:lnTo>
                  <a:lnTo>
                    <a:pt x="175" y="124"/>
                  </a:lnTo>
                  <a:close/>
                </a:path>
              </a:pathLst>
            </a:custGeom>
            <a:solidFill>
              <a:srgbClr val="611400"/>
            </a:solidFill>
            <a:ln w="0">
              <a:solidFill>
                <a:srgbClr val="6114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5" name="Freeform 96"/>
            <p:cNvSpPr>
              <a:spLocks/>
            </p:cNvSpPr>
            <p:nvPr/>
          </p:nvSpPr>
          <p:spPr bwMode="auto">
            <a:xfrm>
              <a:off x="4911" y="2128"/>
              <a:ext cx="98" cy="143"/>
            </a:xfrm>
            <a:custGeom>
              <a:avLst/>
              <a:gdLst>
                <a:gd name="T0" fmla="*/ 6 w 293"/>
                <a:gd name="T1" fmla="*/ 35 h 287"/>
                <a:gd name="T2" fmla="*/ 4 w 293"/>
                <a:gd name="T3" fmla="*/ 33 h 287"/>
                <a:gd name="T4" fmla="*/ 2 w 293"/>
                <a:gd name="T5" fmla="*/ 29 h 287"/>
                <a:gd name="T6" fmla="*/ 1 w 293"/>
                <a:gd name="T7" fmla="*/ 25 h 287"/>
                <a:gd name="T8" fmla="*/ 1 w 293"/>
                <a:gd name="T9" fmla="*/ 21 h 287"/>
                <a:gd name="T10" fmla="*/ 0 w 293"/>
                <a:gd name="T11" fmla="*/ 16 h 287"/>
                <a:gd name="T12" fmla="*/ 0 w 293"/>
                <a:gd name="T13" fmla="*/ 11 h 287"/>
                <a:gd name="T14" fmla="*/ 0 w 293"/>
                <a:gd name="T15" fmla="*/ 5 h 287"/>
                <a:gd name="T16" fmla="*/ 0 w 293"/>
                <a:gd name="T17" fmla="*/ 0 h 287"/>
                <a:gd name="T18" fmla="*/ 0 w 293"/>
                <a:gd name="T19" fmla="*/ 4 h 287"/>
                <a:gd name="T20" fmla="*/ 0 w 293"/>
                <a:gd name="T21" fmla="*/ 9 h 287"/>
                <a:gd name="T22" fmla="*/ 1 w 293"/>
                <a:gd name="T23" fmla="*/ 12 h 287"/>
                <a:gd name="T24" fmla="*/ 1 w 293"/>
                <a:gd name="T25" fmla="*/ 16 h 287"/>
                <a:gd name="T26" fmla="*/ 2 w 293"/>
                <a:gd name="T27" fmla="*/ 19 h 287"/>
                <a:gd name="T28" fmla="*/ 3 w 293"/>
                <a:gd name="T29" fmla="*/ 21 h 287"/>
                <a:gd name="T30" fmla="*/ 4 w 293"/>
                <a:gd name="T31" fmla="*/ 23 h 287"/>
                <a:gd name="T32" fmla="*/ 5 w 293"/>
                <a:gd name="T33" fmla="*/ 24 h 287"/>
                <a:gd name="T34" fmla="*/ 6 w 293"/>
                <a:gd name="T35" fmla="*/ 21 h 287"/>
                <a:gd name="T36" fmla="*/ 7 w 293"/>
                <a:gd name="T37" fmla="*/ 18 h 287"/>
                <a:gd name="T38" fmla="*/ 7 w 293"/>
                <a:gd name="T39" fmla="*/ 14 h 287"/>
                <a:gd name="T40" fmla="*/ 7 w 293"/>
                <a:gd name="T41" fmla="*/ 11 h 287"/>
                <a:gd name="T42" fmla="*/ 8 w 293"/>
                <a:gd name="T43" fmla="*/ 7 h 287"/>
                <a:gd name="T44" fmla="*/ 8 w 293"/>
                <a:gd name="T45" fmla="*/ 4 h 287"/>
                <a:gd name="T46" fmla="*/ 9 w 293"/>
                <a:gd name="T47" fmla="*/ 3 h 287"/>
                <a:gd name="T48" fmla="*/ 11 w 293"/>
                <a:gd name="T49" fmla="*/ 2 h 287"/>
                <a:gd name="T50" fmla="*/ 10 w 293"/>
                <a:gd name="T51" fmla="*/ 4 h 287"/>
                <a:gd name="T52" fmla="*/ 10 w 293"/>
                <a:gd name="T53" fmla="*/ 5 h 287"/>
                <a:gd name="T54" fmla="*/ 10 w 293"/>
                <a:gd name="T55" fmla="*/ 6 h 287"/>
                <a:gd name="T56" fmla="*/ 9 w 293"/>
                <a:gd name="T57" fmla="*/ 8 h 287"/>
                <a:gd name="T58" fmla="*/ 9 w 293"/>
                <a:gd name="T59" fmla="*/ 12 h 287"/>
                <a:gd name="T60" fmla="*/ 9 w 293"/>
                <a:gd name="T61" fmla="*/ 16 h 287"/>
                <a:gd name="T62" fmla="*/ 9 w 293"/>
                <a:gd name="T63" fmla="*/ 20 h 287"/>
                <a:gd name="T64" fmla="*/ 8 w 293"/>
                <a:gd name="T65" fmla="*/ 24 h 287"/>
                <a:gd name="T66" fmla="*/ 8 w 293"/>
                <a:gd name="T67" fmla="*/ 28 h 287"/>
                <a:gd name="T68" fmla="*/ 7 w 293"/>
                <a:gd name="T69" fmla="*/ 31 h 287"/>
                <a:gd name="T70" fmla="*/ 7 w 293"/>
                <a:gd name="T71" fmla="*/ 34 h 287"/>
                <a:gd name="T72" fmla="*/ 6 w 293"/>
                <a:gd name="T73" fmla="*/ 35 h 28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93"/>
                <a:gd name="T112" fmla="*/ 0 h 287"/>
                <a:gd name="T113" fmla="*/ 293 w 293"/>
                <a:gd name="T114" fmla="*/ 287 h 287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93" h="287">
                  <a:moveTo>
                    <a:pt x="148" y="287"/>
                  </a:moveTo>
                  <a:lnTo>
                    <a:pt x="100" y="264"/>
                  </a:lnTo>
                  <a:lnTo>
                    <a:pt x="66" y="238"/>
                  </a:lnTo>
                  <a:lnTo>
                    <a:pt x="39" y="207"/>
                  </a:lnTo>
                  <a:lnTo>
                    <a:pt x="22" y="171"/>
                  </a:lnTo>
                  <a:lnTo>
                    <a:pt x="9" y="131"/>
                  </a:lnTo>
                  <a:lnTo>
                    <a:pt x="4" y="89"/>
                  </a:lnTo>
                  <a:lnTo>
                    <a:pt x="0" y="45"/>
                  </a:lnTo>
                  <a:lnTo>
                    <a:pt x="0" y="0"/>
                  </a:lnTo>
                  <a:lnTo>
                    <a:pt x="2" y="37"/>
                  </a:lnTo>
                  <a:lnTo>
                    <a:pt x="8" y="72"/>
                  </a:lnTo>
                  <a:lnTo>
                    <a:pt x="18" y="103"/>
                  </a:lnTo>
                  <a:lnTo>
                    <a:pt x="33" y="132"/>
                  </a:lnTo>
                  <a:lnTo>
                    <a:pt x="50" y="154"/>
                  </a:lnTo>
                  <a:lnTo>
                    <a:pt x="76" y="173"/>
                  </a:lnTo>
                  <a:lnTo>
                    <a:pt x="105" y="184"/>
                  </a:lnTo>
                  <a:lnTo>
                    <a:pt x="142" y="192"/>
                  </a:lnTo>
                  <a:lnTo>
                    <a:pt x="168" y="170"/>
                  </a:lnTo>
                  <a:lnTo>
                    <a:pt x="183" y="145"/>
                  </a:lnTo>
                  <a:lnTo>
                    <a:pt x="192" y="116"/>
                  </a:lnTo>
                  <a:lnTo>
                    <a:pt x="200" y="88"/>
                  </a:lnTo>
                  <a:lnTo>
                    <a:pt x="207" y="60"/>
                  </a:lnTo>
                  <a:lnTo>
                    <a:pt x="223" y="39"/>
                  </a:lnTo>
                  <a:lnTo>
                    <a:pt x="249" y="25"/>
                  </a:lnTo>
                  <a:lnTo>
                    <a:pt x="293" y="22"/>
                  </a:lnTo>
                  <a:lnTo>
                    <a:pt x="282" y="33"/>
                  </a:lnTo>
                  <a:lnTo>
                    <a:pt x="273" y="43"/>
                  </a:lnTo>
                  <a:lnTo>
                    <a:pt x="262" y="55"/>
                  </a:lnTo>
                  <a:lnTo>
                    <a:pt x="254" y="67"/>
                  </a:lnTo>
                  <a:lnTo>
                    <a:pt x="242" y="96"/>
                  </a:lnTo>
                  <a:lnTo>
                    <a:pt x="235" y="128"/>
                  </a:lnTo>
                  <a:lnTo>
                    <a:pt x="230" y="162"/>
                  </a:lnTo>
                  <a:lnTo>
                    <a:pt x="224" y="196"/>
                  </a:lnTo>
                  <a:lnTo>
                    <a:pt x="214" y="226"/>
                  </a:lnTo>
                  <a:lnTo>
                    <a:pt x="200" y="254"/>
                  </a:lnTo>
                  <a:lnTo>
                    <a:pt x="177" y="274"/>
                  </a:lnTo>
                  <a:lnTo>
                    <a:pt x="148" y="287"/>
                  </a:lnTo>
                  <a:close/>
                </a:path>
              </a:pathLst>
            </a:custGeom>
            <a:solidFill>
              <a:srgbClr val="B51717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6" name="Freeform 97"/>
            <p:cNvSpPr>
              <a:spLocks/>
            </p:cNvSpPr>
            <p:nvPr/>
          </p:nvSpPr>
          <p:spPr bwMode="auto">
            <a:xfrm>
              <a:off x="4914" y="2139"/>
              <a:ext cx="93" cy="124"/>
            </a:xfrm>
            <a:custGeom>
              <a:avLst/>
              <a:gdLst>
                <a:gd name="T0" fmla="*/ 5 w 281"/>
                <a:gd name="T1" fmla="*/ 31 h 247"/>
                <a:gd name="T2" fmla="*/ 4 w 281"/>
                <a:gd name="T3" fmla="*/ 29 h 247"/>
                <a:gd name="T4" fmla="*/ 2 w 281"/>
                <a:gd name="T5" fmla="*/ 26 h 247"/>
                <a:gd name="T6" fmla="*/ 2 w 281"/>
                <a:gd name="T7" fmla="*/ 23 h 247"/>
                <a:gd name="T8" fmla="*/ 1 w 281"/>
                <a:gd name="T9" fmla="*/ 19 h 247"/>
                <a:gd name="T10" fmla="*/ 0 w 281"/>
                <a:gd name="T11" fmla="*/ 15 h 247"/>
                <a:gd name="T12" fmla="*/ 0 w 281"/>
                <a:gd name="T13" fmla="*/ 11 h 247"/>
                <a:gd name="T14" fmla="*/ 0 w 281"/>
                <a:gd name="T15" fmla="*/ 6 h 247"/>
                <a:gd name="T16" fmla="*/ 0 w 281"/>
                <a:gd name="T17" fmla="*/ 2 h 247"/>
                <a:gd name="T18" fmla="*/ 0 w 281"/>
                <a:gd name="T19" fmla="*/ 6 h 247"/>
                <a:gd name="T20" fmla="*/ 0 w 281"/>
                <a:gd name="T21" fmla="*/ 9 h 247"/>
                <a:gd name="T22" fmla="*/ 1 w 281"/>
                <a:gd name="T23" fmla="*/ 12 h 247"/>
                <a:gd name="T24" fmla="*/ 1 w 281"/>
                <a:gd name="T25" fmla="*/ 15 h 247"/>
                <a:gd name="T26" fmla="*/ 2 w 281"/>
                <a:gd name="T27" fmla="*/ 18 h 247"/>
                <a:gd name="T28" fmla="*/ 3 w 281"/>
                <a:gd name="T29" fmla="*/ 20 h 247"/>
                <a:gd name="T30" fmla="*/ 4 w 281"/>
                <a:gd name="T31" fmla="*/ 21 h 247"/>
                <a:gd name="T32" fmla="*/ 5 w 281"/>
                <a:gd name="T33" fmla="*/ 21 h 247"/>
                <a:gd name="T34" fmla="*/ 6 w 281"/>
                <a:gd name="T35" fmla="*/ 19 h 247"/>
                <a:gd name="T36" fmla="*/ 6 w 281"/>
                <a:gd name="T37" fmla="*/ 16 h 247"/>
                <a:gd name="T38" fmla="*/ 7 w 281"/>
                <a:gd name="T39" fmla="*/ 12 h 247"/>
                <a:gd name="T40" fmla="*/ 7 w 281"/>
                <a:gd name="T41" fmla="*/ 9 h 247"/>
                <a:gd name="T42" fmla="*/ 7 w 281"/>
                <a:gd name="T43" fmla="*/ 5 h 247"/>
                <a:gd name="T44" fmla="*/ 8 w 281"/>
                <a:gd name="T45" fmla="*/ 3 h 247"/>
                <a:gd name="T46" fmla="*/ 9 w 281"/>
                <a:gd name="T47" fmla="*/ 1 h 247"/>
                <a:gd name="T48" fmla="*/ 10 w 281"/>
                <a:gd name="T49" fmla="*/ 0 h 247"/>
                <a:gd name="T50" fmla="*/ 10 w 281"/>
                <a:gd name="T51" fmla="*/ 2 h 247"/>
                <a:gd name="T52" fmla="*/ 9 w 281"/>
                <a:gd name="T53" fmla="*/ 3 h 247"/>
                <a:gd name="T54" fmla="*/ 9 w 281"/>
                <a:gd name="T55" fmla="*/ 4 h 247"/>
                <a:gd name="T56" fmla="*/ 9 w 281"/>
                <a:gd name="T57" fmla="*/ 5 h 247"/>
                <a:gd name="T58" fmla="*/ 8 w 281"/>
                <a:gd name="T59" fmla="*/ 9 h 247"/>
                <a:gd name="T60" fmla="*/ 8 w 281"/>
                <a:gd name="T61" fmla="*/ 12 h 247"/>
                <a:gd name="T62" fmla="*/ 8 w 281"/>
                <a:gd name="T63" fmla="*/ 16 h 247"/>
                <a:gd name="T64" fmla="*/ 8 w 281"/>
                <a:gd name="T65" fmla="*/ 20 h 247"/>
                <a:gd name="T66" fmla="*/ 7 w 281"/>
                <a:gd name="T67" fmla="*/ 24 h 247"/>
                <a:gd name="T68" fmla="*/ 7 w 281"/>
                <a:gd name="T69" fmla="*/ 27 h 247"/>
                <a:gd name="T70" fmla="*/ 6 w 281"/>
                <a:gd name="T71" fmla="*/ 30 h 247"/>
                <a:gd name="T72" fmla="*/ 5 w 281"/>
                <a:gd name="T73" fmla="*/ 31 h 24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81"/>
                <a:gd name="T112" fmla="*/ 0 h 247"/>
                <a:gd name="T113" fmla="*/ 281 w 281"/>
                <a:gd name="T114" fmla="*/ 247 h 247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81" h="247">
                  <a:moveTo>
                    <a:pt x="141" y="247"/>
                  </a:moveTo>
                  <a:lnTo>
                    <a:pt x="98" y="228"/>
                  </a:lnTo>
                  <a:lnTo>
                    <a:pt x="66" y="206"/>
                  </a:lnTo>
                  <a:lnTo>
                    <a:pt x="41" y="180"/>
                  </a:lnTo>
                  <a:lnTo>
                    <a:pt x="24" y="151"/>
                  </a:lnTo>
                  <a:lnTo>
                    <a:pt x="11" y="119"/>
                  </a:lnTo>
                  <a:lnTo>
                    <a:pt x="4" y="85"/>
                  </a:lnTo>
                  <a:lnTo>
                    <a:pt x="0" y="48"/>
                  </a:lnTo>
                  <a:lnTo>
                    <a:pt x="0" y="13"/>
                  </a:lnTo>
                  <a:lnTo>
                    <a:pt x="1" y="43"/>
                  </a:lnTo>
                  <a:lnTo>
                    <a:pt x="8" y="72"/>
                  </a:lnTo>
                  <a:lnTo>
                    <a:pt x="18" y="96"/>
                  </a:lnTo>
                  <a:lnTo>
                    <a:pt x="34" y="120"/>
                  </a:lnTo>
                  <a:lnTo>
                    <a:pt x="52" y="138"/>
                  </a:lnTo>
                  <a:lnTo>
                    <a:pt x="74" y="153"/>
                  </a:lnTo>
                  <a:lnTo>
                    <a:pt x="101" y="162"/>
                  </a:lnTo>
                  <a:lnTo>
                    <a:pt x="135" y="168"/>
                  </a:lnTo>
                  <a:lnTo>
                    <a:pt x="158" y="150"/>
                  </a:lnTo>
                  <a:lnTo>
                    <a:pt x="173" y="125"/>
                  </a:lnTo>
                  <a:lnTo>
                    <a:pt x="183" y="96"/>
                  </a:lnTo>
                  <a:lnTo>
                    <a:pt x="192" y="68"/>
                  </a:lnTo>
                  <a:lnTo>
                    <a:pt x="200" y="40"/>
                  </a:lnTo>
                  <a:lnTo>
                    <a:pt x="217" y="18"/>
                  </a:lnTo>
                  <a:lnTo>
                    <a:pt x="241" y="2"/>
                  </a:lnTo>
                  <a:lnTo>
                    <a:pt x="281" y="0"/>
                  </a:lnTo>
                  <a:lnTo>
                    <a:pt x="271" y="9"/>
                  </a:lnTo>
                  <a:lnTo>
                    <a:pt x="261" y="19"/>
                  </a:lnTo>
                  <a:lnTo>
                    <a:pt x="252" y="30"/>
                  </a:lnTo>
                  <a:lnTo>
                    <a:pt x="245" y="40"/>
                  </a:lnTo>
                  <a:lnTo>
                    <a:pt x="234" y="65"/>
                  </a:lnTo>
                  <a:lnTo>
                    <a:pt x="227" y="95"/>
                  </a:lnTo>
                  <a:lnTo>
                    <a:pt x="220" y="126"/>
                  </a:lnTo>
                  <a:lnTo>
                    <a:pt x="214" y="159"/>
                  </a:lnTo>
                  <a:lnTo>
                    <a:pt x="203" y="188"/>
                  </a:lnTo>
                  <a:lnTo>
                    <a:pt x="189" y="214"/>
                  </a:lnTo>
                  <a:lnTo>
                    <a:pt x="168" y="233"/>
                  </a:lnTo>
                  <a:lnTo>
                    <a:pt x="141" y="247"/>
                  </a:lnTo>
                  <a:close/>
                </a:path>
              </a:pathLst>
            </a:custGeom>
            <a:solidFill>
              <a:srgbClr val="CC2B2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7" name="Freeform 98"/>
            <p:cNvSpPr>
              <a:spLocks/>
            </p:cNvSpPr>
            <p:nvPr/>
          </p:nvSpPr>
          <p:spPr bwMode="auto">
            <a:xfrm>
              <a:off x="4916" y="2141"/>
              <a:ext cx="89" cy="113"/>
            </a:xfrm>
            <a:custGeom>
              <a:avLst/>
              <a:gdLst>
                <a:gd name="T0" fmla="*/ 5 w 266"/>
                <a:gd name="T1" fmla="*/ 28 h 228"/>
                <a:gd name="T2" fmla="*/ 4 w 266"/>
                <a:gd name="T3" fmla="*/ 26 h 228"/>
                <a:gd name="T4" fmla="*/ 2 w 266"/>
                <a:gd name="T5" fmla="*/ 24 h 228"/>
                <a:gd name="T6" fmla="*/ 2 w 266"/>
                <a:gd name="T7" fmla="*/ 22 h 228"/>
                <a:gd name="T8" fmla="*/ 1 w 266"/>
                <a:gd name="T9" fmla="*/ 19 h 228"/>
                <a:gd name="T10" fmla="*/ 1 w 266"/>
                <a:gd name="T11" fmla="*/ 16 h 228"/>
                <a:gd name="T12" fmla="*/ 0 w 266"/>
                <a:gd name="T13" fmla="*/ 13 h 228"/>
                <a:gd name="T14" fmla="*/ 0 w 266"/>
                <a:gd name="T15" fmla="*/ 9 h 228"/>
                <a:gd name="T16" fmla="*/ 0 w 266"/>
                <a:gd name="T17" fmla="*/ 5 h 228"/>
                <a:gd name="T18" fmla="*/ 0 w 266"/>
                <a:gd name="T19" fmla="*/ 8 h 228"/>
                <a:gd name="T20" fmla="*/ 0 w 266"/>
                <a:gd name="T21" fmla="*/ 11 h 228"/>
                <a:gd name="T22" fmla="*/ 1 w 266"/>
                <a:gd name="T23" fmla="*/ 13 h 228"/>
                <a:gd name="T24" fmla="*/ 1 w 266"/>
                <a:gd name="T25" fmla="*/ 15 h 228"/>
                <a:gd name="T26" fmla="*/ 2 w 266"/>
                <a:gd name="T27" fmla="*/ 17 h 228"/>
                <a:gd name="T28" fmla="*/ 3 w 266"/>
                <a:gd name="T29" fmla="*/ 19 h 228"/>
                <a:gd name="T30" fmla="*/ 4 w 266"/>
                <a:gd name="T31" fmla="*/ 20 h 228"/>
                <a:gd name="T32" fmla="*/ 5 w 266"/>
                <a:gd name="T33" fmla="*/ 20 h 228"/>
                <a:gd name="T34" fmla="*/ 6 w 266"/>
                <a:gd name="T35" fmla="*/ 18 h 228"/>
                <a:gd name="T36" fmla="*/ 6 w 266"/>
                <a:gd name="T37" fmla="*/ 15 h 228"/>
                <a:gd name="T38" fmla="*/ 6 w 266"/>
                <a:gd name="T39" fmla="*/ 12 h 228"/>
                <a:gd name="T40" fmla="*/ 7 w 266"/>
                <a:gd name="T41" fmla="*/ 8 h 228"/>
                <a:gd name="T42" fmla="*/ 7 w 266"/>
                <a:gd name="T43" fmla="*/ 5 h 228"/>
                <a:gd name="T44" fmla="*/ 8 w 266"/>
                <a:gd name="T45" fmla="*/ 2 h 228"/>
                <a:gd name="T46" fmla="*/ 9 w 266"/>
                <a:gd name="T47" fmla="*/ 0 h 228"/>
                <a:gd name="T48" fmla="*/ 10 w 266"/>
                <a:gd name="T49" fmla="*/ 0 h 228"/>
                <a:gd name="T50" fmla="*/ 10 w 266"/>
                <a:gd name="T51" fmla="*/ 0 h 228"/>
                <a:gd name="T52" fmla="*/ 9 w 266"/>
                <a:gd name="T53" fmla="*/ 2 h 228"/>
                <a:gd name="T54" fmla="*/ 9 w 266"/>
                <a:gd name="T55" fmla="*/ 3 h 228"/>
                <a:gd name="T56" fmla="*/ 9 w 266"/>
                <a:gd name="T57" fmla="*/ 4 h 228"/>
                <a:gd name="T58" fmla="*/ 8 w 266"/>
                <a:gd name="T59" fmla="*/ 7 h 228"/>
                <a:gd name="T60" fmla="*/ 8 w 266"/>
                <a:gd name="T61" fmla="*/ 10 h 228"/>
                <a:gd name="T62" fmla="*/ 8 w 266"/>
                <a:gd name="T63" fmla="*/ 14 h 228"/>
                <a:gd name="T64" fmla="*/ 8 w 266"/>
                <a:gd name="T65" fmla="*/ 17 h 228"/>
                <a:gd name="T66" fmla="*/ 7 w 266"/>
                <a:gd name="T67" fmla="*/ 21 h 228"/>
                <a:gd name="T68" fmla="*/ 7 w 266"/>
                <a:gd name="T69" fmla="*/ 24 h 228"/>
                <a:gd name="T70" fmla="*/ 6 w 266"/>
                <a:gd name="T71" fmla="*/ 26 h 228"/>
                <a:gd name="T72" fmla="*/ 5 w 266"/>
                <a:gd name="T73" fmla="*/ 28 h 22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66"/>
                <a:gd name="T112" fmla="*/ 0 h 228"/>
                <a:gd name="T113" fmla="*/ 266 w 266"/>
                <a:gd name="T114" fmla="*/ 228 h 228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66" h="228">
                  <a:moveTo>
                    <a:pt x="134" y="228"/>
                  </a:moveTo>
                  <a:lnTo>
                    <a:pt x="97" y="213"/>
                  </a:lnTo>
                  <a:lnTo>
                    <a:pt x="67" y="196"/>
                  </a:lnTo>
                  <a:lnTo>
                    <a:pt x="43" y="177"/>
                  </a:lnTo>
                  <a:lnTo>
                    <a:pt x="27" y="154"/>
                  </a:lnTo>
                  <a:lnTo>
                    <a:pt x="14" y="130"/>
                  </a:lnTo>
                  <a:lnTo>
                    <a:pt x="5" y="104"/>
                  </a:lnTo>
                  <a:lnTo>
                    <a:pt x="0" y="75"/>
                  </a:lnTo>
                  <a:lnTo>
                    <a:pt x="0" y="47"/>
                  </a:lnTo>
                  <a:lnTo>
                    <a:pt x="3" y="70"/>
                  </a:lnTo>
                  <a:lnTo>
                    <a:pt x="10" y="92"/>
                  </a:lnTo>
                  <a:lnTo>
                    <a:pt x="21" y="111"/>
                  </a:lnTo>
                  <a:lnTo>
                    <a:pt x="36" y="128"/>
                  </a:lnTo>
                  <a:lnTo>
                    <a:pt x="53" y="141"/>
                  </a:lnTo>
                  <a:lnTo>
                    <a:pt x="75" y="153"/>
                  </a:lnTo>
                  <a:lnTo>
                    <a:pt x="99" y="161"/>
                  </a:lnTo>
                  <a:lnTo>
                    <a:pt x="128" y="165"/>
                  </a:lnTo>
                  <a:lnTo>
                    <a:pt x="148" y="148"/>
                  </a:lnTo>
                  <a:lnTo>
                    <a:pt x="163" y="126"/>
                  </a:lnTo>
                  <a:lnTo>
                    <a:pt x="173" y="98"/>
                  </a:lnTo>
                  <a:lnTo>
                    <a:pt x="183" y="71"/>
                  </a:lnTo>
                  <a:lnTo>
                    <a:pt x="193" y="42"/>
                  </a:lnTo>
                  <a:lnTo>
                    <a:pt x="210" y="20"/>
                  </a:lnTo>
                  <a:lnTo>
                    <a:pt x="233" y="4"/>
                  </a:lnTo>
                  <a:lnTo>
                    <a:pt x="266" y="0"/>
                  </a:lnTo>
                  <a:lnTo>
                    <a:pt x="258" y="7"/>
                  </a:lnTo>
                  <a:lnTo>
                    <a:pt x="251" y="19"/>
                  </a:lnTo>
                  <a:lnTo>
                    <a:pt x="242" y="28"/>
                  </a:lnTo>
                  <a:lnTo>
                    <a:pt x="237" y="37"/>
                  </a:lnTo>
                  <a:lnTo>
                    <a:pt x="227" y="58"/>
                  </a:lnTo>
                  <a:lnTo>
                    <a:pt x="218" y="84"/>
                  </a:lnTo>
                  <a:lnTo>
                    <a:pt x="210" y="114"/>
                  </a:lnTo>
                  <a:lnTo>
                    <a:pt x="203" y="144"/>
                  </a:lnTo>
                  <a:lnTo>
                    <a:pt x="192" y="173"/>
                  </a:lnTo>
                  <a:lnTo>
                    <a:pt x="178" y="198"/>
                  </a:lnTo>
                  <a:lnTo>
                    <a:pt x="158" y="216"/>
                  </a:lnTo>
                  <a:lnTo>
                    <a:pt x="134" y="228"/>
                  </a:lnTo>
                  <a:close/>
                </a:path>
              </a:pathLst>
            </a:custGeom>
            <a:solidFill>
              <a:srgbClr val="E6404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8" name="Freeform 99"/>
            <p:cNvSpPr>
              <a:spLocks/>
            </p:cNvSpPr>
            <p:nvPr/>
          </p:nvSpPr>
          <p:spPr bwMode="auto">
            <a:xfrm>
              <a:off x="4918" y="2142"/>
              <a:ext cx="84" cy="103"/>
            </a:xfrm>
            <a:custGeom>
              <a:avLst/>
              <a:gdLst>
                <a:gd name="T0" fmla="*/ 5 w 252"/>
                <a:gd name="T1" fmla="*/ 26 h 206"/>
                <a:gd name="T2" fmla="*/ 3 w 252"/>
                <a:gd name="T3" fmla="*/ 25 h 206"/>
                <a:gd name="T4" fmla="*/ 3 w 252"/>
                <a:gd name="T5" fmla="*/ 23 h 206"/>
                <a:gd name="T6" fmla="*/ 2 w 252"/>
                <a:gd name="T7" fmla="*/ 22 h 206"/>
                <a:gd name="T8" fmla="*/ 1 w 252"/>
                <a:gd name="T9" fmla="*/ 20 h 206"/>
                <a:gd name="T10" fmla="*/ 1 w 252"/>
                <a:gd name="T11" fmla="*/ 18 h 206"/>
                <a:gd name="T12" fmla="*/ 0 w 252"/>
                <a:gd name="T13" fmla="*/ 15 h 206"/>
                <a:gd name="T14" fmla="*/ 0 w 252"/>
                <a:gd name="T15" fmla="*/ 13 h 206"/>
                <a:gd name="T16" fmla="*/ 0 w 252"/>
                <a:gd name="T17" fmla="*/ 11 h 206"/>
                <a:gd name="T18" fmla="*/ 0 w 252"/>
                <a:gd name="T19" fmla="*/ 13 h 206"/>
                <a:gd name="T20" fmla="*/ 0 w 252"/>
                <a:gd name="T21" fmla="*/ 14 h 206"/>
                <a:gd name="T22" fmla="*/ 1 w 252"/>
                <a:gd name="T23" fmla="*/ 15 h 206"/>
                <a:gd name="T24" fmla="*/ 1 w 252"/>
                <a:gd name="T25" fmla="*/ 18 h 206"/>
                <a:gd name="T26" fmla="*/ 2 w 252"/>
                <a:gd name="T27" fmla="*/ 19 h 206"/>
                <a:gd name="T28" fmla="*/ 3 w 252"/>
                <a:gd name="T29" fmla="*/ 20 h 206"/>
                <a:gd name="T30" fmla="*/ 4 w 252"/>
                <a:gd name="T31" fmla="*/ 20 h 206"/>
                <a:gd name="T32" fmla="*/ 5 w 252"/>
                <a:gd name="T33" fmla="*/ 21 h 206"/>
                <a:gd name="T34" fmla="*/ 5 w 252"/>
                <a:gd name="T35" fmla="*/ 19 h 206"/>
                <a:gd name="T36" fmla="*/ 6 w 252"/>
                <a:gd name="T37" fmla="*/ 15 h 206"/>
                <a:gd name="T38" fmla="*/ 6 w 252"/>
                <a:gd name="T39" fmla="*/ 13 h 206"/>
                <a:gd name="T40" fmla="*/ 6 w 252"/>
                <a:gd name="T41" fmla="*/ 9 h 206"/>
                <a:gd name="T42" fmla="*/ 7 w 252"/>
                <a:gd name="T43" fmla="*/ 6 h 206"/>
                <a:gd name="T44" fmla="*/ 8 w 252"/>
                <a:gd name="T45" fmla="*/ 3 h 206"/>
                <a:gd name="T46" fmla="*/ 8 w 252"/>
                <a:gd name="T47" fmla="*/ 1 h 206"/>
                <a:gd name="T48" fmla="*/ 9 w 252"/>
                <a:gd name="T49" fmla="*/ 0 h 206"/>
                <a:gd name="T50" fmla="*/ 9 w 252"/>
                <a:gd name="T51" fmla="*/ 1 h 206"/>
                <a:gd name="T52" fmla="*/ 9 w 252"/>
                <a:gd name="T53" fmla="*/ 2 h 206"/>
                <a:gd name="T54" fmla="*/ 9 w 252"/>
                <a:gd name="T55" fmla="*/ 3 h 206"/>
                <a:gd name="T56" fmla="*/ 8 w 252"/>
                <a:gd name="T57" fmla="*/ 5 h 206"/>
                <a:gd name="T58" fmla="*/ 8 w 252"/>
                <a:gd name="T59" fmla="*/ 6 h 206"/>
                <a:gd name="T60" fmla="*/ 8 w 252"/>
                <a:gd name="T61" fmla="*/ 9 h 206"/>
                <a:gd name="T62" fmla="*/ 7 w 252"/>
                <a:gd name="T63" fmla="*/ 13 h 206"/>
                <a:gd name="T64" fmla="*/ 7 w 252"/>
                <a:gd name="T65" fmla="*/ 16 h 206"/>
                <a:gd name="T66" fmla="*/ 7 w 252"/>
                <a:gd name="T67" fmla="*/ 20 h 206"/>
                <a:gd name="T68" fmla="*/ 6 w 252"/>
                <a:gd name="T69" fmla="*/ 23 h 206"/>
                <a:gd name="T70" fmla="*/ 5 w 252"/>
                <a:gd name="T71" fmla="*/ 25 h 206"/>
                <a:gd name="T72" fmla="*/ 5 w 252"/>
                <a:gd name="T73" fmla="*/ 26 h 20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52"/>
                <a:gd name="T112" fmla="*/ 0 h 206"/>
                <a:gd name="T113" fmla="*/ 252 w 252"/>
                <a:gd name="T114" fmla="*/ 206 h 20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52" h="206">
                  <a:moveTo>
                    <a:pt x="127" y="206"/>
                  </a:moveTo>
                  <a:lnTo>
                    <a:pt x="94" y="196"/>
                  </a:lnTo>
                  <a:lnTo>
                    <a:pt x="69" y="184"/>
                  </a:lnTo>
                  <a:lnTo>
                    <a:pt x="46" y="170"/>
                  </a:lnTo>
                  <a:lnTo>
                    <a:pt x="29" y="155"/>
                  </a:lnTo>
                  <a:lnTo>
                    <a:pt x="15" y="138"/>
                  </a:lnTo>
                  <a:lnTo>
                    <a:pt x="5" y="120"/>
                  </a:lnTo>
                  <a:lnTo>
                    <a:pt x="0" y="101"/>
                  </a:lnTo>
                  <a:lnTo>
                    <a:pt x="0" y="82"/>
                  </a:lnTo>
                  <a:lnTo>
                    <a:pt x="3" y="98"/>
                  </a:lnTo>
                  <a:lnTo>
                    <a:pt x="10" y="114"/>
                  </a:lnTo>
                  <a:lnTo>
                    <a:pt x="21" y="125"/>
                  </a:lnTo>
                  <a:lnTo>
                    <a:pt x="36" y="138"/>
                  </a:lnTo>
                  <a:lnTo>
                    <a:pt x="53" y="146"/>
                  </a:lnTo>
                  <a:lnTo>
                    <a:pt x="75" y="154"/>
                  </a:lnTo>
                  <a:lnTo>
                    <a:pt x="97" y="158"/>
                  </a:lnTo>
                  <a:lnTo>
                    <a:pt x="123" y="162"/>
                  </a:lnTo>
                  <a:lnTo>
                    <a:pt x="140" y="148"/>
                  </a:lnTo>
                  <a:lnTo>
                    <a:pt x="154" y="127"/>
                  </a:lnTo>
                  <a:lnTo>
                    <a:pt x="164" y="99"/>
                  </a:lnTo>
                  <a:lnTo>
                    <a:pt x="175" y="72"/>
                  </a:lnTo>
                  <a:lnTo>
                    <a:pt x="186" y="43"/>
                  </a:lnTo>
                  <a:lnTo>
                    <a:pt x="203" y="20"/>
                  </a:lnTo>
                  <a:lnTo>
                    <a:pt x="223" y="4"/>
                  </a:lnTo>
                  <a:lnTo>
                    <a:pt x="252" y="0"/>
                  </a:lnTo>
                  <a:lnTo>
                    <a:pt x="245" y="5"/>
                  </a:lnTo>
                  <a:lnTo>
                    <a:pt x="238" y="16"/>
                  </a:lnTo>
                  <a:lnTo>
                    <a:pt x="231" y="25"/>
                  </a:lnTo>
                  <a:lnTo>
                    <a:pt x="227" y="33"/>
                  </a:lnTo>
                  <a:lnTo>
                    <a:pt x="219" y="48"/>
                  </a:lnTo>
                  <a:lnTo>
                    <a:pt x="210" y="72"/>
                  </a:lnTo>
                  <a:lnTo>
                    <a:pt x="200" y="98"/>
                  </a:lnTo>
                  <a:lnTo>
                    <a:pt x="192" y="128"/>
                  </a:lnTo>
                  <a:lnTo>
                    <a:pt x="179" y="154"/>
                  </a:lnTo>
                  <a:lnTo>
                    <a:pt x="165" y="179"/>
                  </a:lnTo>
                  <a:lnTo>
                    <a:pt x="148" y="196"/>
                  </a:lnTo>
                  <a:lnTo>
                    <a:pt x="127" y="206"/>
                  </a:lnTo>
                  <a:close/>
                </a:path>
              </a:pathLst>
            </a:custGeom>
            <a:solidFill>
              <a:srgbClr val="FF545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9" name="Freeform 100"/>
            <p:cNvSpPr>
              <a:spLocks/>
            </p:cNvSpPr>
            <p:nvPr/>
          </p:nvSpPr>
          <p:spPr bwMode="auto">
            <a:xfrm>
              <a:off x="4910" y="2002"/>
              <a:ext cx="97" cy="128"/>
            </a:xfrm>
            <a:custGeom>
              <a:avLst/>
              <a:gdLst>
                <a:gd name="T0" fmla="*/ 0 w 291"/>
                <a:gd name="T1" fmla="*/ 17 h 255"/>
                <a:gd name="T2" fmla="*/ 1 w 291"/>
                <a:gd name="T3" fmla="*/ 18 h 255"/>
                <a:gd name="T4" fmla="*/ 3 w 291"/>
                <a:gd name="T5" fmla="*/ 19 h 255"/>
                <a:gd name="T6" fmla="*/ 4 w 291"/>
                <a:gd name="T7" fmla="*/ 20 h 255"/>
                <a:gd name="T8" fmla="*/ 5 w 291"/>
                <a:gd name="T9" fmla="*/ 21 h 255"/>
                <a:gd name="T10" fmla="*/ 6 w 291"/>
                <a:gd name="T11" fmla="*/ 22 h 255"/>
                <a:gd name="T12" fmla="*/ 8 w 291"/>
                <a:gd name="T13" fmla="*/ 25 h 255"/>
                <a:gd name="T14" fmla="*/ 9 w 291"/>
                <a:gd name="T15" fmla="*/ 28 h 255"/>
                <a:gd name="T16" fmla="*/ 11 w 291"/>
                <a:gd name="T17" fmla="*/ 32 h 255"/>
                <a:gd name="T18" fmla="*/ 11 w 291"/>
                <a:gd name="T19" fmla="*/ 31 h 255"/>
                <a:gd name="T20" fmla="*/ 11 w 291"/>
                <a:gd name="T21" fmla="*/ 30 h 255"/>
                <a:gd name="T22" fmla="*/ 10 w 291"/>
                <a:gd name="T23" fmla="*/ 29 h 255"/>
                <a:gd name="T24" fmla="*/ 10 w 291"/>
                <a:gd name="T25" fmla="*/ 28 h 255"/>
                <a:gd name="T26" fmla="*/ 10 w 291"/>
                <a:gd name="T27" fmla="*/ 25 h 255"/>
                <a:gd name="T28" fmla="*/ 9 w 291"/>
                <a:gd name="T29" fmla="*/ 20 h 255"/>
                <a:gd name="T30" fmla="*/ 9 w 291"/>
                <a:gd name="T31" fmla="*/ 15 h 255"/>
                <a:gd name="T32" fmla="*/ 8 w 291"/>
                <a:gd name="T33" fmla="*/ 10 h 255"/>
                <a:gd name="T34" fmla="*/ 8 w 291"/>
                <a:gd name="T35" fmla="*/ 6 h 255"/>
                <a:gd name="T36" fmla="*/ 7 w 291"/>
                <a:gd name="T37" fmla="*/ 3 h 255"/>
                <a:gd name="T38" fmla="*/ 6 w 291"/>
                <a:gd name="T39" fmla="*/ 0 h 255"/>
                <a:gd name="T40" fmla="*/ 4 w 291"/>
                <a:gd name="T41" fmla="*/ 0 h 255"/>
                <a:gd name="T42" fmla="*/ 3 w 291"/>
                <a:gd name="T43" fmla="*/ 2 h 255"/>
                <a:gd name="T44" fmla="*/ 3 w 291"/>
                <a:gd name="T45" fmla="*/ 3 h 255"/>
                <a:gd name="T46" fmla="*/ 2 w 291"/>
                <a:gd name="T47" fmla="*/ 5 h 255"/>
                <a:gd name="T48" fmla="*/ 1 w 291"/>
                <a:gd name="T49" fmla="*/ 7 h 255"/>
                <a:gd name="T50" fmla="*/ 1 w 291"/>
                <a:gd name="T51" fmla="*/ 9 h 255"/>
                <a:gd name="T52" fmla="*/ 1 w 291"/>
                <a:gd name="T53" fmla="*/ 12 h 255"/>
                <a:gd name="T54" fmla="*/ 0 w 291"/>
                <a:gd name="T55" fmla="*/ 14 h 255"/>
                <a:gd name="T56" fmla="*/ 0 w 291"/>
                <a:gd name="T57" fmla="*/ 17 h 25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1"/>
                <a:gd name="T88" fmla="*/ 0 h 255"/>
                <a:gd name="T89" fmla="*/ 291 w 291"/>
                <a:gd name="T90" fmla="*/ 255 h 255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1" h="255">
                  <a:moveTo>
                    <a:pt x="0" y="134"/>
                  </a:moveTo>
                  <a:lnTo>
                    <a:pt x="34" y="142"/>
                  </a:lnTo>
                  <a:lnTo>
                    <a:pt x="69" y="148"/>
                  </a:lnTo>
                  <a:lnTo>
                    <a:pt x="103" y="154"/>
                  </a:lnTo>
                  <a:lnTo>
                    <a:pt x="137" y="163"/>
                  </a:lnTo>
                  <a:lnTo>
                    <a:pt x="171" y="175"/>
                  </a:lnTo>
                  <a:lnTo>
                    <a:pt x="209" y="193"/>
                  </a:lnTo>
                  <a:lnTo>
                    <a:pt x="247" y="219"/>
                  </a:lnTo>
                  <a:lnTo>
                    <a:pt x="291" y="255"/>
                  </a:lnTo>
                  <a:lnTo>
                    <a:pt x="288" y="246"/>
                  </a:lnTo>
                  <a:lnTo>
                    <a:pt x="286" y="237"/>
                  </a:lnTo>
                  <a:lnTo>
                    <a:pt x="283" y="229"/>
                  </a:lnTo>
                  <a:lnTo>
                    <a:pt x="283" y="222"/>
                  </a:lnTo>
                  <a:lnTo>
                    <a:pt x="264" y="193"/>
                  </a:lnTo>
                  <a:lnTo>
                    <a:pt x="250" y="158"/>
                  </a:lnTo>
                  <a:lnTo>
                    <a:pt x="237" y="118"/>
                  </a:lnTo>
                  <a:lnTo>
                    <a:pt x="226" y="79"/>
                  </a:lnTo>
                  <a:lnTo>
                    <a:pt x="209" y="44"/>
                  </a:lnTo>
                  <a:lnTo>
                    <a:pt x="186" y="17"/>
                  </a:lnTo>
                  <a:lnTo>
                    <a:pt x="155" y="0"/>
                  </a:lnTo>
                  <a:lnTo>
                    <a:pt x="113" y="0"/>
                  </a:lnTo>
                  <a:lnTo>
                    <a:pt x="87" y="9"/>
                  </a:lnTo>
                  <a:lnTo>
                    <a:pt x="68" y="22"/>
                  </a:lnTo>
                  <a:lnTo>
                    <a:pt x="49" y="35"/>
                  </a:lnTo>
                  <a:lnTo>
                    <a:pt x="35" y="52"/>
                  </a:lnTo>
                  <a:lnTo>
                    <a:pt x="22" y="69"/>
                  </a:lnTo>
                  <a:lnTo>
                    <a:pt x="14" y="90"/>
                  </a:lnTo>
                  <a:lnTo>
                    <a:pt x="5" y="111"/>
                  </a:lnTo>
                  <a:lnTo>
                    <a:pt x="0" y="134"/>
                  </a:lnTo>
                  <a:close/>
                </a:path>
              </a:pathLst>
            </a:custGeom>
            <a:solidFill>
              <a:srgbClr val="CC2E2E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0" name="Freeform 101"/>
            <p:cNvSpPr>
              <a:spLocks/>
            </p:cNvSpPr>
            <p:nvPr/>
          </p:nvSpPr>
          <p:spPr bwMode="auto">
            <a:xfrm>
              <a:off x="4915" y="2008"/>
              <a:ext cx="87" cy="116"/>
            </a:xfrm>
            <a:custGeom>
              <a:avLst/>
              <a:gdLst>
                <a:gd name="T0" fmla="*/ 0 w 262"/>
                <a:gd name="T1" fmla="*/ 16 h 231"/>
                <a:gd name="T2" fmla="*/ 1 w 262"/>
                <a:gd name="T3" fmla="*/ 16 h 231"/>
                <a:gd name="T4" fmla="*/ 2 w 262"/>
                <a:gd name="T5" fmla="*/ 17 h 231"/>
                <a:gd name="T6" fmla="*/ 3 w 262"/>
                <a:gd name="T7" fmla="*/ 18 h 231"/>
                <a:gd name="T8" fmla="*/ 5 w 262"/>
                <a:gd name="T9" fmla="*/ 19 h 231"/>
                <a:gd name="T10" fmla="*/ 6 w 262"/>
                <a:gd name="T11" fmla="*/ 20 h 231"/>
                <a:gd name="T12" fmla="*/ 7 w 262"/>
                <a:gd name="T13" fmla="*/ 22 h 231"/>
                <a:gd name="T14" fmla="*/ 8 w 262"/>
                <a:gd name="T15" fmla="*/ 25 h 231"/>
                <a:gd name="T16" fmla="*/ 10 w 262"/>
                <a:gd name="T17" fmla="*/ 29 h 231"/>
                <a:gd name="T18" fmla="*/ 10 w 262"/>
                <a:gd name="T19" fmla="*/ 28 h 231"/>
                <a:gd name="T20" fmla="*/ 10 w 262"/>
                <a:gd name="T21" fmla="*/ 27 h 231"/>
                <a:gd name="T22" fmla="*/ 9 w 262"/>
                <a:gd name="T23" fmla="*/ 26 h 231"/>
                <a:gd name="T24" fmla="*/ 9 w 262"/>
                <a:gd name="T25" fmla="*/ 25 h 231"/>
                <a:gd name="T26" fmla="*/ 9 w 262"/>
                <a:gd name="T27" fmla="*/ 22 h 231"/>
                <a:gd name="T28" fmla="*/ 8 w 262"/>
                <a:gd name="T29" fmla="*/ 18 h 231"/>
                <a:gd name="T30" fmla="*/ 8 w 262"/>
                <a:gd name="T31" fmla="*/ 14 h 231"/>
                <a:gd name="T32" fmla="*/ 7 w 262"/>
                <a:gd name="T33" fmla="*/ 9 h 231"/>
                <a:gd name="T34" fmla="*/ 7 w 262"/>
                <a:gd name="T35" fmla="*/ 5 h 231"/>
                <a:gd name="T36" fmla="*/ 6 w 262"/>
                <a:gd name="T37" fmla="*/ 2 h 231"/>
                <a:gd name="T38" fmla="*/ 5 w 262"/>
                <a:gd name="T39" fmla="*/ 0 h 231"/>
                <a:gd name="T40" fmla="*/ 4 w 262"/>
                <a:gd name="T41" fmla="*/ 0 h 231"/>
                <a:gd name="T42" fmla="*/ 3 w 262"/>
                <a:gd name="T43" fmla="*/ 1 h 231"/>
                <a:gd name="T44" fmla="*/ 2 w 262"/>
                <a:gd name="T45" fmla="*/ 3 h 231"/>
                <a:gd name="T46" fmla="*/ 2 w 262"/>
                <a:gd name="T47" fmla="*/ 4 h 231"/>
                <a:gd name="T48" fmla="*/ 1 w 262"/>
                <a:gd name="T49" fmla="*/ 6 h 231"/>
                <a:gd name="T50" fmla="*/ 1 w 262"/>
                <a:gd name="T51" fmla="*/ 8 h 231"/>
                <a:gd name="T52" fmla="*/ 0 w 262"/>
                <a:gd name="T53" fmla="*/ 10 h 231"/>
                <a:gd name="T54" fmla="*/ 0 w 262"/>
                <a:gd name="T55" fmla="*/ 13 h 231"/>
                <a:gd name="T56" fmla="*/ 0 w 262"/>
                <a:gd name="T57" fmla="*/ 16 h 23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62"/>
                <a:gd name="T88" fmla="*/ 0 h 231"/>
                <a:gd name="T89" fmla="*/ 262 w 262"/>
                <a:gd name="T90" fmla="*/ 231 h 231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62" h="231">
                  <a:moveTo>
                    <a:pt x="0" y="122"/>
                  </a:moveTo>
                  <a:lnTo>
                    <a:pt x="31" y="128"/>
                  </a:lnTo>
                  <a:lnTo>
                    <a:pt x="62" y="135"/>
                  </a:lnTo>
                  <a:lnTo>
                    <a:pt x="92" y="140"/>
                  </a:lnTo>
                  <a:lnTo>
                    <a:pt x="123" y="148"/>
                  </a:lnTo>
                  <a:lnTo>
                    <a:pt x="152" y="157"/>
                  </a:lnTo>
                  <a:lnTo>
                    <a:pt x="186" y="174"/>
                  </a:lnTo>
                  <a:lnTo>
                    <a:pt x="221" y="197"/>
                  </a:lnTo>
                  <a:lnTo>
                    <a:pt x="262" y="231"/>
                  </a:lnTo>
                  <a:lnTo>
                    <a:pt x="261" y="224"/>
                  </a:lnTo>
                  <a:lnTo>
                    <a:pt x="260" y="216"/>
                  </a:lnTo>
                  <a:lnTo>
                    <a:pt x="257" y="208"/>
                  </a:lnTo>
                  <a:lnTo>
                    <a:pt x="255" y="200"/>
                  </a:lnTo>
                  <a:lnTo>
                    <a:pt x="237" y="174"/>
                  </a:lnTo>
                  <a:lnTo>
                    <a:pt x="224" y="143"/>
                  </a:lnTo>
                  <a:lnTo>
                    <a:pt x="213" y="106"/>
                  </a:lnTo>
                  <a:lnTo>
                    <a:pt x="203" y="72"/>
                  </a:lnTo>
                  <a:lnTo>
                    <a:pt x="188" y="39"/>
                  </a:lnTo>
                  <a:lnTo>
                    <a:pt x="168" y="15"/>
                  </a:lnTo>
                  <a:lnTo>
                    <a:pt x="140" y="0"/>
                  </a:lnTo>
                  <a:lnTo>
                    <a:pt x="102" y="0"/>
                  </a:lnTo>
                  <a:lnTo>
                    <a:pt x="78" y="8"/>
                  </a:lnTo>
                  <a:lnTo>
                    <a:pt x="59" y="20"/>
                  </a:lnTo>
                  <a:lnTo>
                    <a:pt x="42" y="32"/>
                  </a:lnTo>
                  <a:lnTo>
                    <a:pt x="31" y="47"/>
                  </a:lnTo>
                  <a:lnTo>
                    <a:pt x="20" y="62"/>
                  </a:lnTo>
                  <a:lnTo>
                    <a:pt x="13" y="80"/>
                  </a:lnTo>
                  <a:lnTo>
                    <a:pt x="4" y="100"/>
                  </a:lnTo>
                  <a:lnTo>
                    <a:pt x="0" y="122"/>
                  </a:lnTo>
                  <a:close/>
                </a:path>
              </a:pathLst>
            </a:custGeom>
            <a:solidFill>
              <a:srgbClr val="DB3B3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1" name="Freeform 102"/>
            <p:cNvSpPr>
              <a:spLocks/>
            </p:cNvSpPr>
            <p:nvPr/>
          </p:nvSpPr>
          <p:spPr bwMode="auto">
            <a:xfrm>
              <a:off x="4919" y="2013"/>
              <a:ext cx="79" cy="104"/>
            </a:xfrm>
            <a:custGeom>
              <a:avLst/>
              <a:gdLst>
                <a:gd name="T0" fmla="*/ 0 w 237"/>
                <a:gd name="T1" fmla="*/ 13 h 209"/>
                <a:gd name="T2" fmla="*/ 1 w 237"/>
                <a:gd name="T3" fmla="*/ 14 h 209"/>
                <a:gd name="T4" fmla="*/ 2 w 237"/>
                <a:gd name="T5" fmla="*/ 15 h 209"/>
                <a:gd name="T6" fmla="*/ 3 w 237"/>
                <a:gd name="T7" fmla="*/ 15 h 209"/>
                <a:gd name="T8" fmla="*/ 4 w 237"/>
                <a:gd name="T9" fmla="*/ 16 h 209"/>
                <a:gd name="T10" fmla="*/ 5 w 237"/>
                <a:gd name="T11" fmla="*/ 18 h 209"/>
                <a:gd name="T12" fmla="*/ 6 w 237"/>
                <a:gd name="T13" fmla="*/ 19 h 209"/>
                <a:gd name="T14" fmla="*/ 7 w 237"/>
                <a:gd name="T15" fmla="*/ 22 h 209"/>
                <a:gd name="T16" fmla="*/ 9 w 237"/>
                <a:gd name="T17" fmla="*/ 26 h 209"/>
                <a:gd name="T18" fmla="*/ 9 w 237"/>
                <a:gd name="T19" fmla="*/ 25 h 209"/>
                <a:gd name="T20" fmla="*/ 9 w 237"/>
                <a:gd name="T21" fmla="*/ 24 h 209"/>
                <a:gd name="T22" fmla="*/ 9 w 237"/>
                <a:gd name="T23" fmla="*/ 23 h 209"/>
                <a:gd name="T24" fmla="*/ 9 w 237"/>
                <a:gd name="T25" fmla="*/ 22 h 209"/>
                <a:gd name="T26" fmla="*/ 8 w 237"/>
                <a:gd name="T27" fmla="*/ 19 h 209"/>
                <a:gd name="T28" fmla="*/ 8 w 237"/>
                <a:gd name="T29" fmla="*/ 16 h 209"/>
                <a:gd name="T30" fmla="*/ 7 w 237"/>
                <a:gd name="T31" fmla="*/ 12 h 209"/>
                <a:gd name="T32" fmla="*/ 7 w 237"/>
                <a:gd name="T33" fmla="*/ 8 h 209"/>
                <a:gd name="T34" fmla="*/ 6 w 237"/>
                <a:gd name="T35" fmla="*/ 4 h 209"/>
                <a:gd name="T36" fmla="*/ 6 w 237"/>
                <a:gd name="T37" fmla="*/ 1 h 209"/>
                <a:gd name="T38" fmla="*/ 5 w 237"/>
                <a:gd name="T39" fmla="*/ 0 h 209"/>
                <a:gd name="T40" fmla="*/ 3 w 237"/>
                <a:gd name="T41" fmla="*/ 0 h 209"/>
                <a:gd name="T42" fmla="*/ 3 w 237"/>
                <a:gd name="T43" fmla="*/ 0 h 209"/>
                <a:gd name="T44" fmla="*/ 2 w 237"/>
                <a:gd name="T45" fmla="*/ 2 h 209"/>
                <a:gd name="T46" fmla="*/ 2 w 237"/>
                <a:gd name="T47" fmla="*/ 3 h 209"/>
                <a:gd name="T48" fmla="*/ 1 w 237"/>
                <a:gd name="T49" fmla="*/ 5 h 209"/>
                <a:gd name="T50" fmla="*/ 1 w 237"/>
                <a:gd name="T51" fmla="*/ 7 h 209"/>
                <a:gd name="T52" fmla="*/ 0 w 237"/>
                <a:gd name="T53" fmla="*/ 9 h 209"/>
                <a:gd name="T54" fmla="*/ 0 w 237"/>
                <a:gd name="T55" fmla="*/ 11 h 209"/>
                <a:gd name="T56" fmla="*/ 0 w 237"/>
                <a:gd name="T57" fmla="*/ 13 h 20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37"/>
                <a:gd name="T88" fmla="*/ 0 h 209"/>
                <a:gd name="T89" fmla="*/ 237 w 237"/>
                <a:gd name="T90" fmla="*/ 209 h 20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37" h="209">
                  <a:moveTo>
                    <a:pt x="0" y="111"/>
                  </a:moveTo>
                  <a:lnTo>
                    <a:pt x="28" y="117"/>
                  </a:lnTo>
                  <a:lnTo>
                    <a:pt x="56" y="123"/>
                  </a:lnTo>
                  <a:lnTo>
                    <a:pt x="83" y="127"/>
                  </a:lnTo>
                  <a:lnTo>
                    <a:pt x="111" y="135"/>
                  </a:lnTo>
                  <a:lnTo>
                    <a:pt x="139" y="144"/>
                  </a:lnTo>
                  <a:lnTo>
                    <a:pt x="169" y="158"/>
                  </a:lnTo>
                  <a:lnTo>
                    <a:pt x="200" y="179"/>
                  </a:lnTo>
                  <a:lnTo>
                    <a:pt x="237" y="209"/>
                  </a:lnTo>
                  <a:lnTo>
                    <a:pt x="234" y="202"/>
                  </a:lnTo>
                  <a:lnTo>
                    <a:pt x="232" y="195"/>
                  </a:lnTo>
                  <a:lnTo>
                    <a:pt x="230" y="188"/>
                  </a:lnTo>
                  <a:lnTo>
                    <a:pt x="230" y="182"/>
                  </a:lnTo>
                  <a:lnTo>
                    <a:pt x="214" y="158"/>
                  </a:lnTo>
                  <a:lnTo>
                    <a:pt x="203" y="130"/>
                  </a:lnTo>
                  <a:lnTo>
                    <a:pt x="193" y="97"/>
                  </a:lnTo>
                  <a:lnTo>
                    <a:pt x="183" y="67"/>
                  </a:lnTo>
                  <a:lnTo>
                    <a:pt x="169" y="37"/>
                  </a:lnTo>
                  <a:lnTo>
                    <a:pt x="152" y="15"/>
                  </a:lnTo>
                  <a:lnTo>
                    <a:pt x="125" y="0"/>
                  </a:lnTo>
                  <a:lnTo>
                    <a:pt x="91" y="0"/>
                  </a:lnTo>
                  <a:lnTo>
                    <a:pt x="70" y="7"/>
                  </a:lnTo>
                  <a:lnTo>
                    <a:pt x="55" y="17"/>
                  </a:lnTo>
                  <a:lnTo>
                    <a:pt x="41" y="29"/>
                  </a:lnTo>
                  <a:lnTo>
                    <a:pt x="29" y="44"/>
                  </a:lnTo>
                  <a:lnTo>
                    <a:pt x="19" y="58"/>
                  </a:lnTo>
                  <a:lnTo>
                    <a:pt x="11" y="75"/>
                  </a:lnTo>
                  <a:lnTo>
                    <a:pt x="4" y="92"/>
                  </a:lnTo>
                  <a:lnTo>
                    <a:pt x="0" y="111"/>
                  </a:lnTo>
                  <a:close/>
                </a:path>
              </a:pathLst>
            </a:custGeom>
            <a:solidFill>
              <a:srgbClr val="ED47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2" name="Freeform 103"/>
            <p:cNvSpPr>
              <a:spLocks/>
            </p:cNvSpPr>
            <p:nvPr/>
          </p:nvSpPr>
          <p:spPr bwMode="auto">
            <a:xfrm>
              <a:off x="4924" y="2019"/>
              <a:ext cx="70" cy="92"/>
            </a:xfrm>
            <a:custGeom>
              <a:avLst/>
              <a:gdLst>
                <a:gd name="T0" fmla="*/ 0 w 209"/>
                <a:gd name="T1" fmla="*/ 12 h 184"/>
                <a:gd name="T2" fmla="*/ 1 w 209"/>
                <a:gd name="T3" fmla="*/ 12 h 184"/>
                <a:gd name="T4" fmla="*/ 2 w 209"/>
                <a:gd name="T5" fmla="*/ 13 h 184"/>
                <a:gd name="T6" fmla="*/ 3 w 209"/>
                <a:gd name="T7" fmla="*/ 13 h 184"/>
                <a:gd name="T8" fmla="*/ 4 w 209"/>
                <a:gd name="T9" fmla="*/ 14 h 184"/>
                <a:gd name="T10" fmla="*/ 5 w 209"/>
                <a:gd name="T11" fmla="*/ 15 h 184"/>
                <a:gd name="T12" fmla="*/ 6 w 209"/>
                <a:gd name="T13" fmla="*/ 18 h 184"/>
                <a:gd name="T14" fmla="*/ 7 w 209"/>
                <a:gd name="T15" fmla="*/ 20 h 184"/>
                <a:gd name="T16" fmla="*/ 8 w 209"/>
                <a:gd name="T17" fmla="*/ 23 h 184"/>
                <a:gd name="T18" fmla="*/ 8 w 209"/>
                <a:gd name="T19" fmla="*/ 22 h 184"/>
                <a:gd name="T20" fmla="*/ 8 w 209"/>
                <a:gd name="T21" fmla="*/ 20 h 184"/>
                <a:gd name="T22" fmla="*/ 7 w 209"/>
                <a:gd name="T23" fmla="*/ 18 h 184"/>
                <a:gd name="T24" fmla="*/ 7 w 209"/>
                <a:gd name="T25" fmla="*/ 14 h 184"/>
                <a:gd name="T26" fmla="*/ 6 w 209"/>
                <a:gd name="T27" fmla="*/ 11 h 184"/>
                <a:gd name="T28" fmla="*/ 6 w 209"/>
                <a:gd name="T29" fmla="*/ 7 h 184"/>
                <a:gd name="T30" fmla="*/ 6 w 209"/>
                <a:gd name="T31" fmla="*/ 4 h 184"/>
                <a:gd name="T32" fmla="*/ 5 w 209"/>
                <a:gd name="T33" fmla="*/ 1 h 184"/>
                <a:gd name="T34" fmla="*/ 4 w 209"/>
                <a:gd name="T35" fmla="*/ 0 h 184"/>
                <a:gd name="T36" fmla="*/ 3 w 209"/>
                <a:gd name="T37" fmla="*/ 0 h 184"/>
                <a:gd name="T38" fmla="*/ 2 w 209"/>
                <a:gd name="T39" fmla="*/ 1 h 184"/>
                <a:gd name="T40" fmla="*/ 2 w 209"/>
                <a:gd name="T41" fmla="*/ 2 h 184"/>
                <a:gd name="T42" fmla="*/ 1 w 209"/>
                <a:gd name="T43" fmla="*/ 3 h 184"/>
                <a:gd name="T44" fmla="*/ 1 w 209"/>
                <a:gd name="T45" fmla="*/ 5 h 184"/>
                <a:gd name="T46" fmla="*/ 1 w 209"/>
                <a:gd name="T47" fmla="*/ 6 h 184"/>
                <a:gd name="T48" fmla="*/ 0 w 209"/>
                <a:gd name="T49" fmla="*/ 9 h 184"/>
                <a:gd name="T50" fmla="*/ 0 w 209"/>
                <a:gd name="T51" fmla="*/ 10 h 184"/>
                <a:gd name="T52" fmla="*/ 0 w 209"/>
                <a:gd name="T53" fmla="*/ 12 h 18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209"/>
                <a:gd name="T82" fmla="*/ 0 h 184"/>
                <a:gd name="T83" fmla="*/ 209 w 209"/>
                <a:gd name="T84" fmla="*/ 184 h 184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209" h="184">
                  <a:moveTo>
                    <a:pt x="0" y="97"/>
                  </a:moveTo>
                  <a:lnTo>
                    <a:pt x="24" y="102"/>
                  </a:lnTo>
                  <a:lnTo>
                    <a:pt x="49" y="107"/>
                  </a:lnTo>
                  <a:lnTo>
                    <a:pt x="73" y="111"/>
                  </a:lnTo>
                  <a:lnTo>
                    <a:pt x="99" y="118"/>
                  </a:lnTo>
                  <a:lnTo>
                    <a:pt x="123" y="127"/>
                  </a:lnTo>
                  <a:lnTo>
                    <a:pt x="149" y="140"/>
                  </a:lnTo>
                  <a:lnTo>
                    <a:pt x="178" y="158"/>
                  </a:lnTo>
                  <a:lnTo>
                    <a:pt x="209" y="184"/>
                  </a:lnTo>
                  <a:lnTo>
                    <a:pt x="206" y="171"/>
                  </a:lnTo>
                  <a:lnTo>
                    <a:pt x="203" y="159"/>
                  </a:lnTo>
                  <a:lnTo>
                    <a:pt x="189" y="139"/>
                  </a:lnTo>
                  <a:lnTo>
                    <a:pt x="179" y="114"/>
                  </a:lnTo>
                  <a:lnTo>
                    <a:pt x="171" y="85"/>
                  </a:lnTo>
                  <a:lnTo>
                    <a:pt x="162" y="58"/>
                  </a:lnTo>
                  <a:lnTo>
                    <a:pt x="149" y="32"/>
                  </a:lnTo>
                  <a:lnTo>
                    <a:pt x="134" y="12"/>
                  </a:lnTo>
                  <a:lnTo>
                    <a:pt x="111" y="0"/>
                  </a:lnTo>
                  <a:lnTo>
                    <a:pt x="82" y="0"/>
                  </a:lnTo>
                  <a:lnTo>
                    <a:pt x="62" y="7"/>
                  </a:lnTo>
                  <a:lnTo>
                    <a:pt x="48" y="16"/>
                  </a:lnTo>
                  <a:lnTo>
                    <a:pt x="34" y="26"/>
                  </a:lnTo>
                  <a:lnTo>
                    <a:pt x="25" y="38"/>
                  </a:lnTo>
                  <a:lnTo>
                    <a:pt x="15" y="50"/>
                  </a:lnTo>
                  <a:lnTo>
                    <a:pt x="10" y="65"/>
                  </a:lnTo>
                  <a:lnTo>
                    <a:pt x="4" y="80"/>
                  </a:lnTo>
                  <a:lnTo>
                    <a:pt x="0" y="97"/>
                  </a:lnTo>
                  <a:close/>
                </a:path>
              </a:pathLst>
            </a:custGeom>
            <a:solidFill>
              <a:srgbClr val="FF545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" name="Freeform 104"/>
            <p:cNvSpPr>
              <a:spLocks/>
            </p:cNvSpPr>
            <p:nvPr/>
          </p:nvSpPr>
          <p:spPr bwMode="auto">
            <a:xfrm>
              <a:off x="5202" y="1975"/>
              <a:ext cx="21" cy="105"/>
            </a:xfrm>
            <a:custGeom>
              <a:avLst/>
              <a:gdLst>
                <a:gd name="T0" fmla="*/ 2 w 64"/>
                <a:gd name="T1" fmla="*/ 0 h 210"/>
                <a:gd name="T2" fmla="*/ 2 w 64"/>
                <a:gd name="T3" fmla="*/ 3 h 210"/>
                <a:gd name="T4" fmla="*/ 2 w 64"/>
                <a:gd name="T5" fmla="*/ 7 h 210"/>
                <a:gd name="T6" fmla="*/ 2 w 64"/>
                <a:gd name="T7" fmla="*/ 10 h 210"/>
                <a:gd name="T8" fmla="*/ 1 w 64"/>
                <a:gd name="T9" fmla="*/ 13 h 210"/>
                <a:gd name="T10" fmla="*/ 1 w 64"/>
                <a:gd name="T11" fmla="*/ 17 h 210"/>
                <a:gd name="T12" fmla="*/ 1 w 64"/>
                <a:gd name="T13" fmla="*/ 20 h 210"/>
                <a:gd name="T14" fmla="*/ 0 w 64"/>
                <a:gd name="T15" fmla="*/ 23 h 210"/>
                <a:gd name="T16" fmla="*/ 0 w 64"/>
                <a:gd name="T17" fmla="*/ 26 h 210"/>
                <a:gd name="T18" fmla="*/ 0 w 64"/>
                <a:gd name="T19" fmla="*/ 25 h 210"/>
                <a:gd name="T20" fmla="*/ 1 w 64"/>
                <a:gd name="T21" fmla="*/ 23 h 210"/>
                <a:gd name="T22" fmla="*/ 1 w 64"/>
                <a:gd name="T23" fmla="*/ 21 h 210"/>
                <a:gd name="T24" fmla="*/ 1 w 64"/>
                <a:gd name="T25" fmla="*/ 19 h 210"/>
                <a:gd name="T26" fmla="*/ 1 w 64"/>
                <a:gd name="T27" fmla="*/ 17 h 210"/>
                <a:gd name="T28" fmla="*/ 2 w 64"/>
                <a:gd name="T29" fmla="*/ 14 h 210"/>
                <a:gd name="T30" fmla="*/ 2 w 64"/>
                <a:gd name="T31" fmla="*/ 12 h 210"/>
                <a:gd name="T32" fmla="*/ 2 w 64"/>
                <a:gd name="T33" fmla="*/ 10 h 210"/>
                <a:gd name="T34" fmla="*/ 2 w 64"/>
                <a:gd name="T35" fmla="*/ 9 h 210"/>
                <a:gd name="T36" fmla="*/ 2 w 64"/>
                <a:gd name="T37" fmla="*/ 7 h 210"/>
                <a:gd name="T38" fmla="*/ 2 w 64"/>
                <a:gd name="T39" fmla="*/ 6 h 210"/>
                <a:gd name="T40" fmla="*/ 2 w 64"/>
                <a:gd name="T41" fmla="*/ 5 h 210"/>
                <a:gd name="T42" fmla="*/ 2 w 64"/>
                <a:gd name="T43" fmla="*/ 3 h 210"/>
                <a:gd name="T44" fmla="*/ 2 w 64"/>
                <a:gd name="T45" fmla="*/ 3 h 210"/>
                <a:gd name="T46" fmla="*/ 2 w 64"/>
                <a:gd name="T47" fmla="*/ 1 h 210"/>
                <a:gd name="T48" fmla="*/ 2 w 64"/>
                <a:gd name="T49" fmla="*/ 0 h 21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4"/>
                <a:gd name="T76" fmla="*/ 0 h 210"/>
                <a:gd name="T77" fmla="*/ 64 w 64"/>
                <a:gd name="T78" fmla="*/ 210 h 21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4" h="210">
                  <a:moveTo>
                    <a:pt x="64" y="0"/>
                  </a:moveTo>
                  <a:lnTo>
                    <a:pt x="57" y="26"/>
                  </a:lnTo>
                  <a:lnTo>
                    <a:pt x="50" y="52"/>
                  </a:lnTo>
                  <a:lnTo>
                    <a:pt x="43" y="78"/>
                  </a:lnTo>
                  <a:lnTo>
                    <a:pt x="36" y="105"/>
                  </a:lnTo>
                  <a:lnTo>
                    <a:pt x="28" y="132"/>
                  </a:lnTo>
                  <a:lnTo>
                    <a:pt x="19" y="158"/>
                  </a:lnTo>
                  <a:lnTo>
                    <a:pt x="9" y="184"/>
                  </a:lnTo>
                  <a:lnTo>
                    <a:pt x="0" y="210"/>
                  </a:lnTo>
                  <a:lnTo>
                    <a:pt x="5" y="196"/>
                  </a:lnTo>
                  <a:lnTo>
                    <a:pt x="14" y="181"/>
                  </a:lnTo>
                  <a:lnTo>
                    <a:pt x="19" y="166"/>
                  </a:lnTo>
                  <a:lnTo>
                    <a:pt x="28" y="150"/>
                  </a:lnTo>
                  <a:lnTo>
                    <a:pt x="35" y="132"/>
                  </a:lnTo>
                  <a:lnTo>
                    <a:pt x="42" y="115"/>
                  </a:lnTo>
                  <a:lnTo>
                    <a:pt x="49" y="95"/>
                  </a:lnTo>
                  <a:lnTo>
                    <a:pt x="57" y="75"/>
                  </a:lnTo>
                  <a:lnTo>
                    <a:pt x="57" y="65"/>
                  </a:lnTo>
                  <a:lnTo>
                    <a:pt x="57" y="56"/>
                  </a:lnTo>
                  <a:lnTo>
                    <a:pt x="59" y="45"/>
                  </a:lnTo>
                  <a:lnTo>
                    <a:pt x="60" y="38"/>
                  </a:lnTo>
                  <a:lnTo>
                    <a:pt x="60" y="27"/>
                  </a:lnTo>
                  <a:lnTo>
                    <a:pt x="62" y="18"/>
                  </a:lnTo>
                  <a:lnTo>
                    <a:pt x="63" y="8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A37357"/>
            </a:solidFill>
            <a:ln w="0">
              <a:solidFill>
                <a:srgbClr val="A37357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4" name="Freeform 105"/>
            <p:cNvSpPr>
              <a:spLocks/>
            </p:cNvSpPr>
            <p:nvPr/>
          </p:nvSpPr>
          <p:spPr bwMode="auto">
            <a:xfrm>
              <a:off x="5009" y="1957"/>
              <a:ext cx="19" cy="38"/>
            </a:xfrm>
            <a:custGeom>
              <a:avLst/>
              <a:gdLst>
                <a:gd name="T0" fmla="*/ 1 w 57"/>
                <a:gd name="T1" fmla="*/ 0 h 76"/>
                <a:gd name="T2" fmla="*/ 1 w 57"/>
                <a:gd name="T3" fmla="*/ 1 h 76"/>
                <a:gd name="T4" fmla="*/ 2 w 57"/>
                <a:gd name="T5" fmla="*/ 1 h 76"/>
                <a:gd name="T6" fmla="*/ 2 w 57"/>
                <a:gd name="T7" fmla="*/ 2 h 76"/>
                <a:gd name="T8" fmla="*/ 2 w 57"/>
                <a:gd name="T9" fmla="*/ 2 h 76"/>
                <a:gd name="T10" fmla="*/ 2 w 57"/>
                <a:gd name="T11" fmla="*/ 3 h 76"/>
                <a:gd name="T12" fmla="*/ 2 w 57"/>
                <a:gd name="T13" fmla="*/ 5 h 76"/>
                <a:gd name="T14" fmla="*/ 2 w 57"/>
                <a:gd name="T15" fmla="*/ 5 h 76"/>
                <a:gd name="T16" fmla="*/ 2 w 57"/>
                <a:gd name="T17" fmla="*/ 6 h 76"/>
                <a:gd name="T18" fmla="*/ 2 w 57"/>
                <a:gd name="T19" fmla="*/ 7 h 76"/>
                <a:gd name="T20" fmla="*/ 2 w 57"/>
                <a:gd name="T21" fmla="*/ 8 h 76"/>
                <a:gd name="T22" fmla="*/ 1 w 57"/>
                <a:gd name="T23" fmla="*/ 9 h 76"/>
                <a:gd name="T24" fmla="*/ 1 w 57"/>
                <a:gd name="T25" fmla="*/ 10 h 76"/>
                <a:gd name="T26" fmla="*/ 1 w 57"/>
                <a:gd name="T27" fmla="*/ 9 h 76"/>
                <a:gd name="T28" fmla="*/ 0 w 57"/>
                <a:gd name="T29" fmla="*/ 8 h 76"/>
                <a:gd name="T30" fmla="*/ 0 w 57"/>
                <a:gd name="T31" fmla="*/ 7 h 76"/>
                <a:gd name="T32" fmla="*/ 0 w 57"/>
                <a:gd name="T33" fmla="*/ 6 h 76"/>
                <a:gd name="T34" fmla="*/ 0 w 57"/>
                <a:gd name="T35" fmla="*/ 5 h 76"/>
                <a:gd name="T36" fmla="*/ 0 w 57"/>
                <a:gd name="T37" fmla="*/ 5 h 76"/>
                <a:gd name="T38" fmla="*/ 0 w 57"/>
                <a:gd name="T39" fmla="*/ 3 h 76"/>
                <a:gd name="T40" fmla="*/ 0 w 57"/>
                <a:gd name="T41" fmla="*/ 2 h 76"/>
                <a:gd name="T42" fmla="*/ 0 w 57"/>
                <a:gd name="T43" fmla="*/ 2 h 76"/>
                <a:gd name="T44" fmla="*/ 0 w 57"/>
                <a:gd name="T45" fmla="*/ 1 h 76"/>
                <a:gd name="T46" fmla="*/ 1 w 57"/>
                <a:gd name="T47" fmla="*/ 1 h 76"/>
                <a:gd name="T48" fmla="*/ 1 w 57"/>
                <a:gd name="T49" fmla="*/ 0 h 7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7"/>
                <a:gd name="T76" fmla="*/ 0 h 76"/>
                <a:gd name="T77" fmla="*/ 57 w 57"/>
                <a:gd name="T78" fmla="*/ 76 h 7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7" h="76">
                  <a:moveTo>
                    <a:pt x="30" y="0"/>
                  </a:moveTo>
                  <a:lnTo>
                    <a:pt x="38" y="3"/>
                  </a:lnTo>
                  <a:lnTo>
                    <a:pt x="48" y="11"/>
                  </a:lnTo>
                  <a:lnTo>
                    <a:pt x="51" y="16"/>
                  </a:lnTo>
                  <a:lnTo>
                    <a:pt x="54" y="23"/>
                  </a:lnTo>
                  <a:lnTo>
                    <a:pt x="55" y="30"/>
                  </a:lnTo>
                  <a:lnTo>
                    <a:pt x="57" y="38"/>
                  </a:lnTo>
                  <a:lnTo>
                    <a:pt x="55" y="45"/>
                  </a:lnTo>
                  <a:lnTo>
                    <a:pt x="54" y="53"/>
                  </a:lnTo>
                  <a:lnTo>
                    <a:pt x="51" y="58"/>
                  </a:lnTo>
                  <a:lnTo>
                    <a:pt x="48" y="64"/>
                  </a:lnTo>
                  <a:lnTo>
                    <a:pt x="38" y="72"/>
                  </a:lnTo>
                  <a:lnTo>
                    <a:pt x="30" y="76"/>
                  </a:lnTo>
                  <a:lnTo>
                    <a:pt x="17" y="72"/>
                  </a:lnTo>
                  <a:lnTo>
                    <a:pt x="9" y="64"/>
                  </a:lnTo>
                  <a:lnTo>
                    <a:pt x="4" y="58"/>
                  </a:lnTo>
                  <a:lnTo>
                    <a:pt x="2" y="53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30"/>
                  </a:lnTo>
                  <a:lnTo>
                    <a:pt x="2" y="23"/>
                  </a:lnTo>
                  <a:lnTo>
                    <a:pt x="4" y="16"/>
                  </a:lnTo>
                  <a:lnTo>
                    <a:pt x="9" y="11"/>
                  </a:lnTo>
                  <a:lnTo>
                    <a:pt x="17" y="3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5" name="Freeform 106"/>
            <p:cNvSpPr>
              <a:spLocks/>
            </p:cNvSpPr>
            <p:nvPr/>
          </p:nvSpPr>
          <p:spPr bwMode="auto">
            <a:xfrm>
              <a:off x="4811" y="1910"/>
              <a:ext cx="19" cy="36"/>
            </a:xfrm>
            <a:custGeom>
              <a:avLst/>
              <a:gdLst>
                <a:gd name="T0" fmla="*/ 1 w 57"/>
                <a:gd name="T1" fmla="*/ 0 h 73"/>
                <a:gd name="T2" fmla="*/ 1 w 57"/>
                <a:gd name="T3" fmla="*/ 0 h 73"/>
                <a:gd name="T4" fmla="*/ 2 w 57"/>
                <a:gd name="T5" fmla="*/ 1 h 73"/>
                <a:gd name="T6" fmla="*/ 2 w 57"/>
                <a:gd name="T7" fmla="*/ 1 h 73"/>
                <a:gd name="T8" fmla="*/ 2 w 57"/>
                <a:gd name="T9" fmla="*/ 2 h 73"/>
                <a:gd name="T10" fmla="*/ 2 w 57"/>
                <a:gd name="T11" fmla="*/ 3 h 73"/>
                <a:gd name="T12" fmla="*/ 2 w 57"/>
                <a:gd name="T13" fmla="*/ 4 h 73"/>
                <a:gd name="T14" fmla="*/ 2 w 57"/>
                <a:gd name="T15" fmla="*/ 6 h 73"/>
                <a:gd name="T16" fmla="*/ 2 w 57"/>
                <a:gd name="T17" fmla="*/ 7 h 73"/>
                <a:gd name="T18" fmla="*/ 1 w 57"/>
                <a:gd name="T19" fmla="*/ 8 h 73"/>
                <a:gd name="T20" fmla="*/ 1 w 57"/>
                <a:gd name="T21" fmla="*/ 9 h 73"/>
                <a:gd name="T22" fmla="*/ 1 w 57"/>
                <a:gd name="T23" fmla="*/ 8 h 73"/>
                <a:gd name="T24" fmla="*/ 0 w 57"/>
                <a:gd name="T25" fmla="*/ 7 h 73"/>
                <a:gd name="T26" fmla="*/ 0 w 57"/>
                <a:gd name="T27" fmla="*/ 6 h 73"/>
                <a:gd name="T28" fmla="*/ 0 w 57"/>
                <a:gd name="T29" fmla="*/ 4 h 73"/>
                <a:gd name="T30" fmla="*/ 0 w 57"/>
                <a:gd name="T31" fmla="*/ 3 h 73"/>
                <a:gd name="T32" fmla="*/ 0 w 57"/>
                <a:gd name="T33" fmla="*/ 2 h 73"/>
                <a:gd name="T34" fmla="*/ 0 w 57"/>
                <a:gd name="T35" fmla="*/ 1 h 73"/>
                <a:gd name="T36" fmla="*/ 0 w 57"/>
                <a:gd name="T37" fmla="*/ 1 h 73"/>
                <a:gd name="T38" fmla="*/ 1 w 57"/>
                <a:gd name="T39" fmla="*/ 0 h 73"/>
                <a:gd name="T40" fmla="*/ 1 w 57"/>
                <a:gd name="T41" fmla="*/ 0 h 7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57"/>
                <a:gd name="T64" fmla="*/ 0 h 73"/>
                <a:gd name="T65" fmla="*/ 57 w 57"/>
                <a:gd name="T66" fmla="*/ 73 h 7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57" h="73">
                  <a:moveTo>
                    <a:pt x="29" y="0"/>
                  </a:moveTo>
                  <a:lnTo>
                    <a:pt x="38" y="3"/>
                  </a:lnTo>
                  <a:lnTo>
                    <a:pt x="48" y="11"/>
                  </a:lnTo>
                  <a:lnTo>
                    <a:pt x="51" y="15"/>
                  </a:lnTo>
                  <a:lnTo>
                    <a:pt x="54" y="22"/>
                  </a:lnTo>
                  <a:lnTo>
                    <a:pt x="55" y="29"/>
                  </a:lnTo>
                  <a:lnTo>
                    <a:pt x="57" y="38"/>
                  </a:lnTo>
                  <a:lnTo>
                    <a:pt x="54" y="51"/>
                  </a:lnTo>
                  <a:lnTo>
                    <a:pt x="48" y="63"/>
                  </a:lnTo>
                  <a:lnTo>
                    <a:pt x="38" y="69"/>
                  </a:lnTo>
                  <a:lnTo>
                    <a:pt x="29" y="73"/>
                  </a:lnTo>
                  <a:lnTo>
                    <a:pt x="16" y="69"/>
                  </a:lnTo>
                  <a:lnTo>
                    <a:pt x="7" y="63"/>
                  </a:lnTo>
                  <a:lnTo>
                    <a:pt x="2" y="51"/>
                  </a:lnTo>
                  <a:lnTo>
                    <a:pt x="0" y="38"/>
                  </a:lnTo>
                  <a:lnTo>
                    <a:pt x="0" y="29"/>
                  </a:lnTo>
                  <a:lnTo>
                    <a:pt x="2" y="22"/>
                  </a:lnTo>
                  <a:lnTo>
                    <a:pt x="3" y="15"/>
                  </a:lnTo>
                  <a:lnTo>
                    <a:pt x="7" y="11"/>
                  </a:lnTo>
                  <a:lnTo>
                    <a:pt x="16" y="3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6" name="Freeform 107"/>
            <p:cNvSpPr>
              <a:spLocks/>
            </p:cNvSpPr>
            <p:nvPr/>
          </p:nvSpPr>
          <p:spPr bwMode="auto">
            <a:xfrm>
              <a:off x="4905" y="2025"/>
              <a:ext cx="83" cy="115"/>
            </a:xfrm>
            <a:custGeom>
              <a:avLst/>
              <a:gdLst>
                <a:gd name="T0" fmla="*/ 3 w 249"/>
                <a:gd name="T1" fmla="*/ 0 h 230"/>
                <a:gd name="T2" fmla="*/ 5 w 249"/>
                <a:gd name="T3" fmla="*/ 1 h 230"/>
                <a:gd name="T4" fmla="*/ 6 w 249"/>
                <a:gd name="T5" fmla="*/ 3 h 230"/>
                <a:gd name="T6" fmla="*/ 7 w 249"/>
                <a:gd name="T7" fmla="*/ 5 h 230"/>
                <a:gd name="T8" fmla="*/ 8 w 249"/>
                <a:gd name="T9" fmla="*/ 7 h 230"/>
                <a:gd name="T10" fmla="*/ 8 w 249"/>
                <a:gd name="T11" fmla="*/ 11 h 230"/>
                <a:gd name="T12" fmla="*/ 8 w 249"/>
                <a:gd name="T13" fmla="*/ 14 h 230"/>
                <a:gd name="T14" fmla="*/ 9 w 249"/>
                <a:gd name="T15" fmla="*/ 18 h 230"/>
                <a:gd name="T16" fmla="*/ 9 w 249"/>
                <a:gd name="T17" fmla="*/ 21 h 230"/>
                <a:gd name="T18" fmla="*/ 8 w 249"/>
                <a:gd name="T19" fmla="*/ 20 h 230"/>
                <a:gd name="T20" fmla="*/ 8 w 249"/>
                <a:gd name="T21" fmla="*/ 20 h 230"/>
                <a:gd name="T22" fmla="*/ 7 w 249"/>
                <a:gd name="T23" fmla="*/ 19 h 230"/>
                <a:gd name="T24" fmla="*/ 7 w 249"/>
                <a:gd name="T25" fmla="*/ 18 h 230"/>
                <a:gd name="T26" fmla="*/ 6 w 249"/>
                <a:gd name="T27" fmla="*/ 17 h 230"/>
                <a:gd name="T28" fmla="*/ 6 w 249"/>
                <a:gd name="T29" fmla="*/ 17 h 230"/>
                <a:gd name="T30" fmla="*/ 6 w 249"/>
                <a:gd name="T31" fmla="*/ 17 h 230"/>
                <a:gd name="T32" fmla="*/ 5 w 249"/>
                <a:gd name="T33" fmla="*/ 17 h 230"/>
                <a:gd name="T34" fmla="*/ 5 w 249"/>
                <a:gd name="T35" fmla="*/ 18 h 230"/>
                <a:gd name="T36" fmla="*/ 5 w 249"/>
                <a:gd name="T37" fmla="*/ 20 h 230"/>
                <a:gd name="T38" fmla="*/ 5 w 249"/>
                <a:gd name="T39" fmla="*/ 21 h 230"/>
                <a:gd name="T40" fmla="*/ 5 w 249"/>
                <a:gd name="T41" fmla="*/ 23 h 230"/>
                <a:gd name="T42" fmla="*/ 4 w 249"/>
                <a:gd name="T43" fmla="*/ 25 h 230"/>
                <a:gd name="T44" fmla="*/ 4 w 249"/>
                <a:gd name="T45" fmla="*/ 27 h 230"/>
                <a:gd name="T46" fmla="*/ 4 w 249"/>
                <a:gd name="T47" fmla="*/ 28 h 230"/>
                <a:gd name="T48" fmla="*/ 3 w 249"/>
                <a:gd name="T49" fmla="*/ 29 h 230"/>
                <a:gd name="T50" fmla="*/ 2 w 249"/>
                <a:gd name="T51" fmla="*/ 27 h 230"/>
                <a:gd name="T52" fmla="*/ 1 w 249"/>
                <a:gd name="T53" fmla="*/ 23 h 230"/>
                <a:gd name="T54" fmla="*/ 0 w 249"/>
                <a:gd name="T55" fmla="*/ 19 h 230"/>
                <a:gd name="T56" fmla="*/ 0 w 249"/>
                <a:gd name="T57" fmla="*/ 14 h 230"/>
                <a:gd name="T58" fmla="*/ 0 w 249"/>
                <a:gd name="T59" fmla="*/ 10 h 230"/>
                <a:gd name="T60" fmla="*/ 1 w 249"/>
                <a:gd name="T61" fmla="*/ 6 h 230"/>
                <a:gd name="T62" fmla="*/ 2 w 249"/>
                <a:gd name="T63" fmla="*/ 3 h 230"/>
                <a:gd name="T64" fmla="*/ 3 w 249"/>
                <a:gd name="T65" fmla="*/ 0 h 23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49"/>
                <a:gd name="T100" fmla="*/ 0 h 230"/>
                <a:gd name="T101" fmla="*/ 249 w 249"/>
                <a:gd name="T102" fmla="*/ 230 h 23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49" h="230">
                  <a:moveTo>
                    <a:pt x="92" y="0"/>
                  </a:moveTo>
                  <a:lnTo>
                    <a:pt x="140" y="4"/>
                  </a:lnTo>
                  <a:lnTo>
                    <a:pt x="174" y="17"/>
                  </a:lnTo>
                  <a:lnTo>
                    <a:pt x="194" y="37"/>
                  </a:lnTo>
                  <a:lnTo>
                    <a:pt x="208" y="62"/>
                  </a:lnTo>
                  <a:lnTo>
                    <a:pt x="215" y="88"/>
                  </a:lnTo>
                  <a:lnTo>
                    <a:pt x="223" y="115"/>
                  </a:lnTo>
                  <a:lnTo>
                    <a:pt x="232" y="141"/>
                  </a:lnTo>
                  <a:lnTo>
                    <a:pt x="249" y="166"/>
                  </a:lnTo>
                  <a:lnTo>
                    <a:pt x="228" y="160"/>
                  </a:lnTo>
                  <a:lnTo>
                    <a:pt x="211" y="153"/>
                  </a:lnTo>
                  <a:lnTo>
                    <a:pt x="196" y="146"/>
                  </a:lnTo>
                  <a:lnTo>
                    <a:pt x="185" y="141"/>
                  </a:lnTo>
                  <a:lnTo>
                    <a:pt x="174" y="135"/>
                  </a:lnTo>
                  <a:lnTo>
                    <a:pt x="164" y="132"/>
                  </a:lnTo>
                  <a:lnTo>
                    <a:pt x="154" y="132"/>
                  </a:lnTo>
                  <a:lnTo>
                    <a:pt x="146" y="136"/>
                  </a:lnTo>
                  <a:lnTo>
                    <a:pt x="136" y="143"/>
                  </a:lnTo>
                  <a:lnTo>
                    <a:pt x="130" y="154"/>
                  </a:lnTo>
                  <a:lnTo>
                    <a:pt x="126" y="167"/>
                  </a:lnTo>
                  <a:lnTo>
                    <a:pt x="122" y="184"/>
                  </a:lnTo>
                  <a:lnTo>
                    <a:pt x="116" y="199"/>
                  </a:lnTo>
                  <a:lnTo>
                    <a:pt x="109" y="213"/>
                  </a:lnTo>
                  <a:lnTo>
                    <a:pt x="98" y="224"/>
                  </a:lnTo>
                  <a:lnTo>
                    <a:pt x="84" y="230"/>
                  </a:lnTo>
                  <a:lnTo>
                    <a:pt x="43" y="209"/>
                  </a:lnTo>
                  <a:lnTo>
                    <a:pt x="16" y="182"/>
                  </a:lnTo>
                  <a:lnTo>
                    <a:pt x="2" y="148"/>
                  </a:lnTo>
                  <a:lnTo>
                    <a:pt x="0" y="114"/>
                  </a:lnTo>
                  <a:lnTo>
                    <a:pt x="9" y="77"/>
                  </a:lnTo>
                  <a:lnTo>
                    <a:pt x="28" y="45"/>
                  </a:lnTo>
                  <a:lnTo>
                    <a:pt x="55" y="19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EB2E2E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7" name="Freeform 108"/>
            <p:cNvSpPr>
              <a:spLocks/>
            </p:cNvSpPr>
            <p:nvPr/>
          </p:nvSpPr>
          <p:spPr bwMode="auto">
            <a:xfrm>
              <a:off x="4911" y="2026"/>
              <a:ext cx="74" cy="105"/>
            </a:xfrm>
            <a:custGeom>
              <a:avLst/>
              <a:gdLst>
                <a:gd name="T0" fmla="*/ 3 w 222"/>
                <a:gd name="T1" fmla="*/ 0 h 210"/>
                <a:gd name="T2" fmla="*/ 5 w 222"/>
                <a:gd name="T3" fmla="*/ 1 h 210"/>
                <a:gd name="T4" fmla="*/ 6 w 222"/>
                <a:gd name="T5" fmla="*/ 2 h 210"/>
                <a:gd name="T6" fmla="*/ 6 w 222"/>
                <a:gd name="T7" fmla="*/ 3 h 210"/>
                <a:gd name="T8" fmla="*/ 7 w 222"/>
                <a:gd name="T9" fmla="*/ 7 h 210"/>
                <a:gd name="T10" fmla="*/ 7 w 222"/>
                <a:gd name="T11" fmla="*/ 10 h 210"/>
                <a:gd name="T12" fmla="*/ 7 w 222"/>
                <a:gd name="T13" fmla="*/ 13 h 210"/>
                <a:gd name="T14" fmla="*/ 8 w 222"/>
                <a:gd name="T15" fmla="*/ 15 h 210"/>
                <a:gd name="T16" fmla="*/ 8 w 222"/>
                <a:gd name="T17" fmla="*/ 19 h 210"/>
                <a:gd name="T18" fmla="*/ 8 w 222"/>
                <a:gd name="T19" fmla="*/ 18 h 210"/>
                <a:gd name="T20" fmla="*/ 7 w 222"/>
                <a:gd name="T21" fmla="*/ 18 h 210"/>
                <a:gd name="T22" fmla="*/ 6 w 222"/>
                <a:gd name="T23" fmla="*/ 17 h 210"/>
                <a:gd name="T24" fmla="*/ 6 w 222"/>
                <a:gd name="T25" fmla="*/ 17 h 210"/>
                <a:gd name="T26" fmla="*/ 5 w 222"/>
                <a:gd name="T27" fmla="*/ 15 h 210"/>
                <a:gd name="T28" fmla="*/ 5 w 222"/>
                <a:gd name="T29" fmla="*/ 15 h 210"/>
                <a:gd name="T30" fmla="*/ 5 w 222"/>
                <a:gd name="T31" fmla="*/ 15 h 210"/>
                <a:gd name="T32" fmla="*/ 5 w 222"/>
                <a:gd name="T33" fmla="*/ 17 h 210"/>
                <a:gd name="T34" fmla="*/ 4 w 222"/>
                <a:gd name="T35" fmla="*/ 18 h 210"/>
                <a:gd name="T36" fmla="*/ 4 w 222"/>
                <a:gd name="T37" fmla="*/ 19 h 210"/>
                <a:gd name="T38" fmla="*/ 4 w 222"/>
                <a:gd name="T39" fmla="*/ 20 h 210"/>
                <a:gd name="T40" fmla="*/ 4 w 222"/>
                <a:gd name="T41" fmla="*/ 22 h 210"/>
                <a:gd name="T42" fmla="*/ 4 w 222"/>
                <a:gd name="T43" fmla="*/ 23 h 210"/>
                <a:gd name="T44" fmla="*/ 3 w 222"/>
                <a:gd name="T45" fmla="*/ 25 h 210"/>
                <a:gd name="T46" fmla="*/ 3 w 222"/>
                <a:gd name="T47" fmla="*/ 26 h 210"/>
                <a:gd name="T48" fmla="*/ 3 w 222"/>
                <a:gd name="T49" fmla="*/ 26 h 210"/>
                <a:gd name="T50" fmla="*/ 1 w 222"/>
                <a:gd name="T51" fmla="*/ 24 h 210"/>
                <a:gd name="T52" fmla="*/ 0 w 222"/>
                <a:gd name="T53" fmla="*/ 21 h 210"/>
                <a:gd name="T54" fmla="*/ 0 w 222"/>
                <a:gd name="T55" fmla="*/ 17 h 210"/>
                <a:gd name="T56" fmla="*/ 0 w 222"/>
                <a:gd name="T57" fmla="*/ 13 h 210"/>
                <a:gd name="T58" fmla="*/ 0 w 222"/>
                <a:gd name="T59" fmla="*/ 9 h 210"/>
                <a:gd name="T60" fmla="*/ 1 w 222"/>
                <a:gd name="T61" fmla="*/ 5 h 210"/>
                <a:gd name="T62" fmla="*/ 2 w 222"/>
                <a:gd name="T63" fmla="*/ 2 h 210"/>
                <a:gd name="T64" fmla="*/ 3 w 222"/>
                <a:gd name="T65" fmla="*/ 0 h 21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22"/>
                <a:gd name="T100" fmla="*/ 0 h 210"/>
                <a:gd name="T101" fmla="*/ 222 w 222"/>
                <a:gd name="T102" fmla="*/ 210 h 21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22" h="210">
                  <a:moveTo>
                    <a:pt x="91" y="0"/>
                  </a:moveTo>
                  <a:lnTo>
                    <a:pt x="129" y="2"/>
                  </a:lnTo>
                  <a:lnTo>
                    <a:pt x="157" y="14"/>
                  </a:lnTo>
                  <a:lnTo>
                    <a:pt x="175" y="30"/>
                  </a:lnTo>
                  <a:lnTo>
                    <a:pt x="188" y="52"/>
                  </a:lnTo>
                  <a:lnTo>
                    <a:pt x="195" y="74"/>
                  </a:lnTo>
                  <a:lnTo>
                    <a:pt x="202" y="99"/>
                  </a:lnTo>
                  <a:lnTo>
                    <a:pt x="209" y="122"/>
                  </a:lnTo>
                  <a:lnTo>
                    <a:pt x="222" y="146"/>
                  </a:lnTo>
                  <a:lnTo>
                    <a:pt x="203" y="141"/>
                  </a:lnTo>
                  <a:lnTo>
                    <a:pt x="188" y="137"/>
                  </a:lnTo>
                  <a:lnTo>
                    <a:pt x="174" y="133"/>
                  </a:lnTo>
                  <a:lnTo>
                    <a:pt x="161" y="130"/>
                  </a:lnTo>
                  <a:lnTo>
                    <a:pt x="148" y="126"/>
                  </a:lnTo>
                  <a:lnTo>
                    <a:pt x="139" y="126"/>
                  </a:lnTo>
                  <a:lnTo>
                    <a:pt x="130" y="126"/>
                  </a:lnTo>
                  <a:lnTo>
                    <a:pt x="122" y="131"/>
                  </a:lnTo>
                  <a:lnTo>
                    <a:pt x="113" y="137"/>
                  </a:lnTo>
                  <a:lnTo>
                    <a:pt x="109" y="146"/>
                  </a:lnTo>
                  <a:lnTo>
                    <a:pt x="105" y="158"/>
                  </a:lnTo>
                  <a:lnTo>
                    <a:pt x="102" y="171"/>
                  </a:lnTo>
                  <a:lnTo>
                    <a:pt x="96" y="182"/>
                  </a:lnTo>
                  <a:lnTo>
                    <a:pt x="91" y="195"/>
                  </a:lnTo>
                  <a:lnTo>
                    <a:pt x="81" y="203"/>
                  </a:lnTo>
                  <a:lnTo>
                    <a:pt x="69" y="210"/>
                  </a:lnTo>
                  <a:lnTo>
                    <a:pt x="31" y="189"/>
                  </a:lnTo>
                  <a:lnTo>
                    <a:pt x="10" y="163"/>
                  </a:lnTo>
                  <a:lnTo>
                    <a:pt x="0" y="131"/>
                  </a:lnTo>
                  <a:lnTo>
                    <a:pt x="3" y="99"/>
                  </a:lnTo>
                  <a:lnTo>
                    <a:pt x="13" y="66"/>
                  </a:lnTo>
                  <a:lnTo>
                    <a:pt x="33" y="37"/>
                  </a:lnTo>
                  <a:lnTo>
                    <a:pt x="58" y="14"/>
                  </a:lnTo>
                  <a:lnTo>
                    <a:pt x="91" y="0"/>
                  </a:lnTo>
                  <a:close/>
                </a:path>
              </a:pathLst>
            </a:custGeom>
            <a:solidFill>
              <a:srgbClr val="F0424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8" name="Freeform 109"/>
            <p:cNvSpPr>
              <a:spLocks/>
            </p:cNvSpPr>
            <p:nvPr/>
          </p:nvSpPr>
          <p:spPr bwMode="auto">
            <a:xfrm>
              <a:off x="4915" y="2027"/>
              <a:ext cx="67" cy="95"/>
            </a:xfrm>
            <a:custGeom>
              <a:avLst/>
              <a:gdLst>
                <a:gd name="T0" fmla="*/ 4 w 199"/>
                <a:gd name="T1" fmla="*/ 0 h 191"/>
                <a:gd name="T2" fmla="*/ 5 w 199"/>
                <a:gd name="T3" fmla="*/ 0 h 191"/>
                <a:gd name="T4" fmla="*/ 5 w 199"/>
                <a:gd name="T5" fmla="*/ 1 h 191"/>
                <a:gd name="T6" fmla="*/ 6 w 199"/>
                <a:gd name="T7" fmla="*/ 2 h 191"/>
                <a:gd name="T8" fmla="*/ 7 w 199"/>
                <a:gd name="T9" fmla="*/ 5 h 191"/>
                <a:gd name="T10" fmla="*/ 7 w 199"/>
                <a:gd name="T11" fmla="*/ 7 h 191"/>
                <a:gd name="T12" fmla="*/ 7 w 199"/>
                <a:gd name="T13" fmla="*/ 10 h 191"/>
                <a:gd name="T14" fmla="*/ 7 w 199"/>
                <a:gd name="T15" fmla="*/ 12 h 191"/>
                <a:gd name="T16" fmla="*/ 8 w 199"/>
                <a:gd name="T17" fmla="*/ 15 h 191"/>
                <a:gd name="T18" fmla="*/ 7 w 199"/>
                <a:gd name="T19" fmla="*/ 15 h 191"/>
                <a:gd name="T20" fmla="*/ 6 w 199"/>
                <a:gd name="T21" fmla="*/ 15 h 191"/>
                <a:gd name="T22" fmla="*/ 6 w 199"/>
                <a:gd name="T23" fmla="*/ 14 h 191"/>
                <a:gd name="T24" fmla="*/ 5 w 199"/>
                <a:gd name="T25" fmla="*/ 14 h 191"/>
                <a:gd name="T26" fmla="*/ 5 w 199"/>
                <a:gd name="T27" fmla="*/ 14 h 191"/>
                <a:gd name="T28" fmla="*/ 4 w 199"/>
                <a:gd name="T29" fmla="*/ 15 h 191"/>
                <a:gd name="T30" fmla="*/ 4 w 199"/>
                <a:gd name="T31" fmla="*/ 15 h 191"/>
                <a:gd name="T32" fmla="*/ 4 w 199"/>
                <a:gd name="T33" fmla="*/ 15 h 191"/>
                <a:gd name="T34" fmla="*/ 3 w 199"/>
                <a:gd name="T35" fmla="*/ 16 h 191"/>
                <a:gd name="T36" fmla="*/ 3 w 199"/>
                <a:gd name="T37" fmla="*/ 17 h 191"/>
                <a:gd name="T38" fmla="*/ 3 w 199"/>
                <a:gd name="T39" fmla="*/ 18 h 191"/>
                <a:gd name="T40" fmla="*/ 3 w 199"/>
                <a:gd name="T41" fmla="*/ 19 h 191"/>
                <a:gd name="T42" fmla="*/ 3 w 199"/>
                <a:gd name="T43" fmla="*/ 20 h 191"/>
                <a:gd name="T44" fmla="*/ 3 w 199"/>
                <a:gd name="T45" fmla="*/ 22 h 191"/>
                <a:gd name="T46" fmla="*/ 3 w 199"/>
                <a:gd name="T47" fmla="*/ 23 h 191"/>
                <a:gd name="T48" fmla="*/ 2 w 199"/>
                <a:gd name="T49" fmla="*/ 23 h 191"/>
                <a:gd name="T50" fmla="*/ 1 w 199"/>
                <a:gd name="T51" fmla="*/ 21 h 191"/>
                <a:gd name="T52" fmla="*/ 0 w 199"/>
                <a:gd name="T53" fmla="*/ 18 h 191"/>
                <a:gd name="T54" fmla="*/ 0 w 199"/>
                <a:gd name="T55" fmla="*/ 14 h 191"/>
                <a:gd name="T56" fmla="*/ 0 w 199"/>
                <a:gd name="T57" fmla="*/ 10 h 191"/>
                <a:gd name="T58" fmla="*/ 1 w 199"/>
                <a:gd name="T59" fmla="*/ 6 h 191"/>
                <a:gd name="T60" fmla="*/ 2 w 199"/>
                <a:gd name="T61" fmla="*/ 3 h 191"/>
                <a:gd name="T62" fmla="*/ 3 w 199"/>
                <a:gd name="T63" fmla="*/ 1 h 191"/>
                <a:gd name="T64" fmla="*/ 4 w 199"/>
                <a:gd name="T65" fmla="*/ 0 h 19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9"/>
                <a:gd name="T100" fmla="*/ 0 h 191"/>
                <a:gd name="T101" fmla="*/ 199 w 199"/>
                <a:gd name="T102" fmla="*/ 191 h 19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9" h="191">
                  <a:moveTo>
                    <a:pt x="95" y="0"/>
                  </a:moveTo>
                  <a:lnTo>
                    <a:pt x="122" y="1"/>
                  </a:lnTo>
                  <a:lnTo>
                    <a:pt x="143" y="11"/>
                  </a:lnTo>
                  <a:lnTo>
                    <a:pt x="158" y="22"/>
                  </a:lnTo>
                  <a:lnTo>
                    <a:pt x="171" y="41"/>
                  </a:lnTo>
                  <a:lnTo>
                    <a:pt x="178" y="60"/>
                  </a:lnTo>
                  <a:lnTo>
                    <a:pt x="185" y="82"/>
                  </a:lnTo>
                  <a:lnTo>
                    <a:pt x="191" y="103"/>
                  </a:lnTo>
                  <a:lnTo>
                    <a:pt x="199" y="126"/>
                  </a:lnTo>
                  <a:lnTo>
                    <a:pt x="184" y="122"/>
                  </a:lnTo>
                  <a:lnTo>
                    <a:pt x="170" y="120"/>
                  </a:lnTo>
                  <a:lnTo>
                    <a:pt x="156" y="119"/>
                  </a:lnTo>
                  <a:lnTo>
                    <a:pt x="143" y="119"/>
                  </a:lnTo>
                  <a:lnTo>
                    <a:pt x="129" y="119"/>
                  </a:lnTo>
                  <a:lnTo>
                    <a:pt x="117" y="120"/>
                  </a:lnTo>
                  <a:lnTo>
                    <a:pt x="108" y="122"/>
                  </a:lnTo>
                  <a:lnTo>
                    <a:pt x="101" y="126"/>
                  </a:lnTo>
                  <a:lnTo>
                    <a:pt x="93" y="129"/>
                  </a:lnTo>
                  <a:lnTo>
                    <a:pt x="89" y="137"/>
                  </a:lnTo>
                  <a:lnTo>
                    <a:pt x="85" y="146"/>
                  </a:lnTo>
                  <a:lnTo>
                    <a:pt x="84" y="158"/>
                  </a:lnTo>
                  <a:lnTo>
                    <a:pt x="79" y="167"/>
                  </a:lnTo>
                  <a:lnTo>
                    <a:pt x="75" y="178"/>
                  </a:lnTo>
                  <a:lnTo>
                    <a:pt x="68" y="186"/>
                  </a:lnTo>
                  <a:lnTo>
                    <a:pt x="60" y="191"/>
                  </a:lnTo>
                  <a:lnTo>
                    <a:pt x="24" y="171"/>
                  </a:lnTo>
                  <a:lnTo>
                    <a:pt x="6" y="145"/>
                  </a:lnTo>
                  <a:lnTo>
                    <a:pt x="0" y="115"/>
                  </a:lnTo>
                  <a:lnTo>
                    <a:pt x="7" y="85"/>
                  </a:lnTo>
                  <a:lnTo>
                    <a:pt x="20" y="55"/>
                  </a:lnTo>
                  <a:lnTo>
                    <a:pt x="41" y="29"/>
                  </a:lnTo>
                  <a:lnTo>
                    <a:pt x="67" y="9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F759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9" name="Freeform 110"/>
            <p:cNvSpPr>
              <a:spLocks/>
            </p:cNvSpPr>
            <p:nvPr/>
          </p:nvSpPr>
          <p:spPr bwMode="auto">
            <a:xfrm>
              <a:off x="4920" y="2027"/>
              <a:ext cx="59" cy="85"/>
            </a:xfrm>
            <a:custGeom>
              <a:avLst/>
              <a:gdLst>
                <a:gd name="T0" fmla="*/ 4 w 178"/>
                <a:gd name="T1" fmla="*/ 0 h 170"/>
                <a:gd name="T2" fmla="*/ 4 w 178"/>
                <a:gd name="T3" fmla="*/ 0 h 170"/>
                <a:gd name="T4" fmla="*/ 5 w 178"/>
                <a:gd name="T5" fmla="*/ 1 h 170"/>
                <a:gd name="T6" fmla="*/ 5 w 178"/>
                <a:gd name="T7" fmla="*/ 3 h 170"/>
                <a:gd name="T8" fmla="*/ 6 w 178"/>
                <a:gd name="T9" fmla="*/ 4 h 170"/>
                <a:gd name="T10" fmla="*/ 6 w 178"/>
                <a:gd name="T11" fmla="*/ 5 h 170"/>
                <a:gd name="T12" fmla="*/ 6 w 178"/>
                <a:gd name="T13" fmla="*/ 9 h 170"/>
                <a:gd name="T14" fmla="*/ 6 w 178"/>
                <a:gd name="T15" fmla="*/ 11 h 170"/>
                <a:gd name="T16" fmla="*/ 7 w 178"/>
                <a:gd name="T17" fmla="*/ 13 h 170"/>
                <a:gd name="T18" fmla="*/ 6 w 178"/>
                <a:gd name="T19" fmla="*/ 12 h 170"/>
                <a:gd name="T20" fmla="*/ 6 w 178"/>
                <a:gd name="T21" fmla="*/ 12 h 170"/>
                <a:gd name="T22" fmla="*/ 5 w 178"/>
                <a:gd name="T23" fmla="*/ 13 h 170"/>
                <a:gd name="T24" fmla="*/ 4 w 178"/>
                <a:gd name="T25" fmla="*/ 13 h 170"/>
                <a:gd name="T26" fmla="*/ 4 w 178"/>
                <a:gd name="T27" fmla="*/ 13 h 170"/>
                <a:gd name="T28" fmla="*/ 4 w 178"/>
                <a:gd name="T29" fmla="*/ 14 h 170"/>
                <a:gd name="T30" fmla="*/ 3 w 178"/>
                <a:gd name="T31" fmla="*/ 14 h 170"/>
                <a:gd name="T32" fmla="*/ 3 w 178"/>
                <a:gd name="T33" fmla="*/ 15 h 170"/>
                <a:gd name="T34" fmla="*/ 3 w 178"/>
                <a:gd name="T35" fmla="*/ 15 h 170"/>
                <a:gd name="T36" fmla="*/ 3 w 178"/>
                <a:gd name="T37" fmla="*/ 17 h 170"/>
                <a:gd name="T38" fmla="*/ 3 w 178"/>
                <a:gd name="T39" fmla="*/ 18 h 170"/>
                <a:gd name="T40" fmla="*/ 3 w 178"/>
                <a:gd name="T41" fmla="*/ 19 h 170"/>
                <a:gd name="T42" fmla="*/ 2 w 178"/>
                <a:gd name="T43" fmla="*/ 20 h 170"/>
                <a:gd name="T44" fmla="*/ 2 w 178"/>
                <a:gd name="T45" fmla="*/ 21 h 170"/>
                <a:gd name="T46" fmla="*/ 2 w 178"/>
                <a:gd name="T47" fmla="*/ 21 h 170"/>
                <a:gd name="T48" fmla="*/ 2 w 178"/>
                <a:gd name="T49" fmla="*/ 21 h 170"/>
                <a:gd name="T50" fmla="*/ 1 w 178"/>
                <a:gd name="T51" fmla="*/ 19 h 170"/>
                <a:gd name="T52" fmla="*/ 0 w 178"/>
                <a:gd name="T53" fmla="*/ 17 h 170"/>
                <a:gd name="T54" fmla="*/ 0 w 178"/>
                <a:gd name="T55" fmla="*/ 12 h 170"/>
                <a:gd name="T56" fmla="*/ 0 w 178"/>
                <a:gd name="T57" fmla="*/ 10 h 170"/>
                <a:gd name="T58" fmla="*/ 1 w 178"/>
                <a:gd name="T59" fmla="*/ 5 h 170"/>
                <a:gd name="T60" fmla="*/ 2 w 178"/>
                <a:gd name="T61" fmla="*/ 3 h 170"/>
                <a:gd name="T62" fmla="*/ 3 w 178"/>
                <a:gd name="T63" fmla="*/ 1 h 170"/>
                <a:gd name="T64" fmla="*/ 4 w 178"/>
                <a:gd name="T65" fmla="*/ 0 h 17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78"/>
                <a:gd name="T100" fmla="*/ 0 h 170"/>
                <a:gd name="T101" fmla="*/ 178 w 178"/>
                <a:gd name="T102" fmla="*/ 170 h 17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78" h="170">
                  <a:moveTo>
                    <a:pt x="96" y="0"/>
                  </a:moveTo>
                  <a:lnTo>
                    <a:pt x="113" y="0"/>
                  </a:lnTo>
                  <a:lnTo>
                    <a:pt x="130" y="8"/>
                  </a:lnTo>
                  <a:lnTo>
                    <a:pt x="143" y="17"/>
                  </a:lnTo>
                  <a:lnTo>
                    <a:pt x="154" y="32"/>
                  </a:lnTo>
                  <a:lnTo>
                    <a:pt x="163" y="47"/>
                  </a:lnTo>
                  <a:lnTo>
                    <a:pt x="170" y="67"/>
                  </a:lnTo>
                  <a:lnTo>
                    <a:pt x="174" y="85"/>
                  </a:lnTo>
                  <a:lnTo>
                    <a:pt x="178" y="106"/>
                  </a:lnTo>
                  <a:lnTo>
                    <a:pt x="164" y="103"/>
                  </a:lnTo>
                  <a:lnTo>
                    <a:pt x="151" y="103"/>
                  </a:lnTo>
                  <a:lnTo>
                    <a:pt x="136" y="105"/>
                  </a:lnTo>
                  <a:lnTo>
                    <a:pt x="122" y="109"/>
                  </a:lnTo>
                  <a:lnTo>
                    <a:pt x="108" y="111"/>
                  </a:lnTo>
                  <a:lnTo>
                    <a:pt x="96" y="115"/>
                  </a:lnTo>
                  <a:lnTo>
                    <a:pt x="85" y="119"/>
                  </a:lnTo>
                  <a:lnTo>
                    <a:pt x="79" y="123"/>
                  </a:lnTo>
                  <a:lnTo>
                    <a:pt x="74" y="126"/>
                  </a:lnTo>
                  <a:lnTo>
                    <a:pt x="71" y="131"/>
                  </a:lnTo>
                  <a:lnTo>
                    <a:pt x="70" y="139"/>
                  </a:lnTo>
                  <a:lnTo>
                    <a:pt x="68" y="146"/>
                  </a:lnTo>
                  <a:lnTo>
                    <a:pt x="64" y="153"/>
                  </a:lnTo>
                  <a:lnTo>
                    <a:pt x="60" y="161"/>
                  </a:lnTo>
                  <a:lnTo>
                    <a:pt x="54" y="166"/>
                  </a:lnTo>
                  <a:lnTo>
                    <a:pt x="48" y="170"/>
                  </a:lnTo>
                  <a:lnTo>
                    <a:pt x="17" y="152"/>
                  </a:lnTo>
                  <a:lnTo>
                    <a:pt x="3" y="129"/>
                  </a:lnTo>
                  <a:lnTo>
                    <a:pt x="0" y="101"/>
                  </a:lnTo>
                  <a:lnTo>
                    <a:pt x="10" y="73"/>
                  </a:lnTo>
                  <a:lnTo>
                    <a:pt x="26" y="45"/>
                  </a:lnTo>
                  <a:lnTo>
                    <a:pt x="48" y="22"/>
                  </a:lnTo>
                  <a:lnTo>
                    <a:pt x="72" y="5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rgbClr val="FF707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0" name="Freeform 111"/>
            <p:cNvSpPr>
              <a:spLocks/>
            </p:cNvSpPr>
            <p:nvPr/>
          </p:nvSpPr>
          <p:spPr bwMode="auto">
            <a:xfrm>
              <a:off x="5006" y="2079"/>
              <a:ext cx="209" cy="203"/>
            </a:xfrm>
            <a:custGeom>
              <a:avLst/>
              <a:gdLst>
                <a:gd name="T0" fmla="*/ 12 w 627"/>
                <a:gd name="T1" fmla="*/ 5 h 408"/>
                <a:gd name="T2" fmla="*/ 11 w 627"/>
                <a:gd name="T3" fmla="*/ 6 h 408"/>
                <a:gd name="T4" fmla="*/ 10 w 627"/>
                <a:gd name="T5" fmla="*/ 7 h 408"/>
                <a:gd name="T6" fmla="*/ 9 w 627"/>
                <a:gd name="T7" fmla="*/ 8 h 408"/>
                <a:gd name="T8" fmla="*/ 8 w 627"/>
                <a:gd name="T9" fmla="*/ 9 h 408"/>
                <a:gd name="T10" fmla="*/ 7 w 627"/>
                <a:gd name="T11" fmla="*/ 9 h 408"/>
                <a:gd name="T12" fmla="*/ 6 w 627"/>
                <a:gd name="T13" fmla="*/ 10 h 408"/>
                <a:gd name="T14" fmla="*/ 5 w 627"/>
                <a:gd name="T15" fmla="*/ 11 h 408"/>
                <a:gd name="T16" fmla="*/ 4 w 627"/>
                <a:gd name="T17" fmla="*/ 12 h 408"/>
                <a:gd name="T18" fmla="*/ 4 w 627"/>
                <a:gd name="T19" fmla="*/ 12 h 408"/>
                <a:gd name="T20" fmla="*/ 3 w 627"/>
                <a:gd name="T21" fmla="*/ 12 h 408"/>
                <a:gd name="T22" fmla="*/ 3 w 627"/>
                <a:gd name="T23" fmla="*/ 13 h 408"/>
                <a:gd name="T24" fmla="*/ 2 w 627"/>
                <a:gd name="T25" fmla="*/ 14 h 408"/>
                <a:gd name="T26" fmla="*/ 1 w 627"/>
                <a:gd name="T27" fmla="*/ 16 h 408"/>
                <a:gd name="T28" fmla="*/ 1 w 627"/>
                <a:gd name="T29" fmla="*/ 18 h 408"/>
                <a:gd name="T30" fmla="*/ 0 w 627"/>
                <a:gd name="T31" fmla="*/ 21 h 408"/>
                <a:gd name="T32" fmla="*/ 0 w 627"/>
                <a:gd name="T33" fmla="*/ 25 h 408"/>
                <a:gd name="T34" fmla="*/ 0 w 627"/>
                <a:gd name="T35" fmla="*/ 29 h 408"/>
                <a:gd name="T36" fmla="*/ 0 w 627"/>
                <a:gd name="T37" fmla="*/ 32 h 408"/>
                <a:gd name="T38" fmla="*/ 0 w 627"/>
                <a:gd name="T39" fmla="*/ 35 h 408"/>
                <a:gd name="T40" fmla="*/ 1 w 627"/>
                <a:gd name="T41" fmla="*/ 38 h 408"/>
                <a:gd name="T42" fmla="*/ 1 w 627"/>
                <a:gd name="T43" fmla="*/ 40 h 408"/>
                <a:gd name="T44" fmla="*/ 2 w 627"/>
                <a:gd name="T45" fmla="*/ 41 h 408"/>
                <a:gd name="T46" fmla="*/ 2 w 627"/>
                <a:gd name="T47" fmla="*/ 42 h 408"/>
                <a:gd name="T48" fmla="*/ 2 w 627"/>
                <a:gd name="T49" fmla="*/ 43 h 408"/>
                <a:gd name="T50" fmla="*/ 2 w 627"/>
                <a:gd name="T51" fmla="*/ 43 h 408"/>
                <a:gd name="T52" fmla="*/ 3 w 627"/>
                <a:gd name="T53" fmla="*/ 45 h 408"/>
                <a:gd name="T54" fmla="*/ 4 w 627"/>
                <a:gd name="T55" fmla="*/ 46 h 408"/>
                <a:gd name="T56" fmla="*/ 6 w 627"/>
                <a:gd name="T57" fmla="*/ 48 h 408"/>
                <a:gd name="T58" fmla="*/ 8 w 627"/>
                <a:gd name="T59" fmla="*/ 50 h 408"/>
                <a:gd name="T60" fmla="*/ 10 w 627"/>
                <a:gd name="T61" fmla="*/ 50 h 408"/>
                <a:gd name="T62" fmla="*/ 13 w 627"/>
                <a:gd name="T63" fmla="*/ 50 h 408"/>
                <a:gd name="T64" fmla="*/ 16 w 627"/>
                <a:gd name="T65" fmla="*/ 47 h 408"/>
                <a:gd name="T66" fmla="*/ 19 w 627"/>
                <a:gd name="T67" fmla="*/ 42 h 408"/>
                <a:gd name="T68" fmla="*/ 21 w 627"/>
                <a:gd name="T69" fmla="*/ 36 h 408"/>
                <a:gd name="T70" fmla="*/ 22 w 627"/>
                <a:gd name="T71" fmla="*/ 28 h 408"/>
                <a:gd name="T72" fmla="*/ 23 w 627"/>
                <a:gd name="T73" fmla="*/ 20 h 408"/>
                <a:gd name="T74" fmla="*/ 23 w 627"/>
                <a:gd name="T75" fmla="*/ 12 h 408"/>
                <a:gd name="T76" fmla="*/ 23 w 627"/>
                <a:gd name="T77" fmla="*/ 6 h 408"/>
                <a:gd name="T78" fmla="*/ 23 w 627"/>
                <a:gd name="T79" fmla="*/ 1 h 408"/>
                <a:gd name="T80" fmla="*/ 23 w 627"/>
                <a:gd name="T81" fmla="*/ 0 h 408"/>
                <a:gd name="T82" fmla="*/ 23 w 627"/>
                <a:gd name="T83" fmla="*/ 0 h 408"/>
                <a:gd name="T84" fmla="*/ 22 w 627"/>
                <a:gd name="T85" fmla="*/ 1 h 408"/>
                <a:gd name="T86" fmla="*/ 21 w 627"/>
                <a:gd name="T87" fmla="*/ 3 h 408"/>
                <a:gd name="T88" fmla="*/ 19 w 627"/>
                <a:gd name="T89" fmla="*/ 5 h 408"/>
                <a:gd name="T90" fmla="*/ 17 w 627"/>
                <a:gd name="T91" fmla="*/ 7 h 408"/>
                <a:gd name="T92" fmla="*/ 15 w 627"/>
                <a:gd name="T93" fmla="*/ 8 h 408"/>
                <a:gd name="T94" fmla="*/ 13 w 627"/>
                <a:gd name="T95" fmla="*/ 7 h 408"/>
                <a:gd name="T96" fmla="*/ 12 w 627"/>
                <a:gd name="T97" fmla="*/ 5 h 40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627"/>
                <a:gd name="T148" fmla="*/ 0 h 408"/>
                <a:gd name="T149" fmla="*/ 627 w 627"/>
                <a:gd name="T150" fmla="*/ 408 h 408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627" h="408">
                  <a:moveTo>
                    <a:pt x="319" y="45"/>
                  </a:moveTo>
                  <a:lnTo>
                    <a:pt x="293" y="51"/>
                  </a:lnTo>
                  <a:lnTo>
                    <a:pt x="266" y="58"/>
                  </a:lnTo>
                  <a:lnTo>
                    <a:pt x="239" y="64"/>
                  </a:lnTo>
                  <a:lnTo>
                    <a:pt x="213" y="72"/>
                  </a:lnTo>
                  <a:lnTo>
                    <a:pt x="187" y="77"/>
                  </a:lnTo>
                  <a:lnTo>
                    <a:pt x="160" y="84"/>
                  </a:lnTo>
                  <a:lnTo>
                    <a:pt x="133" y="89"/>
                  </a:lnTo>
                  <a:lnTo>
                    <a:pt x="108" y="96"/>
                  </a:lnTo>
                  <a:lnTo>
                    <a:pt x="103" y="96"/>
                  </a:lnTo>
                  <a:lnTo>
                    <a:pt x="92" y="100"/>
                  </a:lnTo>
                  <a:lnTo>
                    <a:pt x="77" y="106"/>
                  </a:lnTo>
                  <a:lnTo>
                    <a:pt x="60" y="117"/>
                  </a:lnTo>
                  <a:lnTo>
                    <a:pt x="40" y="131"/>
                  </a:lnTo>
                  <a:lnTo>
                    <a:pt x="24" y="150"/>
                  </a:lnTo>
                  <a:lnTo>
                    <a:pt x="10" y="174"/>
                  </a:lnTo>
                  <a:lnTo>
                    <a:pt x="3" y="205"/>
                  </a:lnTo>
                  <a:lnTo>
                    <a:pt x="0" y="235"/>
                  </a:lnTo>
                  <a:lnTo>
                    <a:pt x="5" y="263"/>
                  </a:lnTo>
                  <a:lnTo>
                    <a:pt x="13" y="286"/>
                  </a:lnTo>
                  <a:lnTo>
                    <a:pt x="24" y="307"/>
                  </a:lnTo>
                  <a:lnTo>
                    <a:pt x="34" y="323"/>
                  </a:lnTo>
                  <a:lnTo>
                    <a:pt x="45" y="335"/>
                  </a:lnTo>
                  <a:lnTo>
                    <a:pt x="53" y="341"/>
                  </a:lnTo>
                  <a:lnTo>
                    <a:pt x="57" y="345"/>
                  </a:lnTo>
                  <a:lnTo>
                    <a:pt x="62" y="349"/>
                  </a:lnTo>
                  <a:lnTo>
                    <a:pt x="81" y="361"/>
                  </a:lnTo>
                  <a:lnTo>
                    <a:pt x="110" y="375"/>
                  </a:lnTo>
                  <a:lnTo>
                    <a:pt x="153" y="392"/>
                  </a:lnTo>
                  <a:lnTo>
                    <a:pt x="205" y="402"/>
                  </a:lnTo>
                  <a:lnTo>
                    <a:pt x="269" y="408"/>
                  </a:lnTo>
                  <a:lnTo>
                    <a:pt x="342" y="401"/>
                  </a:lnTo>
                  <a:lnTo>
                    <a:pt x="427" y="382"/>
                  </a:lnTo>
                  <a:lnTo>
                    <a:pt x="501" y="342"/>
                  </a:lnTo>
                  <a:lnTo>
                    <a:pt x="555" y="289"/>
                  </a:lnTo>
                  <a:lnTo>
                    <a:pt x="590" y="226"/>
                  </a:lnTo>
                  <a:lnTo>
                    <a:pt x="613" y="162"/>
                  </a:lnTo>
                  <a:lnTo>
                    <a:pt x="623" y="100"/>
                  </a:lnTo>
                  <a:lnTo>
                    <a:pt x="627" y="49"/>
                  </a:lnTo>
                  <a:lnTo>
                    <a:pt x="626" y="12"/>
                  </a:lnTo>
                  <a:lnTo>
                    <a:pt x="626" y="0"/>
                  </a:lnTo>
                  <a:lnTo>
                    <a:pt x="616" y="4"/>
                  </a:lnTo>
                  <a:lnTo>
                    <a:pt x="592" y="15"/>
                  </a:lnTo>
                  <a:lnTo>
                    <a:pt x="556" y="29"/>
                  </a:lnTo>
                  <a:lnTo>
                    <a:pt x="513" y="46"/>
                  </a:lnTo>
                  <a:lnTo>
                    <a:pt x="462" y="58"/>
                  </a:lnTo>
                  <a:lnTo>
                    <a:pt x="411" y="64"/>
                  </a:lnTo>
                  <a:lnTo>
                    <a:pt x="363" y="60"/>
                  </a:lnTo>
                  <a:lnTo>
                    <a:pt x="319" y="45"/>
                  </a:lnTo>
                  <a:close/>
                </a:path>
              </a:pathLst>
            </a:custGeom>
            <a:solidFill>
              <a:srgbClr val="F5C9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1" name="Freeform 112"/>
            <p:cNvSpPr>
              <a:spLocks/>
            </p:cNvSpPr>
            <p:nvPr/>
          </p:nvSpPr>
          <p:spPr bwMode="auto">
            <a:xfrm>
              <a:off x="5022" y="2096"/>
              <a:ext cx="178" cy="173"/>
            </a:xfrm>
            <a:custGeom>
              <a:avLst/>
              <a:gdLst>
                <a:gd name="T0" fmla="*/ 10 w 535"/>
                <a:gd name="T1" fmla="*/ 4 h 348"/>
                <a:gd name="T2" fmla="*/ 9 w 535"/>
                <a:gd name="T3" fmla="*/ 5 h 348"/>
                <a:gd name="T4" fmla="*/ 8 w 535"/>
                <a:gd name="T5" fmla="*/ 6 h 348"/>
                <a:gd name="T6" fmla="*/ 8 w 535"/>
                <a:gd name="T7" fmla="*/ 6 h 348"/>
                <a:gd name="T8" fmla="*/ 7 w 535"/>
                <a:gd name="T9" fmla="*/ 7 h 348"/>
                <a:gd name="T10" fmla="*/ 6 w 535"/>
                <a:gd name="T11" fmla="*/ 8 h 348"/>
                <a:gd name="T12" fmla="*/ 5 w 535"/>
                <a:gd name="T13" fmla="*/ 8 h 348"/>
                <a:gd name="T14" fmla="*/ 4 w 535"/>
                <a:gd name="T15" fmla="*/ 9 h 348"/>
                <a:gd name="T16" fmla="*/ 3 w 535"/>
                <a:gd name="T17" fmla="*/ 10 h 348"/>
                <a:gd name="T18" fmla="*/ 3 w 535"/>
                <a:gd name="T19" fmla="*/ 10 h 348"/>
                <a:gd name="T20" fmla="*/ 3 w 535"/>
                <a:gd name="T21" fmla="*/ 10 h 348"/>
                <a:gd name="T22" fmla="*/ 2 w 535"/>
                <a:gd name="T23" fmla="*/ 11 h 348"/>
                <a:gd name="T24" fmla="*/ 2 w 535"/>
                <a:gd name="T25" fmla="*/ 12 h 348"/>
                <a:gd name="T26" fmla="*/ 1 w 535"/>
                <a:gd name="T27" fmla="*/ 13 h 348"/>
                <a:gd name="T28" fmla="*/ 1 w 535"/>
                <a:gd name="T29" fmla="*/ 16 h 348"/>
                <a:gd name="T30" fmla="*/ 0 w 535"/>
                <a:gd name="T31" fmla="*/ 18 h 348"/>
                <a:gd name="T32" fmla="*/ 0 w 535"/>
                <a:gd name="T33" fmla="*/ 21 h 348"/>
                <a:gd name="T34" fmla="*/ 0 w 535"/>
                <a:gd name="T35" fmla="*/ 24 h 348"/>
                <a:gd name="T36" fmla="*/ 0 w 535"/>
                <a:gd name="T37" fmla="*/ 27 h 348"/>
                <a:gd name="T38" fmla="*/ 0 w 535"/>
                <a:gd name="T39" fmla="*/ 30 h 348"/>
                <a:gd name="T40" fmla="*/ 1 w 535"/>
                <a:gd name="T41" fmla="*/ 32 h 348"/>
                <a:gd name="T42" fmla="*/ 1 w 535"/>
                <a:gd name="T43" fmla="*/ 34 h 348"/>
                <a:gd name="T44" fmla="*/ 1 w 535"/>
                <a:gd name="T45" fmla="*/ 35 h 348"/>
                <a:gd name="T46" fmla="*/ 2 w 535"/>
                <a:gd name="T47" fmla="*/ 36 h 348"/>
                <a:gd name="T48" fmla="*/ 2 w 535"/>
                <a:gd name="T49" fmla="*/ 36 h 348"/>
                <a:gd name="T50" fmla="*/ 2 w 535"/>
                <a:gd name="T51" fmla="*/ 37 h 348"/>
                <a:gd name="T52" fmla="*/ 2 w 535"/>
                <a:gd name="T53" fmla="*/ 38 h 348"/>
                <a:gd name="T54" fmla="*/ 3 w 535"/>
                <a:gd name="T55" fmla="*/ 39 h 348"/>
                <a:gd name="T56" fmla="*/ 5 w 535"/>
                <a:gd name="T57" fmla="*/ 41 h 348"/>
                <a:gd name="T58" fmla="*/ 6 w 535"/>
                <a:gd name="T59" fmla="*/ 42 h 348"/>
                <a:gd name="T60" fmla="*/ 8 w 535"/>
                <a:gd name="T61" fmla="*/ 43 h 348"/>
                <a:gd name="T62" fmla="*/ 11 w 535"/>
                <a:gd name="T63" fmla="*/ 42 h 348"/>
                <a:gd name="T64" fmla="*/ 13 w 535"/>
                <a:gd name="T65" fmla="*/ 40 h 348"/>
                <a:gd name="T66" fmla="*/ 16 w 535"/>
                <a:gd name="T67" fmla="*/ 36 h 348"/>
                <a:gd name="T68" fmla="*/ 18 w 535"/>
                <a:gd name="T69" fmla="*/ 30 h 348"/>
                <a:gd name="T70" fmla="*/ 19 w 535"/>
                <a:gd name="T71" fmla="*/ 23 h 348"/>
                <a:gd name="T72" fmla="*/ 19 w 535"/>
                <a:gd name="T73" fmla="*/ 17 h 348"/>
                <a:gd name="T74" fmla="*/ 20 w 535"/>
                <a:gd name="T75" fmla="*/ 10 h 348"/>
                <a:gd name="T76" fmla="*/ 20 w 535"/>
                <a:gd name="T77" fmla="*/ 5 h 348"/>
                <a:gd name="T78" fmla="*/ 20 w 535"/>
                <a:gd name="T79" fmla="*/ 1 h 348"/>
                <a:gd name="T80" fmla="*/ 20 w 535"/>
                <a:gd name="T81" fmla="*/ 0 h 348"/>
                <a:gd name="T82" fmla="*/ 19 w 535"/>
                <a:gd name="T83" fmla="*/ 0 h 348"/>
                <a:gd name="T84" fmla="*/ 19 w 535"/>
                <a:gd name="T85" fmla="*/ 1 h 348"/>
                <a:gd name="T86" fmla="*/ 17 w 535"/>
                <a:gd name="T87" fmla="*/ 3 h 348"/>
                <a:gd name="T88" fmla="*/ 16 w 535"/>
                <a:gd name="T89" fmla="*/ 4 h 348"/>
                <a:gd name="T90" fmla="*/ 15 w 535"/>
                <a:gd name="T91" fmla="*/ 5 h 348"/>
                <a:gd name="T92" fmla="*/ 13 w 535"/>
                <a:gd name="T93" fmla="*/ 6 h 348"/>
                <a:gd name="T94" fmla="*/ 11 w 535"/>
                <a:gd name="T95" fmla="*/ 6 h 348"/>
                <a:gd name="T96" fmla="*/ 10 w 535"/>
                <a:gd name="T97" fmla="*/ 4 h 34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535"/>
                <a:gd name="T148" fmla="*/ 0 h 348"/>
                <a:gd name="T149" fmla="*/ 535 w 535"/>
                <a:gd name="T150" fmla="*/ 348 h 348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535" h="348">
                  <a:moveTo>
                    <a:pt x="273" y="37"/>
                  </a:moveTo>
                  <a:lnTo>
                    <a:pt x="249" y="42"/>
                  </a:lnTo>
                  <a:lnTo>
                    <a:pt x="226" y="49"/>
                  </a:lnTo>
                  <a:lnTo>
                    <a:pt x="204" y="54"/>
                  </a:lnTo>
                  <a:lnTo>
                    <a:pt x="181" y="60"/>
                  </a:lnTo>
                  <a:lnTo>
                    <a:pt x="158" y="66"/>
                  </a:lnTo>
                  <a:lnTo>
                    <a:pt x="136" y="71"/>
                  </a:lnTo>
                  <a:lnTo>
                    <a:pt x="113" y="76"/>
                  </a:lnTo>
                  <a:lnTo>
                    <a:pt x="92" y="81"/>
                  </a:lnTo>
                  <a:lnTo>
                    <a:pt x="88" y="81"/>
                  </a:lnTo>
                  <a:lnTo>
                    <a:pt x="79" y="84"/>
                  </a:lnTo>
                  <a:lnTo>
                    <a:pt x="65" y="89"/>
                  </a:lnTo>
                  <a:lnTo>
                    <a:pt x="51" y="99"/>
                  </a:lnTo>
                  <a:lnTo>
                    <a:pt x="34" y="111"/>
                  </a:lnTo>
                  <a:lnTo>
                    <a:pt x="20" y="128"/>
                  </a:lnTo>
                  <a:lnTo>
                    <a:pt x="9" y="148"/>
                  </a:lnTo>
                  <a:lnTo>
                    <a:pt x="3" y="175"/>
                  </a:lnTo>
                  <a:lnTo>
                    <a:pt x="0" y="200"/>
                  </a:lnTo>
                  <a:lnTo>
                    <a:pt x="3" y="224"/>
                  </a:lnTo>
                  <a:lnTo>
                    <a:pt x="10" y="244"/>
                  </a:lnTo>
                  <a:lnTo>
                    <a:pt x="20" y="261"/>
                  </a:lnTo>
                  <a:lnTo>
                    <a:pt x="29" y="274"/>
                  </a:lnTo>
                  <a:lnTo>
                    <a:pt x="37" y="285"/>
                  </a:lnTo>
                  <a:lnTo>
                    <a:pt x="44" y="291"/>
                  </a:lnTo>
                  <a:lnTo>
                    <a:pt x="47" y="294"/>
                  </a:lnTo>
                  <a:lnTo>
                    <a:pt x="51" y="297"/>
                  </a:lnTo>
                  <a:lnTo>
                    <a:pt x="67" y="307"/>
                  </a:lnTo>
                  <a:lnTo>
                    <a:pt x="92" y="320"/>
                  </a:lnTo>
                  <a:lnTo>
                    <a:pt x="130" y="335"/>
                  </a:lnTo>
                  <a:lnTo>
                    <a:pt x="174" y="344"/>
                  </a:lnTo>
                  <a:lnTo>
                    <a:pt x="229" y="348"/>
                  </a:lnTo>
                  <a:lnTo>
                    <a:pt x="292" y="342"/>
                  </a:lnTo>
                  <a:lnTo>
                    <a:pt x="364" y="325"/>
                  </a:lnTo>
                  <a:lnTo>
                    <a:pt x="428" y="291"/>
                  </a:lnTo>
                  <a:lnTo>
                    <a:pt x="475" y="246"/>
                  </a:lnTo>
                  <a:lnTo>
                    <a:pt x="506" y="192"/>
                  </a:lnTo>
                  <a:lnTo>
                    <a:pt x="524" y="137"/>
                  </a:lnTo>
                  <a:lnTo>
                    <a:pt x="531" y="84"/>
                  </a:lnTo>
                  <a:lnTo>
                    <a:pt x="535" y="41"/>
                  </a:lnTo>
                  <a:lnTo>
                    <a:pt x="534" y="11"/>
                  </a:lnTo>
                  <a:lnTo>
                    <a:pt x="534" y="0"/>
                  </a:lnTo>
                  <a:lnTo>
                    <a:pt x="525" y="3"/>
                  </a:lnTo>
                  <a:lnTo>
                    <a:pt x="506" y="13"/>
                  </a:lnTo>
                  <a:lnTo>
                    <a:pt x="473" y="25"/>
                  </a:lnTo>
                  <a:lnTo>
                    <a:pt x="436" y="38"/>
                  </a:lnTo>
                  <a:lnTo>
                    <a:pt x="394" y="47"/>
                  </a:lnTo>
                  <a:lnTo>
                    <a:pt x="350" y="52"/>
                  </a:lnTo>
                  <a:lnTo>
                    <a:pt x="309" y="50"/>
                  </a:lnTo>
                  <a:lnTo>
                    <a:pt x="273" y="37"/>
                  </a:lnTo>
                  <a:close/>
                </a:path>
              </a:pathLst>
            </a:custGeom>
            <a:solidFill>
              <a:srgbClr val="F7CFB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2" name="Freeform 113"/>
            <p:cNvSpPr>
              <a:spLocks/>
            </p:cNvSpPr>
            <p:nvPr/>
          </p:nvSpPr>
          <p:spPr bwMode="auto">
            <a:xfrm>
              <a:off x="5037" y="2111"/>
              <a:ext cx="149" cy="145"/>
            </a:xfrm>
            <a:custGeom>
              <a:avLst/>
              <a:gdLst>
                <a:gd name="T0" fmla="*/ 8 w 447"/>
                <a:gd name="T1" fmla="*/ 4 h 289"/>
                <a:gd name="T2" fmla="*/ 8 w 447"/>
                <a:gd name="T3" fmla="*/ 5 h 289"/>
                <a:gd name="T4" fmla="*/ 7 w 447"/>
                <a:gd name="T5" fmla="*/ 5 h 289"/>
                <a:gd name="T6" fmla="*/ 6 w 447"/>
                <a:gd name="T7" fmla="*/ 6 h 289"/>
                <a:gd name="T8" fmla="*/ 6 w 447"/>
                <a:gd name="T9" fmla="*/ 7 h 289"/>
                <a:gd name="T10" fmla="*/ 5 w 447"/>
                <a:gd name="T11" fmla="*/ 7 h 289"/>
                <a:gd name="T12" fmla="*/ 4 w 447"/>
                <a:gd name="T13" fmla="*/ 8 h 289"/>
                <a:gd name="T14" fmla="*/ 4 w 447"/>
                <a:gd name="T15" fmla="*/ 8 h 289"/>
                <a:gd name="T16" fmla="*/ 3 w 447"/>
                <a:gd name="T17" fmla="*/ 9 h 289"/>
                <a:gd name="T18" fmla="*/ 3 w 447"/>
                <a:gd name="T19" fmla="*/ 9 h 289"/>
                <a:gd name="T20" fmla="*/ 2 w 447"/>
                <a:gd name="T21" fmla="*/ 9 h 289"/>
                <a:gd name="T22" fmla="*/ 2 w 447"/>
                <a:gd name="T23" fmla="*/ 10 h 289"/>
                <a:gd name="T24" fmla="*/ 2 w 447"/>
                <a:gd name="T25" fmla="*/ 11 h 289"/>
                <a:gd name="T26" fmla="*/ 1 w 447"/>
                <a:gd name="T27" fmla="*/ 12 h 289"/>
                <a:gd name="T28" fmla="*/ 1 w 447"/>
                <a:gd name="T29" fmla="*/ 14 h 289"/>
                <a:gd name="T30" fmla="*/ 0 w 447"/>
                <a:gd name="T31" fmla="*/ 16 h 289"/>
                <a:gd name="T32" fmla="*/ 0 w 447"/>
                <a:gd name="T33" fmla="*/ 19 h 289"/>
                <a:gd name="T34" fmla="*/ 0 w 447"/>
                <a:gd name="T35" fmla="*/ 21 h 289"/>
                <a:gd name="T36" fmla="*/ 0 w 447"/>
                <a:gd name="T37" fmla="*/ 24 h 289"/>
                <a:gd name="T38" fmla="*/ 0 w 447"/>
                <a:gd name="T39" fmla="*/ 26 h 289"/>
                <a:gd name="T40" fmla="*/ 1 w 447"/>
                <a:gd name="T41" fmla="*/ 28 h 289"/>
                <a:gd name="T42" fmla="*/ 1 w 447"/>
                <a:gd name="T43" fmla="*/ 29 h 289"/>
                <a:gd name="T44" fmla="*/ 1 w 447"/>
                <a:gd name="T45" fmla="*/ 30 h 289"/>
                <a:gd name="T46" fmla="*/ 1 w 447"/>
                <a:gd name="T47" fmla="*/ 31 h 289"/>
                <a:gd name="T48" fmla="*/ 2 w 447"/>
                <a:gd name="T49" fmla="*/ 31 h 289"/>
                <a:gd name="T50" fmla="*/ 2 w 447"/>
                <a:gd name="T51" fmla="*/ 32 h 289"/>
                <a:gd name="T52" fmla="*/ 2 w 447"/>
                <a:gd name="T53" fmla="*/ 33 h 289"/>
                <a:gd name="T54" fmla="*/ 3 w 447"/>
                <a:gd name="T55" fmla="*/ 34 h 289"/>
                <a:gd name="T56" fmla="*/ 4 w 447"/>
                <a:gd name="T57" fmla="*/ 35 h 289"/>
                <a:gd name="T58" fmla="*/ 5 w 447"/>
                <a:gd name="T59" fmla="*/ 36 h 289"/>
                <a:gd name="T60" fmla="*/ 7 w 447"/>
                <a:gd name="T61" fmla="*/ 37 h 289"/>
                <a:gd name="T62" fmla="*/ 9 w 447"/>
                <a:gd name="T63" fmla="*/ 36 h 289"/>
                <a:gd name="T64" fmla="*/ 11 w 447"/>
                <a:gd name="T65" fmla="*/ 34 h 289"/>
                <a:gd name="T66" fmla="*/ 13 w 447"/>
                <a:gd name="T67" fmla="*/ 31 h 289"/>
                <a:gd name="T68" fmla="*/ 15 w 447"/>
                <a:gd name="T69" fmla="*/ 26 h 289"/>
                <a:gd name="T70" fmla="*/ 16 w 447"/>
                <a:gd name="T71" fmla="*/ 20 h 289"/>
                <a:gd name="T72" fmla="*/ 16 w 447"/>
                <a:gd name="T73" fmla="*/ 15 h 289"/>
                <a:gd name="T74" fmla="*/ 16 w 447"/>
                <a:gd name="T75" fmla="*/ 9 h 289"/>
                <a:gd name="T76" fmla="*/ 17 w 447"/>
                <a:gd name="T77" fmla="*/ 5 h 289"/>
                <a:gd name="T78" fmla="*/ 17 w 447"/>
                <a:gd name="T79" fmla="*/ 2 h 289"/>
                <a:gd name="T80" fmla="*/ 17 w 447"/>
                <a:gd name="T81" fmla="*/ 0 h 289"/>
                <a:gd name="T82" fmla="*/ 16 w 447"/>
                <a:gd name="T83" fmla="*/ 1 h 289"/>
                <a:gd name="T84" fmla="*/ 16 w 447"/>
                <a:gd name="T85" fmla="*/ 2 h 289"/>
                <a:gd name="T86" fmla="*/ 15 w 447"/>
                <a:gd name="T87" fmla="*/ 3 h 289"/>
                <a:gd name="T88" fmla="*/ 14 w 447"/>
                <a:gd name="T89" fmla="*/ 4 h 289"/>
                <a:gd name="T90" fmla="*/ 12 w 447"/>
                <a:gd name="T91" fmla="*/ 5 h 289"/>
                <a:gd name="T92" fmla="*/ 11 w 447"/>
                <a:gd name="T93" fmla="*/ 6 h 289"/>
                <a:gd name="T94" fmla="*/ 10 w 447"/>
                <a:gd name="T95" fmla="*/ 6 h 289"/>
                <a:gd name="T96" fmla="*/ 8 w 447"/>
                <a:gd name="T97" fmla="*/ 4 h 289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47"/>
                <a:gd name="T148" fmla="*/ 0 h 289"/>
                <a:gd name="T149" fmla="*/ 447 w 447"/>
                <a:gd name="T150" fmla="*/ 289 h 289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47" h="289">
                  <a:moveTo>
                    <a:pt x="228" y="31"/>
                  </a:moveTo>
                  <a:lnTo>
                    <a:pt x="208" y="35"/>
                  </a:lnTo>
                  <a:lnTo>
                    <a:pt x="190" y="40"/>
                  </a:lnTo>
                  <a:lnTo>
                    <a:pt x="171" y="45"/>
                  </a:lnTo>
                  <a:lnTo>
                    <a:pt x="153" y="51"/>
                  </a:lnTo>
                  <a:lnTo>
                    <a:pt x="133" y="54"/>
                  </a:lnTo>
                  <a:lnTo>
                    <a:pt x="115" y="58"/>
                  </a:lnTo>
                  <a:lnTo>
                    <a:pt x="96" y="62"/>
                  </a:lnTo>
                  <a:lnTo>
                    <a:pt x="78" y="67"/>
                  </a:lnTo>
                  <a:lnTo>
                    <a:pt x="74" y="67"/>
                  </a:lnTo>
                  <a:lnTo>
                    <a:pt x="67" y="70"/>
                  </a:lnTo>
                  <a:lnTo>
                    <a:pt x="56" y="74"/>
                  </a:lnTo>
                  <a:lnTo>
                    <a:pt x="44" y="83"/>
                  </a:lnTo>
                  <a:lnTo>
                    <a:pt x="30" y="92"/>
                  </a:lnTo>
                  <a:lnTo>
                    <a:pt x="17" y="107"/>
                  </a:lnTo>
                  <a:lnTo>
                    <a:pt x="8" y="124"/>
                  </a:lnTo>
                  <a:lnTo>
                    <a:pt x="2" y="146"/>
                  </a:lnTo>
                  <a:lnTo>
                    <a:pt x="0" y="167"/>
                  </a:lnTo>
                  <a:lnTo>
                    <a:pt x="3" y="188"/>
                  </a:lnTo>
                  <a:lnTo>
                    <a:pt x="9" y="203"/>
                  </a:lnTo>
                  <a:lnTo>
                    <a:pt x="17" y="219"/>
                  </a:lnTo>
                  <a:lnTo>
                    <a:pt x="24" y="229"/>
                  </a:lnTo>
                  <a:lnTo>
                    <a:pt x="33" y="239"/>
                  </a:lnTo>
                  <a:lnTo>
                    <a:pt x="39" y="244"/>
                  </a:lnTo>
                  <a:lnTo>
                    <a:pt x="41" y="246"/>
                  </a:lnTo>
                  <a:lnTo>
                    <a:pt x="46" y="249"/>
                  </a:lnTo>
                  <a:lnTo>
                    <a:pt x="58" y="257"/>
                  </a:lnTo>
                  <a:lnTo>
                    <a:pt x="80" y="267"/>
                  </a:lnTo>
                  <a:lnTo>
                    <a:pt x="111" y="279"/>
                  </a:lnTo>
                  <a:lnTo>
                    <a:pt x="147" y="286"/>
                  </a:lnTo>
                  <a:lnTo>
                    <a:pt x="192" y="289"/>
                  </a:lnTo>
                  <a:lnTo>
                    <a:pt x="245" y="286"/>
                  </a:lnTo>
                  <a:lnTo>
                    <a:pt x="305" y="272"/>
                  </a:lnTo>
                  <a:lnTo>
                    <a:pt x="358" y="244"/>
                  </a:lnTo>
                  <a:lnTo>
                    <a:pt x="397" y="206"/>
                  </a:lnTo>
                  <a:lnTo>
                    <a:pt x="423" y="160"/>
                  </a:lnTo>
                  <a:lnTo>
                    <a:pt x="438" y="115"/>
                  </a:lnTo>
                  <a:lnTo>
                    <a:pt x="444" y="70"/>
                  </a:lnTo>
                  <a:lnTo>
                    <a:pt x="447" y="34"/>
                  </a:lnTo>
                  <a:lnTo>
                    <a:pt x="447" y="9"/>
                  </a:lnTo>
                  <a:lnTo>
                    <a:pt x="447" y="0"/>
                  </a:lnTo>
                  <a:lnTo>
                    <a:pt x="439" y="2"/>
                  </a:lnTo>
                  <a:lnTo>
                    <a:pt x="423" y="10"/>
                  </a:lnTo>
                  <a:lnTo>
                    <a:pt x="397" y="20"/>
                  </a:lnTo>
                  <a:lnTo>
                    <a:pt x="366" y="32"/>
                  </a:lnTo>
                  <a:lnTo>
                    <a:pt x="329" y="40"/>
                  </a:lnTo>
                  <a:lnTo>
                    <a:pt x="294" y="44"/>
                  </a:lnTo>
                  <a:lnTo>
                    <a:pt x="259" y="41"/>
                  </a:lnTo>
                  <a:lnTo>
                    <a:pt x="228" y="31"/>
                  </a:lnTo>
                  <a:close/>
                </a:path>
              </a:pathLst>
            </a:custGeom>
            <a:solidFill>
              <a:srgbClr val="FAD4B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" name="Freeform 114"/>
            <p:cNvSpPr>
              <a:spLocks/>
            </p:cNvSpPr>
            <p:nvPr/>
          </p:nvSpPr>
          <p:spPr bwMode="auto">
            <a:xfrm>
              <a:off x="5052" y="2129"/>
              <a:ext cx="119" cy="114"/>
            </a:xfrm>
            <a:custGeom>
              <a:avLst/>
              <a:gdLst>
                <a:gd name="T0" fmla="*/ 7 w 358"/>
                <a:gd name="T1" fmla="*/ 3 h 228"/>
                <a:gd name="T2" fmla="*/ 6 w 358"/>
                <a:gd name="T3" fmla="*/ 4 h 228"/>
                <a:gd name="T4" fmla="*/ 6 w 358"/>
                <a:gd name="T5" fmla="*/ 4 h 228"/>
                <a:gd name="T6" fmla="*/ 5 w 358"/>
                <a:gd name="T7" fmla="*/ 5 h 228"/>
                <a:gd name="T8" fmla="*/ 5 w 358"/>
                <a:gd name="T9" fmla="*/ 5 h 228"/>
                <a:gd name="T10" fmla="*/ 4 w 358"/>
                <a:gd name="T11" fmla="*/ 6 h 228"/>
                <a:gd name="T12" fmla="*/ 3 w 358"/>
                <a:gd name="T13" fmla="*/ 6 h 228"/>
                <a:gd name="T14" fmla="*/ 3 w 358"/>
                <a:gd name="T15" fmla="*/ 6 h 228"/>
                <a:gd name="T16" fmla="*/ 2 w 358"/>
                <a:gd name="T17" fmla="*/ 7 h 228"/>
                <a:gd name="T18" fmla="*/ 2 w 358"/>
                <a:gd name="T19" fmla="*/ 7 h 228"/>
                <a:gd name="T20" fmla="*/ 2 w 358"/>
                <a:gd name="T21" fmla="*/ 7 h 228"/>
                <a:gd name="T22" fmla="*/ 2 w 358"/>
                <a:gd name="T23" fmla="*/ 7 h 228"/>
                <a:gd name="T24" fmla="*/ 1 w 358"/>
                <a:gd name="T25" fmla="*/ 8 h 228"/>
                <a:gd name="T26" fmla="*/ 1 w 358"/>
                <a:gd name="T27" fmla="*/ 9 h 228"/>
                <a:gd name="T28" fmla="*/ 1 w 358"/>
                <a:gd name="T29" fmla="*/ 11 h 228"/>
                <a:gd name="T30" fmla="*/ 0 w 358"/>
                <a:gd name="T31" fmla="*/ 12 h 228"/>
                <a:gd name="T32" fmla="*/ 0 w 358"/>
                <a:gd name="T33" fmla="*/ 14 h 228"/>
                <a:gd name="T34" fmla="*/ 0 w 358"/>
                <a:gd name="T35" fmla="*/ 17 h 228"/>
                <a:gd name="T36" fmla="*/ 0 w 358"/>
                <a:gd name="T37" fmla="*/ 19 h 228"/>
                <a:gd name="T38" fmla="*/ 0 w 358"/>
                <a:gd name="T39" fmla="*/ 20 h 228"/>
                <a:gd name="T40" fmla="*/ 1 w 358"/>
                <a:gd name="T41" fmla="*/ 22 h 228"/>
                <a:gd name="T42" fmla="*/ 1 w 358"/>
                <a:gd name="T43" fmla="*/ 23 h 228"/>
                <a:gd name="T44" fmla="*/ 1 w 358"/>
                <a:gd name="T45" fmla="*/ 24 h 228"/>
                <a:gd name="T46" fmla="*/ 1 w 358"/>
                <a:gd name="T47" fmla="*/ 24 h 228"/>
                <a:gd name="T48" fmla="*/ 1 w 358"/>
                <a:gd name="T49" fmla="*/ 25 h 228"/>
                <a:gd name="T50" fmla="*/ 1 w 358"/>
                <a:gd name="T51" fmla="*/ 25 h 228"/>
                <a:gd name="T52" fmla="*/ 2 w 358"/>
                <a:gd name="T53" fmla="*/ 26 h 228"/>
                <a:gd name="T54" fmla="*/ 2 w 358"/>
                <a:gd name="T55" fmla="*/ 27 h 228"/>
                <a:gd name="T56" fmla="*/ 3 w 358"/>
                <a:gd name="T57" fmla="*/ 28 h 228"/>
                <a:gd name="T58" fmla="*/ 4 w 358"/>
                <a:gd name="T59" fmla="*/ 29 h 228"/>
                <a:gd name="T60" fmla="*/ 6 w 358"/>
                <a:gd name="T61" fmla="*/ 29 h 228"/>
                <a:gd name="T62" fmla="*/ 7 w 358"/>
                <a:gd name="T63" fmla="*/ 28 h 228"/>
                <a:gd name="T64" fmla="*/ 9 w 358"/>
                <a:gd name="T65" fmla="*/ 27 h 228"/>
                <a:gd name="T66" fmla="*/ 11 w 358"/>
                <a:gd name="T67" fmla="*/ 24 h 228"/>
                <a:gd name="T68" fmla="*/ 12 w 358"/>
                <a:gd name="T69" fmla="*/ 21 h 228"/>
                <a:gd name="T70" fmla="*/ 12 w 358"/>
                <a:gd name="T71" fmla="*/ 15 h 228"/>
                <a:gd name="T72" fmla="*/ 13 w 358"/>
                <a:gd name="T73" fmla="*/ 12 h 228"/>
                <a:gd name="T74" fmla="*/ 13 w 358"/>
                <a:gd name="T75" fmla="*/ 7 h 228"/>
                <a:gd name="T76" fmla="*/ 13 w 358"/>
                <a:gd name="T77" fmla="*/ 4 h 228"/>
                <a:gd name="T78" fmla="*/ 13 w 358"/>
                <a:gd name="T79" fmla="*/ 1 h 228"/>
                <a:gd name="T80" fmla="*/ 13 w 358"/>
                <a:gd name="T81" fmla="*/ 0 h 228"/>
                <a:gd name="T82" fmla="*/ 13 w 358"/>
                <a:gd name="T83" fmla="*/ 1 h 228"/>
                <a:gd name="T84" fmla="*/ 12 w 358"/>
                <a:gd name="T85" fmla="*/ 1 h 228"/>
                <a:gd name="T86" fmla="*/ 12 w 358"/>
                <a:gd name="T87" fmla="*/ 2 h 228"/>
                <a:gd name="T88" fmla="*/ 11 w 358"/>
                <a:gd name="T89" fmla="*/ 4 h 228"/>
                <a:gd name="T90" fmla="*/ 10 w 358"/>
                <a:gd name="T91" fmla="*/ 4 h 228"/>
                <a:gd name="T92" fmla="*/ 9 w 358"/>
                <a:gd name="T93" fmla="*/ 4 h 228"/>
                <a:gd name="T94" fmla="*/ 8 w 358"/>
                <a:gd name="T95" fmla="*/ 4 h 228"/>
                <a:gd name="T96" fmla="*/ 7 w 358"/>
                <a:gd name="T97" fmla="*/ 3 h 22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58"/>
                <a:gd name="T148" fmla="*/ 0 h 228"/>
                <a:gd name="T149" fmla="*/ 358 w 358"/>
                <a:gd name="T150" fmla="*/ 228 h 228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58" h="228">
                  <a:moveTo>
                    <a:pt x="182" y="22"/>
                  </a:moveTo>
                  <a:lnTo>
                    <a:pt x="166" y="26"/>
                  </a:lnTo>
                  <a:lnTo>
                    <a:pt x="152" y="30"/>
                  </a:lnTo>
                  <a:lnTo>
                    <a:pt x="137" y="34"/>
                  </a:lnTo>
                  <a:lnTo>
                    <a:pt x="122" y="39"/>
                  </a:lnTo>
                  <a:lnTo>
                    <a:pt x="107" y="42"/>
                  </a:lnTo>
                  <a:lnTo>
                    <a:pt x="93" y="46"/>
                  </a:lnTo>
                  <a:lnTo>
                    <a:pt x="77" y="48"/>
                  </a:lnTo>
                  <a:lnTo>
                    <a:pt x="63" y="52"/>
                  </a:lnTo>
                  <a:lnTo>
                    <a:pt x="60" y="52"/>
                  </a:lnTo>
                  <a:lnTo>
                    <a:pt x="53" y="53"/>
                  </a:lnTo>
                  <a:lnTo>
                    <a:pt x="45" y="57"/>
                  </a:lnTo>
                  <a:lnTo>
                    <a:pt x="35" y="64"/>
                  </a:lnTo>
                  <a:lnTo>
                    <a:pt x="24" y="72"/>
                  </a:lnTo>
                  <a:lnTo>
                    <a:pt x="14" y="83"/>
                  </a:lnTo>
                  <a:lnTo>
                    <a:pt x="5" y="96"/>
                  </a:lnTo>
                  <a:lnTo>
                    <a:pt x="2" y="115"/>
                  </a:lnTo>
                  <a:lnTo>
                    <a:pt x="0" y="132"/>
                  </a:lnTo>
                  <a:lnTo>
                    <a:pt x="2" y="147"/>
                  </a:lnTo>
                  <a:lnTo>
                    <a:pt x="7" y="160"/>
                  </a:lnTo>
                  <a:lnTo>
                    <a:pt x="14" y="174"/>
                  </a:lnTo>
                  <a:lnTo>
                    <a:pt x="19" y="181"/>
                  </a:lnTo>
                  <a:lnTo>
                    <a:pt x="25" y="188"/>
                  </a:lnTo>
                  <a:lnTo>
                    <a:pt x="29" y="192"/>
                  </a:lnTo>
                  <a:lnTo>
                    <a:pt x="32" y="194"/>
                  </a:lnTo>
                  <a:lnTo>
                    <a:pt x="35" y="197"/>
                  </a:lnTo>
                  <a:lnTo>
                    <a:pt x="46" y="204"/>
                  </a:lnTo>
                  <a:lnTo>
                    <a:pt x="62" y="211"/>
                  </a:lnTo>
                  <a:lnTo>
                    <a:pt x="87" y="221"/>
                  </a:lnTo>
                  <a:lnTo>
                    <a:pt x="117" y="226"/>
                  </a:lnTo>
                  <a:lnTo>
                    <a:pt x="154" y="228"/>
                  </a:lnTo>
                  <a:lnTo>
                    <a:pt x="196" y="224"/>
                  </a:lnTo>
                  <a:lnTo>
                    <a:pt x="244" y="214"/>
                  </a:lnTo>
                  <a:lnTo>
                    <a:pt x="286" y="192"/>
                  </a:lnTo>
                  <a:lnTo>
                    <a:pt x="317" y="162"/>
                  </a:lnTo>
                  <a:lnTo>
                    <a:pt x="337" y="127"/>
                  </a:lnTo>
                  <a:lnTo>
                    <a:pt x="350" y="91"/>
                  </a:lnTo>
                  <a:lnTo>
                    <a:pt x="355" y="56"/>
                  </a:lnTo>
                  <a:lnTo>
                    <a:pt x="358" y="27"/>
                  </a:lnTo>
                  <a:lnTo>
                    <a:pt x="358" y="6"/>
                  </a:lnTo>
                  <a:lnTo>
                    <a:pt x="358" y="0"/>
                  </a:lnTo>
                  <a:lnTo>
                    <a:pt x="353" y="1"/>
                  </a:lnTo>
                  <a:lnTo>
                    <a:pt x="338" y="8"/>
                  </a:lnTo>
                  <a:lnTo>
                    <a:pt x="317" y="16"/>
                  </a:lnTo>
                  <a:lnTo>
                    <a:pt x="293" y="25"/>
                  </a:lnTo>
                  <a:lnTo>
                    <a:pt x="264" y="30"/>
                  </a:lnTo>
                  <a:lnTo>
                    <a:pt x="235" y="32"/>
                  </a:lnTo>
                  <a:lnTo>
                    <a:pt x="206" y="31"/>
                  </a:lnTo>
                  <a:lnTo>
                    <a:pt x="182" y="22"/>
                  </a:lnTo>
                  <a:close/>
                </a:path>
              </a:pathLst>
            </a:custGeom>
            <a:solidFill>
              <a:srgbClr val="FFD9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4" name="Freeform 115"/>
            <p:cNvSpPr>
              <a:spLocks/>
            </p:cNvSpPr>
            <p:nvPr/>
          </p:nvSpPr>
          <p:spPr bwMode="auto">
            <a:xfrm>
              <a:off x="4722" y="2075"/>
              <a:ext cx="177" cy="195"/>
            </a:xfrm>
            <a:custGeom>
              <a:avLst/>
              <a:gdLst>
                <a:gd name="T0" fmla="*/ 10 w 531"/>
                <a:gd name="T1" fmla="*/ 4 h 389"/>
                <a:gd name="T2" fmla="*/ 11 w 531"/>
                <a:gd name="T3" fmla="*/ 4 h 389"/>
                <a:gd name="T4" fmla="*/ 11 w 531"/>
                <a:gd name="T5" fmla="*/ 5 h 389"/>
                <a:gd name="T6" fmla="*/ 12 w 531"/>
                <a:gd name="T7" fmla="*/ 6 h 389"/>
                <a:gd name="T8" fmla="*/ 13 w 531"/>
                <a:gd name="T9" fmla="*/ 7 h 389"/>
                <a:gd name="T10" fmla="*/ 14 w 531"/>
                <a:gd name="T11" fmla="*/ 7 h 389"/>
                <a:gd name="T12" fmla="*/ 15 w 531"/>
                <a:gd name="T13" fmla="*/ 8 h 389"/>
                <a:gd name="T14" fmla="*/ 15 w 531"/>
                <a:gd name="T15" fmla="*/ 9 h 389"/>
                <a:gd name="T16" fmla="*/ 16 w 531"/>
                <a:gd name="T17" fmla="*/ 9 h 389"/>
                <a:gd name="T18" fmla="*/ 16 w 531"/>
                <a:gd name="T19" fmla="*/ 9 h 389"/>
                <a:gd name="T20" fmla="*/ 17 w 531"/>
                <a:gd name="T21" fmla="*/ 10 h 389"/>
                <a:gd name="T22" fmla="*/ 17 w 531"/>
                <a:gd name="T23" fmla="*/ 10 h 389"/>
                <a:gd name="T24" fmla="*/ 18 w 531"/>
                <a:gd name="T25" fmla="*/ 12 h 389"/>
                <a:gd name="T26" fmla="*/ 18 w 531"/>
                <a:gd name="T27" fmla="*/ 13 h 389"/>
                <a:gd name="T28" fmla="*/ 19 w 531"/>
                <a:gd name="T29" fmla="*/ 15 h 389"/>
                <a:gd name="T30" fmla="*/ 19 w 531"/>
                <a:gd name="T31" fmla="*/ 18 h 389"/>
                <a:gd name="T32" fmla="*/ 20 w 531"/>
                <a:gd name="T33" fmla="*/ 22 h 389"/>
                <a:gd name="T34" fmla="*/ 20 w 531"/>
                <a:gd name="T35" fmla="*/ 26 h 389"/>
                <a:gd name="T36" fmla="*/ 20 w 531"/>
                <a:gd name="T37" fmla="*/ 29 h 389"/>
                <a:gd name="T38" fmla="*/ 19 w 531"/>
                <a:gd name="T39" fmla="*/ 33 h 389"/>
                <a:gd name="T40" fmla="*/ 19 w 531"/>
                <a:gd name="T41" fmla="*/ 35 h 389"/>
                <a:gd name="T42" fmla="*/ 19 w 531"/>
                <a:gd name="T43" fmla="*/ 37 h 389"/>
                <a:gd name="T44" fmla="*/ 18 w 531"/>
                <a:gd name="T45" fmla="*/ 39 h 389"/>
                <a:gd name="T46" fmla="*/ 18 w 531"/>
                <a:gd name="T47" fmla="*/ 40 h 389"/>
                <a:gd name="T48" fmla="*/ 18 w 531"/>
                <a:gd name="T49" fmla="*/ 40 h 389"/>
                <a:gd name="T50" fmla="*/ 18 w 531"/>
                <a:gd name="T51" fmla="*/ 41 h 389"/>
                <a:gd name="T52" fmla="*/ 17 w 531"/>
                <a:gd name="T53" fmla="*/ 42 h 389"/>
                <a:gd name="T54" fmla="*/ 16 w 531"/>
                <a:gd name="T55" fmla="*/ 44 h 389"/>
                <a:gd name="T56" fmla="*/ 15 w 531"/>
                <a:gd name="T57" fmla="*/ 46 h 389"/>
                <a:gd name="T58" fmla="*/ 13 w 531"/>
                <a:gd name="T59" fmla="*/ 48 h 389"/>
                <a:gd name="T60" fmla="*/ 11 w 531"/>
                <a:gd name="T61" fmla="*/ 49 h 389"/>
                <a:gd name="T62" fmla="*/ 9 w 531"/>
                <a:gd name="T63" fmla="*/ 49 h 389"/>
                <a:gd name="T64" fmla="*/ 6 w 531"/>
                <a:gd name="T65" fmla="*/ 47 h 389"/>
                <a:gd name="T66" fmla="*/ 4 w 531"/>
                <a:gd name="T67" fmla="*/ 42 h 389"/>
                <a:gd name="T68" fmla="*/ 2 w 531"/>
                <a:gd name="T69" fmla="*/ 36 h 389"/>
                <a:gd name="T70" fmla="*/ 1 w 531"/>
                <a:gd name="T71" fmla="*/ 28 h 389"/>
                <a:gd name="T72" fmla="*/ 0 w 531"/>
                <a:gd name="T73" fmla="*/ 20 h 389"/>
                <a:gd name="T74" fmla="*/ 0 w 531"/>
                <a:gd name="T75" fmla="*/ 13 h 389"/>
                <a:gd name="T76" fmla="*/ 0 w 531"/>
                <a:gd name="T77" fmla="*/ 6 h 389"/>
                <a:gd name="T78" fmla="*/ 0 w 531"/>
                <a:gd name="T79" fmla="*/ 2 h 389"/>
                <a:gd name="T80" fmla="*/ 0 w 531"/>
                <a:gd name="T81" fmla="*/ 0 h 389"/>
                <a:gd name="T82" fmla="*/ 0 w 531"/>
                <a:gd name="T83" fmla="*/ 1 h 389"/>
                <a:gd name="T84" fmla="*/ 1 w 531"/>
                <a:gd name="T85" fmla="*/ 2 h 389"/>
                <a:gd name="T86" fmla="*/ 2 w 531"/>
                <a:gd name="T87" fmla="*/ 4 h 389"/>
                <a:gd name="T88" fmla="*/ 4 w 531"/>
                <a:gd name="T89" fmla="*/ 5 h 389"/>
                <a:gd name="T90" fmla="*/ 5 w 531"/>
                <a:gd name="T91" fmla="*/ 6 h 389"/>
                <a:gd name="T92" fmla="*/ 7 w 531"/>
                <a:gd name="T93" fmla="*/ 7 h 389"/>
                <a:gd name="T94" fmla="*/ 8 w 531"/>
                <a:gd name="T95" fmla="*/ 6 h 389"/>
                <a:gd name="T96" fmla="*/ 10 w 531"/>
                <a:gd name="T97" fmla="*/ 4 h 389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531"/>
                <a:gd name="T148" fmla="*/ 0 h 389"/>
                <a:gd name="T149" fmla="*/ 531 w 531"/>
                <a:gd name="T150" fmla="*/ 389 h 389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531" h="389">
                  <a:moveTo>
                    <a:pt x="263" y="27"/>
                  </a:moveTo>
                  <a:lnTo>
                    <a:pt x="284" y="32"/>
                  </a:lnTo>
                  <a:lnTo>
                    <a:pt x="306" y="39"/>
                  </a:lnTo>
                  <a:lnTo>
                    <a:pt x="329" y="44"/>
                  </a:lnTo>
                  <a:lnTo>
                    <a:pt x="352" y="51"/>
                  </a:lnTo>
                  <a:lnTo>
                    <a:pt x="373" y="56"/>
                  </a:lnTo>
                  <a:lnTo>
                    <a:pt x="395" y="61"/>
                  </a:lnTo>
                  <a:lnTo>
                    <a:pt x="418" y="65"/>
                  </a:lnTo>
                  <a:lnTo>
                    <a:pt x="442" y="70"/>
                  </a:lnTo>
                  <a:lnTo>
                    <a:pt x="445" y="70"/>
                  </a:lnTo>
                  <a:lnTo>
                    <a:pt x="453" y="73"/>
                  </a:lnTo>
                  <a:lnTo>
                    <a:pt x="465" y="78"/>
                  </a:lnTo>
                  <a:lnTo>
                    <a:pt x="481" y="89"/>
                  </a:lnTo>
                  <a:lnTo>
                    <a:pt x="496" y="102"/>
                  </a:lnTo>
                  <a:lnTo>
                    <a:pt x="511" y="120"/>
                  </a:lnTo>
                  <a:lnTo>
                    <a:pt x="522" y="143"/>
                  </a:lnTo>
                  <a:lnTo>
                    <a:pt x="531" y="175"/>
                  </a:lnTo>
                  <a:lnTo>
                    <a:pt x="531" y="205"/>
                  </a:lnTo>
                  <a:lnTo>
                    <a:pt x="527" y="232"/>
                  </a:lnTo>
                  <a:lnTo>
                    <a:pt x="518" y="257"/>
                  </a:lnTo>
                  <a:lnTo>
                    <a:pt x="511" y="278"/>
                  </a:lnTo>
                  <a:lnTo>
                    <a:pt x="501" y="294"/>
                  </a:lnTo>
                  <a:lnTo>
                    <a:pt x="493" y="307"/>
                  </a:lnTo>
                  <a:lnTo>
                    <a:pt x="487" y="313"/>
                  </a:lnTo>
                  <a:lnTo>
                    <a:pt x="486" y="317"/>
                  </a:lnTo>
                  <a:lnTo>
                    <a:pt x="479" y="321"/>
                  </a:lnTo>
                  <a:lnTo>
                    <a:pt x="463" y="334"/>
                  </a:lnTo>
                  <a:lnTo>
                    <a:pt x="436" y="350"/>
                  </a:lnTo>
                  <a:lnTo>
                    <a:pt x="402" y="368"/>
                  </a:lnTo>
                  <a:lnTo>
                    <a:pt x="356" y="381"/>
                  </a:lnTo>
                  <a:lnTo>
                    <a:pt x="302" y="389"/>
                  </a:lnTo>
                  <a:lnTo>
                    <a:pt x="240" y="386"/>
                  </a:lnTo>
                  <a:lnTo>
                    <a:pt x="171" y="371"/>
                  </a:lnTo>
                  <a:lnTo>
                    <a:pt x="106" y="335"/>
                  </a:lnTo>
                  <a:lnTo>
                    <a:pt x="61" y="284"/>
                  </a:lnTo>
                  <a:lnTo>
                    <a:pt x="30" y="223"/>
                  </a:lnTo>
                  <a:lnTo>
                    <a:pt x="13" y="160"/>
                  </a:lnTo>
                  <a:lnTo>
                    <a:pt x="2" y="98"/>
                  </a:lnTo>
                  <a:lnTo>
                    <a:pt x="0" y="48"/>
                  </a:lnTo>
                  <a:lnTo>
                    <a:pt x="2" y="12"/>
                  </a:lnTo>
                  <a:lnTo>
                    <a:pt x="3" y="0"/>
                  </a:lnTo>
                  <a:lnTo>
                    <a:pt x="10" y="2"/>
                  </a:lnTo>
                  <a:lnTo>
                    <a:pt x="30" y="13"/>
                  </a:lnTo>
                  <a:lnTo>
                    <a:pt x="59" y="26"/>
                  </a:lnTo>
                  <a:lnTo>
                    <a:pt x="98" y="39"/>
                  </a:lnTo>
                  <a:lnTo>
                    <a:pt x="138" y="48"/>
                  </a:lnTo>
                  <a:lnTo>
                    <a:pt x="182" y="51"/>
                  </a:lnTo>
                  <a:lnTo>
                    <a:pt x="223" y="44"/>
                  </a:lnTo>
                  <a:lnTo>
                    <a:pt x="263" y="27"/>
                  </a:lnTo>
                  <a:close/>
                </a:path>
              </a:pathLst>
            </a:custGeom>
            <a:solidFill>
              <a:srgbClr val="F5C9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5" name="Freeform 116"/>
            <p:cNvSpPr>
              <a:spLocks/>
            </p:cNvSpPr>
            <p:nvPr/>
          </p:nvSpPr>
          <p:spPr bwMode="auto">
            <a:xfrm>
              <a:off x="4734" y="2091"/>
              <a:ext cx="152" cy="166"/>
            </a:xfrm>
            <a:custGeom>
              <a:avLst/>
              <a:gdLst>
                <a:gd name="T0" fmla="*/ 8 w 454"/>
                <a:gd name="T1" fmla="*/ 3 h 332"/>
                <a:gd name="T2" fmla="*/ 9 w 454"/>
                <a:gd name="T3" fmla="*/ 3 h 332"/>
                <a:gd name="T4" fmla="*/ 10 w 454"/>
                <a:gd name="T5" fmla="*/ 5 h 332"/>
                <a:gd name="T6" fmla="*/ 10 w 454"/>
                <a:gd name="T7" fmla="*/ 5 h 332"/>
                <a:gd name="T8" fmla="*/ 11 w 454"/>
                <a:gd name="T9" fmla="*/ 5 h 332"/>
                <a:gd name="T10" fmla="*/ 12 w 454"/>
                <a:gd name="T11" fmla="*/ 5 h 332"/>
                <a:gd name="T12" fmla="*/ 13 w 454"/>
                <a:gd name="T13" fmla="*/ 6 h 332"/>
                <a:gd name="T14" fmla="*/ 13 w 454"/>
                <a:gd name="T15" fmla="*/ 6 h 332"/>
                <a:gd name="T16" fmla="*/ 14 w 454"/>
                <a:gd name="T17" fmla="*/ 7 h 332"/>
                <a:gd name="T18" fmla="*/ 14 w 454"/>
                <a:gd name="T19" fmla="*/ 7 h 332"/>
                <a:gd name="T20" fmla="*/ 15 w 454"/>
                <a:gd name="T21" fmla="*/ 7 h 332"/>
                <a:gd name="T22" fmla="*/ 15 w 454"/>
                <a:gd name="T23" fmla="*/ 9 h 332"/>
                <a:gd name="T24" fmla="*/ 15 w 454"/>
                <a:gd name="T25" fmla="*/ 10 h 332"/>
                <a:gd name="T26" fmla="*/ 16 w 454"/>
                <a:gd name="T27" fmla="*/ 10 h 332"/>
                <a:gd name="T28" fmla="*/ 16 w 454"/>
                <a:gd name="T29" fmla="*/ 12 h 332"/>
                <a:gd name="T30" fmla="*/ 17 w 454"/>
                <a:gd name="T31" fmla="*/ 15 h 332"/>
                <a:gd name="T32" fmla="*/ 17 w 454"/>
                <a:gd name="T33" fmla="*/ 19 h 332"/>
                <a:gd name="T34" fmla="*/ 17 w 454"/>
                <a:gd name="T35" fmla="*/ 21 h 332"/>
                <a:gd name="T36" fmla="*/ 17 w 454"/>
                <a:gd name="T37" fmla="*/ 24 h 332"/>
                <a:gd name="T38" fmla="*/ 17 w 454"/>
                <a:gd name="T39" fmla="*/ 27 h 332"/>
                <a:gd name="T40" fmla="*/ 16 w 454"/>
                <a:gd name="T41" fmla="*/ 29 h 332"/>
                <a:gd name="T42" fmla="*/ 16 w 454"/>
                <a:gd name="T43" fmla="*/ 31 h 332"/>
                <a:gd name="T44" fmla="*/ 16 w 454"/>
                <a:gd name="T45" fmla="*/ 33 h 332"/>
                <a:gd name="T46" fmla="*/ 16 w 454"/>
                <a:gd name="T47" fmla="*/ 34 h 332"/>
                <a:gd name="T48" fmla="*/ 16 w 454"/>
                <a:gd name="T49" fmla="*/ 34 h 332"/>
                <a:gd name="T50" fmla="*/ 15 w 454"/>
                <a:gd name="T51" fmla="*/ 35 h 332"/>
                <a:gd name="T52" fmla="*/ 15 w 454"/>
                <a:gd name="T53" fmla="*/ 36 h 332"/>
                <a:gd name="T54" fmla="*/ 14 w 454"/>
                <a:gd name="T55" fmla="*/ 38 h 332"/>
                <a:gd name="T56" fmla="*/ 13 w 454"/>
                <a:gd name="T57" fmla="*/ 40 h 332"/>
                <a:gd name="T58" fmla="*/ 11 w 454"/>
                <a:gd name="T59" fmla="*/ 41 h 332"/>
                <a:gd name="T60" fmla="*/ 10 w 454"/>
                <a:gd name="T61" fmla="*/ 42 h 332"/>
                <a:gd name="T62" fmla="*/ 8 w 454"/>
                <a:gd name="T63" fmla="*/ 42 h 332"/>
                <a:gd name="T64" fmla="*/ 5 w 454"/>
                <a:gd name="T65" fmla="*/ 40 h 332"/>
                <a:gd name="T66" fmla="*/ 3 w 454"/>
                <a:gd name="T67" fmla="*/ 36 h 332"/>
                <a:gd name="T68" fmla="*/ 2 w 454"/>
                <a:gd name="T69" fmla="*/ 30 h 332"/>
                <a:gd name="T70" fmla="*/ 1 w 454"/>
                <a:gd name="T71" fmla="*/ 23 h 332"/>
                <a:gd name="T72" fmla="*/ 0 w 454"/>
                <a:gd name="T73" fmla="*/ 18 h 332"/>
                <a:gd name="T74" fmla="*/ 0 w 454"/>
                <a:gd name="T75" fmla="*/ 10 h 332"/>
                <a:gd name="T76" fmla="*/ 0 w 454"/>
                <a:gd name="T77" fmla="*/ 5 h 332"/>
                <a:gd name="T78" fmla="*/ 0 w 454"/>
                <a:gd name="T79" fmla="*/ 1 h 332"/>
                <a:gd name="T80" fmla="*/ 0 w 454"/>
                <a:gd name="T81" fmla="*/ 0 h 332"/>
                <a:gd name="T82" fmla="*/ 0 w 454"/>
                <a:gd name="T83" fmla="*/ 1 h 332"/>
                <a:gd name="T84" fmla="*/ 1 w 454"/>
                <a:gd name="T85" fmla="*/ 1 h 332"/>
                <a:gd name="T86" fmla="*/ 2 w 454"/>
                <a:gd name="T87" fmla="*/ 3 h 332"/>
                <a:gd name="T88" fmla="*/ 3 w 454"/>
                <a:gd name="T89" fmla="*/ 5 h 332"/>
                <a:gd name="T90" fmla="*/ 4 w 454"/>
                <a:gd name="T91" fmla="*/ 5 h 332"/>
                <a:gd name="T92" fmla="*/ 6 w 454"/>
                <a:gd name="T93" fmla="*/ 5 h 332"/>
                <a:gd name="T94" fmla="*/ 7 w 454"/>
                <a:gd name="T95" fmla="*/ 5 h 332"/>
                <a:gd name="T96" fmla="*/ 8 w 454"/>
                <a:gd name="T97" fmla="*/ 3 h 33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54"/>
                <a:gd name="T148" fmla="*/ 0 h 332"/>
                <a:gd name="T149" fmla="*/ 454 w 454"/>
                <a:gd name="T150" fmla="*/ 332 h 33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54" h="332">
                  <a:moveTo>
                    <a:pt x="226" y="25"/>
                  </a:moveTo>
                  <a:lnTo>
                    <a:pt x="243" y="29"/>
                  </a:lnTo>
                  <a:lnTo>
                    <a:pt x="262" y="34"/>
                  </a:lnTo>
                  <a:lnTo>
                    <a:pt x="281" y="39"/>
                  </a:lnTo>
                  <a:lnTo>
                    <a:pt x="301" y="45"/>
                  </a:lnTo>
                  <a:lnTo>
                    <a:pt x="319" y="47"/>
                  </a:lnTo>
                  <a:lnTo>
                    <a:pt x="339" y="51"/>
                  </a:lnTo>
                  <a:lnTo>
                    <a:pt x="358" y="55"/>
                  </a:lnTo>
                  <a:lnTo>
                    <a:pt x="378" y="59"/>
                  </a:lnTo>
                  <a:lnTo>
                    <a:pt x="380" y="59"/>
                  </a:lnTo>
                  <a:lnTo>
                    <a:pt x="388" y="61"/>
                  </a:lnTo>
                  <a:lnTo>
                    <a:pt x="398" y="65"/>
                  </a:lnTo>
                  <a:lnTo>
                    <a:pt x="412" y="75"/>
                  </a:lnTo>
                  <a:lnTo>
                    <a:pt x="425" y="86"/>
                  </a:lnTo>
                  <a:lnTo>
                    <a:pt x="437" y="102"/>
                  </a:lnTo>
                  <a:lnTo>
                    <a:pt x="447" y="122"/>
                  </a:lnTo>
                  <a:lnTo>
                    <a:pt x="454" y="149"/>
                  </a:lnTo>
                  <a:lnTo>
                    <a:pt x="454" y="175"/>
                  </a:lnTo>
                  <a:lnTo>
                    <a:pt x="452" y="199"/>
                  </a:lnTo>
                  <a:lnTo>
                    <a:pt x="444" y="219"/>
                  </a:lnTo>
                  <a:lnTo>
                    <a:pt x="439" y="238"/>
                  </a:lnTo>
                  <a:lnTo>
                    <a:pt x="430" y="251"/>
                  </a:lnTo>
                  <a:lnTo>
                    <a:pt x="423" y="261"/>
                  </a:lnTo>
                  <a:lnTo>
                    <a:pt x="418" y="268"/>
                  </a:lnTo>
                  <a:lnTo>
                    <a:pt x="416" y="270"/>
                  </a:lnTo>
                  <a:lnTo>
                    <a:pt x="411" y="273"/>
                  </a:lnTo>
                  <a:lnTo>
                    <a:pt x="397" y="285"/>
                  </a:lnTo>
                  <a:lnTo>
                    <a:pt x="374" y="298"/>
                  </a:lnTo>
                  <a:lnTo>
                    <a:pt x="344" y="313"/>
                  </a:lnTo>
                  <a:lnTo>
                    <a:pt x="305" y="324"/>
                  </a:lnTo>
                  <a:lnTo>
                    <a:pt x="258" y="332"/>
                  </a:lnTo>
                  <a:lnTo>
                    <a:pt x="205" y="329"/>
                  </a:lnTo>
                  <a:lnTo>
                    <a:pt x="145" y="316"/>
                  </a:lnTo>
                  <a:lnTo>
                    <a:pt x="89" y="286"/>
                  </a:lnTo>
                  <a:lnTo>
                    <a:pt x="51" y="243"/>
                  </a:lnTo>
                  <a:lnTo>
                    <a:pt x="24" y="191"/>
                  </a:lnTo>
                  <a:lnTo>
                    <a:pt x="10" y="137"/>
                  </a:lnTo>
                  <a:lnTo>
                    <a:pt x="1" y="85"/>
                  </a:lnTo>
                  <a:lnTo>
                    <a:pt x="0" y="41"/>
                  </a:lnTo>
                  <a:lnTo>
                    <a:pt x="1" y="11"/>
                  </a:lnTo>
                  <a:lnTo>
                    <a:pt x="3" y="0"/>
                  </a:lnTo>
                  <a:lnTo>
                    <a:pt x="8" y="3"/>
                  </a:lnTo>
                  <a:lnTo>
                    <a:pt x="25" y="12"/>
                  </a:lnTo>
                  <a:lnTo>
                    <a:pt x="51" y="22"/>
                  </a:lnTo>
                  <a:lnTo>
                    <a:pt x="83" y="34"/>
                  </a:lnTo>
                  <a:lnTo>
                    <a:pt x="118" y="41"/>
                  </a:lnTo>
                  <a:lnTo>
                    <a:pt x="157" y="45"/>
                  </a:lnTo>
                  <a:lnTo>
                    <a:pt x="192" y="39"/>
                  </a:lnTo>
                  <a:lnTo>
                    <a:pt x="226" y="25"/>
                  </a:lnTo>
                  <a:close/>
                </a:path>
              </a:pathLst>
            </a:custGeom>
            <a:solidFill>
              <a:srgbClr val="F7CFB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6" name="Freeform 117"/>
            <p:cNvSpPr>
              <a:spLocks/>
            </p:cNvSpPr>
            <p:nvPr/>
          </p:nvSpPr>
          <p:spPr bwMode="auto">
            <a:xfrm>
              <a:off x="4747" y="2105"/>
              <a:ext cx="126" cy="139"/>
            </a:xfrm>
            <a:custGeom>
              <a:avLst/>
              <a:gdLst>
                <a:gd name="T0" fmla="*/ 7 w 378"/>
                <a:gd name="T1" fmla="*/ 2 h 278"/>
                <a:gd name="T2" fmla="*/ 7 w 378"/>
                <a:gd name="T3" fmla="*/ 3 h 278"/>
                <a:gd name="T4" fmla="*/ 8 w 378"/>
                <a:gd name="T5" fmla="*/ 3 h 278"/>
                <a:gd name="T6" fmla="*/ 9 w 378"/>
                <a:gd name="T7" fmla="*/ 4 h 278"/>
                <a:gd name="T8" fmla="*/ 9 w 378"/>
                <a:gd name="T9" fmla="*/ 4 h 278"/>
                <a:gd name="T10" fmla="*/ 10 w 378"/>
                <a:gd name="T11" fmla="*/ 5 h 278"/>
                <a:gd name="T12" fmla="*/ 10 w 378"/>
                <a:gd name="T13" fmla="*/ 5 h 278"/>
                <a:gd name="T14" fmla="*/ 11 w 378"/>
                <a:gd name="T15" fmla="*/ 5 h 278"/>
                <a:gd name="T16" fmla="*/ 12 w 378"/>
                <a:gd name="T17" fmla="*/ 6 h 278"/>
                <a:gd name="T18" fmla="*/ 12 w 378"/>
                <a:gd name="T19" fmla="*/ 6 h 278"/>
                <a:gd name="T20" fmla="*/ 12 w 378"/>
                <a:gd name="T21" fmla="*/ 6 h 278"/>
                <a:gd name="T22" fmla="*/ 12 w 378"/>
                <a:gd name="T23" fmla="*/ 7 h 278"/>
                <a:gd name="T24" fmla="*/ 13 w 378"/>
                <a:gd name="T25" fmla="*/ 8 h 278"/>
                <a:gd name="T26" fmla="*/ 13 w 378"/>
                <a:gd name="T27" fmla="*/ 9 h 278"/>
                <a:gd name="T28" fmla="*/ 13 w 378"/>
                <a:gd name="T29" fmla="*/ 10 h 278"/>
                <a:gd name="T30" fmla="*/ 14 w 378"/>
                <a:gd name="T31" fmla="*/ 12 h 278"/>
                <a:gd name="T32" fmla="*/ 14 w 378"/>
                <a:gd name="T33" fmla="*/ 15 h 278"/>
                <a:gd name="T34" fmla="*/ 14 w 378"/>
                <a:gd name="T35" fmla="*/ 18 h 278"/>
                <a:gd name="T36" fmla="*/ 14 w 378"/>
                <a:gd name="T37" fmla="*/ 20 h 278"/>
                <a:gd name="T38" fmla="*/ 14 w 378"/>
                <a:gd name="T39" fmla="*/ 23 h 278"/>
                <a:gd name="T40" fmla="*/ 13 w 378"/>
                <a:gd name="T41" fmla="*/ 25 h 278"/>
                <a:gd name="T42" fmla="*/ 13 w 378"/>
                <a:gd name="T43" fmla="*/ 26 h 278"/>
                <a:gd name="T44" fmla="*/ 13 w 378"/>
                <a:gd name="T45" fmla="*/ 27 h 278"/>
                <a:gd name="T46" fmla="*/ 13 w 378"/>
                <a:gd name="T47" fmla="*/ 28 h 278"/>
                <a:gd name="T48" fmla="*/ 13 w 378"/>
                <a:gd name="T49" fmla="*/ 28 h 278"/>
                <a:gd name="T50" fmla="*/ 13 w 378"/>
                <a:gd name="T51" fmla="*/ 28 h 278"/>
                <a:gd name="T52" fmla="*/ 12 w 378"/>
                <a:gd name="T53" fmla="*/ 29 h 278"/>
                <a:gd name="T54" fmla="*/ 12 w 378"/>
                <a:gd name="T55" fmla="*/ 31 h 278"/>
                <a:gd name="T56" fmla="*/ 11 w 378"/>
                <a:gd name="T57" fmla="*/ 33 h 278"/>
                <a:gd name="T58" fmla="*/ 9 w 378"/>
                <a:gd name="T59" fmla="*/ 35 h 278"/>
                <a:gd name="T60" fmla="*/ 8 w 378"/>
                <a:gd name="T61" fmla="*/ 35 h 278"/>
                <a:gd name="T62" fmla="*/ 6 w 378"/>
                <a:gd name="T63" fmla="*/ 35 h 278"/>
                <a:gd name="T64" fmla="*/ 4 w 378"/>
                <a:gd name="T65" fmla="*/ 34 h 278"/>
                <a:gd name="T66" fmla="*/ 3 w 378"/>
                <a:gd name="T67" fmla="*/ 30 h 278"/>
                <a:gd name="T68" fmla="*/ 2 w 378"/>
                <a:gd name="T69" fmla="*/ 25 h 278"/>
                <a:gd name="T70" fmla="*/ 1 w 378"/>
                <a:gd name="T71" fmla="*/ 20 h 278"/>
                <a:gd name="T72" fmla="*/ 0 w 378"/>
                <a:gd name="T73" fmla="*/ 14 h 278"/>
                <a:gd name="T74" fmla="*/ 0 w 378"/>
                <a:gd name="T75" fmla="*/ 9 h 278"/>
                <a:gd name="T76" fmla="*/ 0 w 378"/>
                <a:gd name="T77" fmla="*/ 4 h 278"/>
                <a:gd name="T78" fmla="*/ 0 w 378"/>
                <a:gd name="T79" fmla="*/ 1 h 278"/>
                <a:gd name="T80" fmla="*/ 0 w 378"/>
                <a:gd name="T81" fmla="*/ 0 h 278"/>
                <a:gd name="T82" fmla="*/ 0 w 378"/>
                <a:gd name="T83" fmla="*/ 1 h 278"/>
                <a:gd name="T84" fmla="*/ 1 w 378"/>
                <a:gd name="T85" fmla="*/ 1 h 278"/>
                <a:gd name="T86" fmla="*/ 2 w 378"/>
                <a:gd name="T87" fmla="*/ 2 h 278"/>
                <a:gd name="T88" fmla="*/ 3 w 378"/>
                <a:gd name="T89" fmla="*/ 3 h 278"/>
                <a:gd name="T90" fmla="*/ 4 w 378"/>
                <a:gd name="T91" fmla="*/ 4 h 278"/>
                <a:gd name="T92" fmla="*/ 5 w 378"/>
                <a:gd name="T93" fmla="*/ 4 h 278"/>
                <a:gd name="T94" fmla="*/ 6 w 378"/>
                <a:gd name="T95" fmla="*/ 4 h 278"/>
                <a:gd name="T96" fmla="*/ 7 w 378"/>
                <a:gd name="T97" fmla="*/ 2 h 27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78"/>
                <a:gd name="T148" fmla="*/ 0 h 278"/>
                <a:gd name="T149" fmla="*/ 378 w 378"/>
                <a:gd name="T150" fmla="*/ 278 h 278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78" h="278">
                  <a:moveTo>
                    <a:pt x="186" y="22"/>
                  </a:moveTo>
                  <a:lnTo>
                    <a:pt x="202" y="26"/>
                  </a:lnTo>
                  <a:lnTo>
                    <a:pt x="217" y="30"/>
                  </a:lnTo>
                  <a:lnTo>
                    <a:pt x="233" y="34"/>
                  </a:lnTo>
                  <a:lnTo>
                    <a:pt x="250" y="38"/>
                  </a:lnTo>
                  <a:lnTo>
                    <a:pt x="265" y="40"/>
                  </a:lnTo>
                  <a:lnTo>
                    <a:pt x="281" y="44"/>
                  </a:lnTo>
                  <a:lnTo>
                    <a:pt x="296" y="47"/>
                  </a:lnTo>
                  <a:lnTo>
                    <a:pt x="313" y="51"/>
                  </a:lnTo>
                  <a:lnTo>
                    <a:pt x="315" y="51"/>
                  </a:lnTo>
                  <a:lnTo>
                    <a:pt x="320" y="53"/>
                  </a:lnTo>
                  <a:lnTo>
                    <a:pt x="329" y="56"/>
                  </a:lnTo>
                  <a:lnTo>
                    <a:pt x="342" y="64"/>
                  </a:lnTo>
                  <a:lnTo>
                    <a:pt x="351" y="73"/>
                  </a:lnTo>
                  <a:lnTo>
                    <a:pt x="363" y="86"/>
                  </a:lnTo>
                  <a:lnTo>
                    <a:pt x="371" y="103"/>
                  </a:lnTo>
                  <a:lnTo>
                    <a:pt x="378" y="125"/>
                  </a:lnTo>
                  <a:lnTo>
                    <a:pt x="378" y="147"/>
                  </a:lnTo>
                  <a:lnTo>
                    <a:pt x="375" y="167"/>
                  </a:lnTo>
                  <a:lnTo>
                    <a:pt x="370" y="184"/>
                  </a:lnTo>
                  <a:lnTo>
                    <a:pt x="364" y="200"/>
                  </a:lnTo>
                  <a:lnTo>
                    <a:pt x="357" y="210"/>
                  </a:lnTo>
                  <a:lnTo>
                    <a:pt x="351" y="219"/>
                  </a:lnTo>
                  <a:lnTo>
                    <a:pt x="346" y="224"/>
                  </a:lnTo>
                  <a:lnTo>
                    <a:pt x="346" y="227"/>
                  </a:lnTo>
                  <a:lnTo>
                    <a:pt x="342" y="230"/>
                  </a:lnTo>
                  <a:lnTo>
                    <a:pt x="330" y="239"/>
                  </a:lnTo>
                  <a:lnTo>
                    <a:pt x="311" y="251"/>
                  </a:lnTo>
                  <a:lnTo>
                    <a:pt x="285" y="264"/>
                  </a:lnTo>
                  <a:lnTo>
                    <a:pt x="251" y="273"/>
                  </a:lnTo>
                  <a:lnTo>
                    <a:pt x="215" y="278"/>
                  </a:lnTo>
                  <a:lnTo>
                    <a:pt x="169" y="277"/>
                  </a:lnTo>
                  <a:lnTo>
                    <a:pt x="120" y="266"/>
                  </a:lnTo>
                  <a:lnTo>
                    <a:pt x="73" y="240"/>
                  </a:lnTo>
                  <a:lnTo>
                    <a:pt x="41" y="204"/>
                  </a:lnTo>
                  <a:lnTo>
                    <a:pt x="20" y="160"/>
                  </a:lnTo>
                  <a:lnTo>
                    <a:pt x="7" y="115"/>
                  </a:lnTo>
                  <a:lnTo>
                    <a:pt x="1" y="70"/>
                  </a:lnTo>
                  <a:lnTo>
                    <a:pt x="0" y="34"/>
                  </a:lnTo>
                  <a:lnTo>
                    <a:pt x="0" y="9"/>
                  </a:lnTo>
                  <a:lnTo>
                    <a:pt x="1" y="0"/>
                  </a:lnTo>
                  <a:lnTo>
                    <a:pt x="6" y="2"/>
                  </a:lnTo>
                  <a:lnTo>
                    <a:pt x="20" y="9"/>
                  </a:lnTo>
                  <a:lnTo>
                    <a:pt x="41" y="18"/>
                  </a:lnTo>
                  <a:lnTo>
                    <a:pt x="68" y="29"/>
                  </a:lnTo>
                  <a:lnTo>
                    <a:pt x="96" y="35"/>
                  </a:lnTo>
                  <a:lnTo>
                    <a:pt x="128" y="38"/>
                  </a:lnTo>
                  <a:lnTo>
                    <a:pt x="158" y="34"/>
                  </a:lnTo>
                  <a:lnTo>
                    <a:pt x="186" y="22"/>
                  </a:lnTo>
                  <a:close/>
                </a:path>
              </a:pathLst>
            </a:custGeom>
            <a:solidFill>
              <a:srgbClr val="FAD4B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7" name="Freeform 118"/>
            <p:cNvSpPr>
              <a:spLocks/>
            </p:cNvSpPr>
            <p:nvPr/>
          </p:nvSpPr>
          <p:spPr bwMode="auto">
            <a:xfrm>
              <a:off x="4759" y="2121"/>
              <a:ext cx="101" cy="111"/>
            </a:xfrm>
            <a:custGeom>
              <a:avLst/>
              <a:gdLst>
                <a:gd name="T0" fmla="*/ 6 w 304"/>
                <a:gd name="T1" fmla="*/ 3 h 222"/>
                <a:gd name="T2" fmla="*/ 6 w 304"/>
                <a:gd name="T3" fmla="*/ 3 h 222"/>
                <a:gd name="T4" fmla="*/ 6 w 304"/>
                <a:gd name="T5" fmla="*/ 3 h 222"/>
                <a:gd name="T6" fmla="*/ 7 w 304"/>
                <a:gd name="T7" fmla="*/ 3 h 222"/>
                <a:gd name="T8" fmla="*/ 7 w 304"/>
                <a:gd name="T9" fmla="*/ 3 h 222"/>
                <a:gd name="T10" fmla="*/ 8 w 304"/>
                <a:gd name="T11" fmla="*/ 5 h 222"/>
                <a:gd name="T12" fmla="*/ 8 w 304"/>
                <a:gd name="T13" fmla="*/ 5 h 222"/>
                <a:gd name="T14" fmla="*/ 9 w 304"/>
                <a:gd name="T15" fmla="*/ 5 h 222"/>
                <a:gd name="T16" fmla="*/ 9 w 304"/>
                <a:gd name="T17" fmla="*/ 6 h 222"/>
                <a:gd name="T18" fmla="*/ 9 w 304"/>
                <a:gd name="T19" fmla="*/ 6 h 222"/>
                <a:gd name="T20" fmla="*/ 10 w 304"/>
                <a:gd name="T21" fmla="*/ 6 h 222"/>
                <a:gd name="T22" fmla="*/ 10 w 304"/>
                <a:gd name="T23" fmla="*/ 6 h 222"/>
                <a:gd name="T24" fmla="*/ 10 w 304"/>
                <a:gd name="T25" fmla="*/ 7 h 222"/>
                <a:gd name="T26" fmla="*/ 10 w 304"/>
                <a:gd name="T27" fmla="*/ 7 h 222"/>
                <a:gd name="T28" fmla="*/ 11 w 304"/>
                <a:gd name="T29" fmla="*/ 9 h 222"/>
                <a:gd name="T30" fmla="*/ 11 w 304"/>
                <a:gd name="T31" fmla="*/ 11 h 222"/>
                <a:gd name="T32" fmla="*/ 11 w 304"/>
                <a:gd name="T33" fmla="*/ 13 h 222"/>
                <a:gd name="T34" fmla="*/ 11 w 304"/>
                <a:gd name="T35" fmla="*/ 14 h 222"/>
                <a:gd name="T36" fmla="*/ 11 w 304"/>
                <a:gd name="T37" fmla="*/ 17 h 222"/>
                <a:gd name="T38" fmla="*/ 11 w 304"/>
                <a:gd name="T39" fmla="*/ 19 h 222"/>
                <a:gd name="T40" fmla="*/ 11 w 304"/>
                <a:gd name="T41" fmla="*/ 20 h 222"/>
                <a:gd name="T42" fmla="*/ 11 w 304"/>
                <a:gd name="T43" fmla="*/ 21 h 222"/>
                <a:gd name="T44" fmla="*/ 10 w 304"/>
                <a:gd name="T45" fmla="*/ 22 h 222"/>
                <a:gd name="T46" fmla="*/ 10 w 304"/>
                <a:gd name="T47" fmla="*/ 23 h 222"/>
                <a:gd name="T48" fmla="*/ 10 w 304"/>
                <a:gd name="T49" fmla="*/ 23 h 222"/>
                <a:gd name="T50" fmla="*/ 10 w 304"/>
                <a:gd name="T51" fmla="*/ 23 h 222"/>
                <a:gd name="T52" fmla="*/ 10 w 304"/>
                <a:gd name="T53" fmla="*/ 24 h 222"/>
                <a:gd name="T54" fmla="*/ 9 w 304"/>
                <a:gd name="T55" fmla="*/ 25 h 222"/>
                <a:gd name="T56" fmla="*/ 8 w 304"/>
                <a:gd name="T57" fmla="*/ 27 h 222"/>
                <a:gd name="T58" fmla="*/ 7 w 304"/>
                <a:gd name="T59" fmla="*/ 28 h 222"/>
                <a:gd name="T60" fmla="*/ 6 w 304"/>
                <a:gd name="T61" fmla="*/ 28 h 222"/>
                <a:gd name="T62" fmla="*/ 5 w 304"/>
                <a:gd name="T63" fmla="*/ 28 h 222"/>
                <a:gd name="T64" fmla="*/ 4 w 304"/>
                <a:gd name="T65" fmla="*/ 27 h 222"/>
                <a:gd name="T66" fmla="*/ 2 w 304"/>
                <a:gd name="T67" fmla="*/ 24 h 222"/>
                <a:gd name="T68" fmla="*/ 1 w 304"/>
                <a:gd name="T69" fmla="*/ 21 h 222"/>
                <a:gd name="T70" fmla="*/ 1 w 304"/>
                <a:gd name="T71" fmla="*/ 15 h 222"/>
                <a:gd name="T72" fmla="*/ 0 w 304"/>
                <a:gd name="T73" fmla="*/ 12 h 222"/>
                <a:gd name="T74" fmla="*/ 0 w 304"/>
                <a:gd name="T75" fmla="*/ 7 h 222"/>
                <a:gd name="T76" fmla="*/ 0 w 304"/>
                <a:gd name="T77" fmla="*/ 3 h 222"/>
                <a:gd name="T78" fmla="*/ 0 w 304"/>
                <a:gd name="T79" fmla="*/ 1 h 222"/>
                <a:gd name="T80" fmla="*/ 0 w 304"/>
                <a:gd name="T81" fmla="*/ 0 h 222"/>
                <a:gd name="T82" fmla="*/ 0 w 304"/>
                <a:gd name="T83" fmla="*/ 1 h 222"/>
                <a:gd name="T84" fmla="*/ 1 w 304"/>
                <a:gd name="T85" fmla="*/ 1 h 222"/>
                <a:gd name="T86" fmla="*/ 1 w 304"/>
                <a:gd name="T87" fmla="*/ 2 h 222"/>
                <a:gd name="T88" fmla="*/ 2 w 304"/>
                <a:gd name="T89" fmla="*/ 3 h 222"/>
                <a:gd name="T90" fmla="*/ 3 w 304"/>
                <a:gd name="T91" fmla="*/ 3 h 222"/>
                <a:gd name="T92" fmla="*/ 4 w 304"/>
                <a:gd name="T93" fmla="*/ 3 h 222"/>
                <a:gd name="T94" fmla="*/ 5 w 304"/>
                <a:gd name="T95" fmla="*/ 3 h 222"/>
                <a:gd name="T96" fmla="*/ 6 w 304"/>
                <a:gd name="T97" fmla="*/ 3 h 22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04"/>
                <a:gd name="T148" fmla="*/ 0 h 222"/>
                <a:gd name="T149" fmla="*/ 304 w 304"/>
                <a:gd name="T150" fmla="*/ 222 h 22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04" h="222">
                  <a:moveTo>
                    <a:pt x="151" y="17"/>
                  </a:moveTo>
                  <a:lnTo>
                    <a:pt x="163" y="20"/>
                  </a:lnTo>
                  <a:lnTo>
                    <a:pt x="175" y="24"/>
                  </a:lnTo>
                  <a:lnTo>
                    <a:pt x="188" y="26"/>
                  </a:lnTo>
                  <a:lnTo>
                    <a:pt x="201" y="30"/>
                  </a:lnTo>
                  <a:lnTo>
                    <a:pt x="213" y="33"/>
                  </a:lnTo>
                  <a:lnTo>
                    <a:pt x="226" y="35"/>
                  </a:lnTo>
                  <a:lnTo>
                    <a:pt x="239" y="38"/>
                  </a:lnTo>
                  <a:lnTo>
                    <a:pt x="252" y="42"/>
                  </a:lnTo>
                  <a:lnTo>
                    <a:pt x="253" y="42"/>
                  </a:lnTo>
                  <a:lnTo>
                    <a:pt x="259" y="43"/>
                  </a:lnTo>
                  <a:lnTo>
                    <a:pt x="266" y="46"/>
                  </a:lnTo>
                  <a:lnTo>
                    <a:pt x="274" y="52"/>
                  </a:lnTo>
                  <a:lnTo>
                    <a:pt x="283" y="59"/>
                  </a:lnTo>
                  <a:lnTo>
                    <a:pt x="291" y="69"/>
                  </a:lnTo>
                  <a:lnTo>
                    <a:pt x="298" y="82"/>
                  </a:lnTo>
                  <a:lnTo>
                    <a:pt x="304" y="101"/>
                  </a:lnTo>
                  <a:lnTo>
                    <a:pt x="304" y="118"/>
                  </a:lnTo>
                  <a:lnTo>
                    <a:pt x="301" y="133"/>
                  </a:lnTo>
                  <a:lnTo>
                    <a:pt x="297" y="146"/>
                  </a:lnTo>
                  <a:lnTo>
                    <a:pt x="292" y="159"/>
                  </a:lnTo>
                  <a:lnTo>
                    <a:pt x="285" y="167"/>
                  </a:lnTo>
                  <a:lnTo>
                    <a:pt x="281" y="175"/>
                  </a:lnTo>
                  <a:lnTo>
                    <a:pt x="277" y="179"/>
                  </a:lnTo>
                  <a:lnTo>
                    <a:pt x="277" y="182"/>
                  </a:lnTo>
                  <a:lnTo>
                    <a:pt x="273" y="184"/>
                  </a:lnTo>
                  <a:lnTo>
                    <a:pt x="264" y="191"/>
                  </a:lnTo>
                  <a:lnTo>
                    <a:pt x="249" y="200"/>
                  </a:lnTo>
                  <a:lnTo>
                    <a:pt x="229" y="210"/>
                  </a:lnTo>
                  <a:lnTo>
                    <a:pt x="202" y="217"/>
                  </a:lnTo>
                  <a:lnTo>
                    <a:pt x="172" y="222"/>
                  </a:lnTo>
                  <a:lnTo>
                    <a:pt x="137" y="221"/>
                  </a:lnTo>
                  <a:lnTo>
                    <a:pt x="98" y="213"/>
                  </a:lnTo>
                  <a:lnTo>
                    <a:pt x="60" y="191"/>
                  </a:lnTo>
                  <a:lnTo>
                    <a:pt x="34" y="162"/>
                  </a:lnTo>
                  <a:lnTo>
                    <a:pt x="16" y="127"/>
                  </a:lnTo>
                  <a:lnTo>
                    <a:pt x="7" y="92"/>
                  </a:lnTo>
                  <a:lnTo>
                    <a:pt x="2" y="56"/>
                  </a:lnTo>
                  <a:lnTo>
                    <a:pt x="0" y="28"/>
                  </a:lnTo>
                  <a:lnTo>
                    <a:pt x="0" y="7"/>
                  </a:lnTo>
                  <a:lnTo>
                    <a:pt x="2" y="0"/>
                  </a:lnTo>
                  <a:lnTo>
                    <a:pt x="4" y="1"/>
                  </a:lnTo>
                  <a:lnTo>
                    <a:pt x="17" y="7"/>
                  </a:lnTo>
                  <a:lnTo>
                    <a:pt x="34" y="15"/>
                  </a:lnTo>
                  <a:lnTo>
                    <a:pt x="55" y="22"/>
                  </a:lnTo>
                  <a:lnTo>
                    <a:pt x="79" y="28"/>
                  </a:lnTo>
                  <a:lnTo>
                    <a:pt x="105" y="30"/>
                  </a:lnTo>
                  <a:lnTo>
                    <a:pt x="129" y="26"/>
                  </a:lnTo>
                  <a:lnTo>
                    <a:pt x="151" y="17"/>
                  </a:lnTo>
                  <a:close/>
                </a:path>
              </a:pathLst>
            </a:custGeom>
            <a:solidFill>
              <a:srgbClr val="FFD9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8" name="Freeform 119"/>
            <p:cNvSpPr>
              <a:spLocks/>
            </p:cNvSpPr>
            <p:nvPr/>
          </p:nvSpPr>
          <p:spPr bwMode="auto">
            <a:xfrm>
              <a:off x="4940" y="2042"/>
              <a:ext cx="30" cy="41"/>
            </a:xfrm>
            <a:custGeom>
              <a:avLst/>
              <a:gdLst>
                <a:gd name="T0" fmla="*/ 0 w 91"/>
                <a:gd name="T1" fmla="*/ 10 h 82"/>
                <a:gd name="T2" fmla="*/ 0 w 91"/>
                <a:gd name="T3" fmla="*/ 10 h 82"/>
                <a:gd name="T4" fmla="*/ 0 w 91"/>
                <a:gd name="T5" fmla="*/ 10 h 82"/>
                <a:gd name="T6" fmla="*/ 1 w 91"/>
                <a:gd name="T7" fmla="*/ 7 h 82"/>
                <a:gd name="T8" fmla="*/ 1 w 91"/>
                <a:gd name="T9" fmla="*/ 6 h 82"/>
                <a:gd name="T10" fmla="*/ 2 w 91"/>
                <a:gd name="T11" fmla="*/ 5 h 82"/>
                <a:gd name="T12" fmla="*/ 2 w 91"/>
                <a:gd name="T13" fmla="*/ 5 h 82"/>
                <a:gd name="T14" fmla="*/ 3 w 91"/>
                <a:gd name="T15" fmla="*/ 3 h 82"/>
                <a:gd name="T16" fmla="*/ 3 w 91"/>
                <a:gd name="T17" fmla="*/ 3 h 82"/>
                <a:gd name="T18" fmla="*/ 3 w 91"/>
                <a:gd name="T19" fmla="*/ 3 h 82"/>
                <a:gd name="T20" fmla="*/ 3 w 91"/>
                <a:gd name="T21" fmla="*/ 1 h 82"/>
                <a:gd name="T22" fmla="*/ 3 w 91"/>
                <a:gd name="T23" fmla="*/ 1 h 82"/>
                <a:gd name="T24" fmla="*/ 3 w 91"/>
                <a:gd name="T25" fmla="*/ 0 h 82"/>
                <a:gd name="T26" fmla="*/ 2 w 91"/>
                <a:gd name="T27" fmla="*/ 1 h 82"/>
                <a:gd name="T28" fmla="*/ 2 w 91"/>
                <a:gd name="T29" fmla="*/ 1 h 82"/>
                <a:gd name="T30" fmla="*/ 1 w 91"/>
                <a:gd name="T31" fmla="*/ 5 h 82"/>
                <a:gd name="T32" fmla="*/ 0 w 91"/>
                <a:gd name="T33" fmla="*/ 10 h 8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91"/>
                <a:gd name="T52" fmla="*/ 0 h 82"/>
                <a:gd name="T53" fmla="*/ 91 w 91"/>
                <a:gd name="T54" fmla="*/ 82 h 8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91" h="82">
                  <a:moveTo>
                    <a:pt x="0" y="82"/>
                  </a:moveTo>
                  <a:lnTo>
                    <a:pt x="3" y="80"/>
                  </a:lnTo>
                  <a:lnTo>
                    <a:pt x="10" y="73"/>
                  </a:lnTo>
                  <a:lnTo>
                    <a:pt x="21" y="63"/>
                  </a:lnTo>
                  <a:lnTo>
                    <a:pt x="38" y="54"/>
                  </a:lnTo>
                  <a:lnTo>
                    <a:pt x="52" y="42"/>
                  </a:lnTo>
                  <a:lnTo>
                    <a:pt x="67" y="33"/>
                  </a:lnTo>
                  <a:lnTo>
                    <a:pt x="79" y="26"/>
                  </a:lnTo>
                  <a:lnTo>
                    <a:pt x="89" y="25"/>
                  </a:lnTo>
                  <a:lnTo>
                    <a:pt x="91" y="21"/>
                  </a:lnTo>
                  <a:lnTo>
                    <a:pt x="91" y="13"/>
                  </a:lnTo>
                  <a:lnTo>
                    <a:pt x="86" y="4"/>
                  </a:lnTo>
                  <a:lnTo>
                    <a:pt x="77" y="0"/>
                  </a:lnTo>
                  <a:lnTo>
                    <a:pt x="63" y="2"/>
                  </a:lnTo>
                  <a:lnTo>
                    <a:pt x="46" y="13"/>
                  </a:lnTo>
                  <a:lnTo>
                    <a:pt x="25" y="38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FFDE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9" name="Freeform 120"/>
            <p:cNvSpPr>
              <a:spLocks/>
            </p:cNvSpPr>
            <p:nvPr/>
          </p:nvSpPr>
          <p:spPr bwMode="auto">
            <a:xfrm>
              <a:off x="5341" y="2066"/>
              <a:ext cx="238" cy="265"/>
            </a:xfrm>
            <a:custGeom>
              <a:avLst/>
              <a:gdLst>
                <a:gd name="T0" fmla="*/ 14 w 714"/>
                <a:gd name="T1" fmla="*/ 1 h 530"/>
                <a:gd name="T2" fmla="*/ 14 w 714"/>
                <a:gd name="T3" fmla="*/ 1 h 530"/>
                <a:gd name="T4" fmla="*/ 13 w 714"/>
                <a:gd name="T5" fmla="*/ 1 h 530"/>
                <a:gd name="T6" fmla="*/ 11 w 714"/>
                <a:gd name="T7" fmla="*/ 3 h 530"/>
                <a:gd name="T8" fmla="*/ 9 w 714"/>
                <a:gd name="T9" fmla="*/ 6 h 530"/>
                <a:gd name="T10" fmla="*/ 8 w 714"/>
                <a:gd name="T11" fmla="*/ 10 h 530"/>
                <a:gd name="T12" fmla="*/ 6 w 714"/>
                <a:gd name="T13" fmla="*/ 14 h 530"/>
                <a:gd name="T14" fmla="*/ 4 w 714"/>
                <a:gd name="T15" fmla="*/ 18 h 530"/>
                <a:gd name="T16" fmla="*/ 3 w 714"/>
                <a:gd name="T17" fmla="*/ 23 h 530"/>
                <a:gd name="T18" fmla="*/ 2 w 714"/>
                <a:gd name="T19" fmla="*/ 29 h 530"/>
                <a:gd name="T20" fmla="*/ 2 w 714"/>
                <a:gd name="T21" fmla="*/ 36 h 530"/>
                <a:gd name="T22" fmla="*/ 1 w 714"/>
                <a:gd name="T23" fmla="*/ 43 h 530"/>
                <a:gd name="T24" fmla="*/ 1 w 714"/>
                <a:gd name="T25" fmla="*/ 50 h 530"/>
                <a:gd name="T26" fmla="*/ 0 w 714"/>
                <a:gd name="T27" fmla="*/ 56 h 530"/>
                <a:gd name="T28" fmla="*/ 0 w 714"/>
                <a:gd name="T29" fmla="*/ 61 h 530"/>
                <a:gd name="T30" fmla="*/ 0 w 714"/>
                <a:gd name="T31" fmla="*/ 65 h 530"/>
                <a:gd name="T32" fmla="*/ 0 w 714"/>
                <a:gd name="T33" fmla="*/ 66 h 530"/>
                <a:gd name="T34" fmla="*/ 1 w 714"/>
                <a:gd name="T35" fmla="*/ 65 h 530"/>
                <a:gd name="T36" fmla="*/ 3 w 714"/>
                <a:gd name="T37" fmla="*/ 60 h 530"/>
                <a:gd name="T38" fmla="*/ 7 w 714"/>
                <a:gd name="T39" fmla="*/ 55 h 530"/>
                <a:gd name="T40" fmla="*/ 11 w 714"/>
                <a:gd name="T41" fmla="*/ 48 h 530"/>
                <a:gd name="T42" fmla="*/ 15 w 714"/>
                <a:gd name="T43" fmla="*/ 40 h 530"/>
                <a:gd name="T44" fmla="*/ 19 w 714"/>
                <a:gd name="T45" fmla="*/ 33 h 530"/>
                <a:gd name="T46" fmla="*/ 22 w 714"/>
                <a:gd name="T47" fmla="*/ 26 h 530"/>
                <a:gd name="T48" fmla="*/ 24 w 714"/>
                <a:gd name="T49" fmla="*/ 21 h 530"/>
                <a:gd name="T50" fmla="*/ 25 w 714"/>
                <a:gd name="T51" fmla="*/ 17 h 530"/>
                <a:gd name="T52" fmla="*/ 25 w 714"/>
                <a:gd name="T53" fmla="*/ 14 h 530"/>
                <a:gd name="T54" fmla="*/ 26 w 714"/>
                <a:gd name="T55" fmla="*/ 11 h 530"/>
                <a:gd name="T56" fmla="*/ 26 w 714"/>
                <a:gd name="T57" fmla="*/ 10 h 530"/>
                <a:gd name="T58" fmla="*/ 26 w 714"/>
                <a:gd name="T59" fmla="*/ 9 h 530"/>
                <a:gd name="T60" fmla="*/ 26 w 714"/>
                <a:gd name="T61" fmla="*/ 9 h 530"/>
                <a:gd name="T62" fmla="*/ 26 w 714"/>
                <a:gd name="T63" fmla="*/ 9 h 530"/>
                <a:gd name="T64" fmla="*/ 26 w 714"/>
                <a:gd name="T65" fmla="*/ 9 h 530"/>
                <a:gd name="T66" fmla="*/ 26 w 714"/>
                <a:gd name="T67" fmla="*/ 8 h 530"/>
                <a:gd name="T68" fmla="*/ 25 w 714"/>
                <a:gd name="T69" fmla="*/ 7 h 530"/>
                <a:gd name="T70" fmla="*/ 23 w 714"/>
                <a:gd name="T71" fmla="*/ 5 h 530"/>
                <a:gd name="T72" fmla="*/ 21 w 714"/>
                <a:gd name="T73" fmla="*/ 4 h 530"/>
                <a:gd name="T74" fmla="*/ 18 w 714"/>
                <a:gd name="T75" fmla="*/ 2 h 530"/>
                <a:gd name="T76" fmla="*/ 16 w 714"/>
                <a:gd name="T77" fmla="*/ 1 h 530"/>
                <a:gd name="T78" fmla="*/ 15 w 714"/>
                <a:gd name="T79" fmla="*/ 0 h 530"/>
                <a:gd name="T80" fmla="*/ 14 w 714"/>
                <a:gd name="T81" fmla="*/ 1 h 5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714"/>
                <a:gd name="T124" fmla="*/ 0 h 530"/>
                <a:gd name="T125" fmla="*/ 714 w 714"/>
                <a:gd name="T126" fmla="*/ 530 h 53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714" h="530">
                  <a:moveTo>
                    <a:pt x="375" y="1"/>
                  </a:moveTo>
                  <a:lnTo>
                    <a:pt x="365" y="3"/>
                  </a:lnTo>
                  <a:lnTo>
                    <a:pt x="339" y="14"/>
                  </a:lnTo>
                  <a:lnTo>
                    <a:pt x="299" y="31"/>
                  </a:lnTo>
                  <a:lnTo>
                    <a:pt x="255" y="54"/>
                  </a:lnTo>
                  <a:lnTo>
                    <a:pt x="206" y="80"/>
                  </a:lnTo>
                  <a:lnTo>
                    <a:pt x="159" y="113"/>
                  </a:lnTo>
                  <a:lnTo>
                    <a:pt x="120" y="150"/>
                  </a:lnTo>
                  <a:lnTo>
                    <a:pt x="90" y="190"/>
                  </a:lnTo>
                  <a:lnTo>
                    <a:pt x="66" y="235"/>
                  </a:lnTo>
                  <a:lnTo>
                    <a:pt x="48" y="288"/>
                  </a:lnTo>
                  <a:lnTo>
                    <a:pt x="31" y="344"/>
                  </a:lnTo>
                  <a:lnTo>
                    <a:pt x="19" y="400"/>
                  </a:lnTo>
                  <a:lnTo>
                    <a:pt x="10" y="449"/>
                  </a:lnTo>
                  <a:lnTo>
                    <a:pt x="4" y="490"/>
                  </a:lnTo>
                  <a:lnTo>
                    <a:pt x="0" y="518"/>
                  </a:lnTo>
                  <a:lnTo>
                    <a:pt x="0" y="530"/>
                  </a:lnTo>
                  <a:lnTo>
                    <a:pt x="24" y="518"/>
                  </a:lnTo>
                  <a:lnTo>
                    <a:pt x="90" y="487"/>
                  </a:lnTo>
                  <a:lnTo>
                    <a:pt x="183" y="441"/>
                  </a:lnTo>
                  <a:lnTo>
                    <a:pt x="295" y="387"/>
                  </a:lnTo>
                  <a:lnTo>
                    <a:pt x="408" y="327"/>
                  </a:lnTo>
                  <a:lnTo>
                    <a:pt x="512" y="268"/>
                  </a:lnTo>
                  <a:lnTo>
                    <a:pt x="595" y="214"/>
                  </a:lnTo>
                  <a:lnTo>
                    <a:pt x="645" y="171"/>
                  </a:lnTo>
                  <a:lnTo>
                    <a:pt x="667" y="137"/>
                  </a:lnTo>
                  <a:lnTo>
                    <a:pt x="686" y="112"/>
                  </a:lnTo>
                  <a:lnTo>
                    <a:pt x="698" y="95"/>
                  </a:lnTo>
                  <a:lnTo>
                    <a:pt x="707" y="84"/>
                  </a:lnTo>
                  <a:lnTo>
                    <a:pt x="710" y="77"/>
                  </a:lnTo>
                  <a:lnTo>
                    <a:pt x="713" y="74"/>
                  </a:lnTo>
                  <a:lnTo>
                    <a:pt x="713" y="73"/>
                  </a:lnTo>
                  <a:lnTo>
                    <a:pt x="714" y="74"/>
                  </a:lnTo>
                  <a:lnTo>
                    <a:pt x="700" y="70"/>
                  </a:lnTo>
                  <a:lnTo>
                    <a:pt x="666" y="61"/>
                  </a:lnTo>
                  <a:lnTo>
                    <a:pt x="617" y="47"/>
                  </a:lnTo>
                  <a:lnTo>
                    <a:pt x="559" y="33"/>
                  </a:lnTo>
                  <a:lnTo>
                    <a:pt x="499" y="18"/>
                  </a:lnTo>
                  <a:lnTo>
                    <a:pt x="444" y="7"/>
                  </a:lnTo>
                  <a:lnTo>
                    <a:pt x="401" y="0"/>
                  </a:lnTo>
                  <a:lnTo>
                    <a:pt x="375" y="1"/>
                  </a:lnTo>
                  <a:close/>
                </a:path>
              </a:pathLst>
            </a:custGeom>
            <a:solidFill>
              <a:srgbClr val="F0A34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0" name="Freeform 121"/>
            <p:cNvSpPr>
              <a:spLocks/>
            </p:cNvSpPr>
            <p:nvPr/>
          </p:nvSpPr>
          <p:spPr bwMode="auto">
            <a:xfrm>
              <a:off x="5372" y="1754"/>
              <a:ext cx="264" cy="252"/>
            </a:xfrm>
            <a:custGeom>
              <a:avLst/>
              <a:gdLst>
                <a:gd name="T0" fmla="*/ 0 w 792"/>
                <a:gd name="T1" fmla="*/ 0 h 504"/>
                <a:gd name="T2" fmla="*/ 0 w 792"/>
                <a:gd name="T3" fmla="*/ 2 h 504"/>
                <a:gd name="T4" fmla="*/ 0 w 792"/>
                <a:gd name="T5" fmla="*/ 3 h 504"/>
                <a:gd name="T6" fmla="*/ 0 w 792"/>
                <a:gd name="T7" fmla="*/ 4 h 504"/>
                <a:gd name="T8" fmla="*/ 0 w 792"/>
                <a:gd name="T9" fmla="*/ 6 h 504"/>
                <a:gd name="T10" fmla="*/ 0 w 792"/>
                <a:gd name="T11" fmla="*/ 7 h 504"/>
                <a:gd name="T12" fmla="*/ 0 w 792"/>
                <a:gd name="T13" fmla="*/ 9 h 504"/>
                <a:gd name="T14" fmla="*/ 0 w 792"/>
                <a:gd name="T15" fmla="*/ 10 h 504"/>
                <a:gd name="T16" fmla="*/ 1 w 792"/>
                <a:gd name="T17" fmla="*/ 12 h 504"/>
                <a:gd name="T18" fmla="*/ 2 w 792"/>
                <a:gd name="T19" fmla="*/ 17 h 504"/>
                <a:gd name="T20" fmla="*/ 3 w 792"/>
                <a:gd name="T21" fmla="*/ 22 h 504"/>
                <a:gd name="T22" fmla="*/ 5 w 792"/>
                <a:gd name="T23" fmla="*/ 27 h 504"/>
                <a:gd name="T24" fmla="*/ 6 w 792"/>
                <a:gd name="T25" fmla="*/ 32 h 504"/>
                <a:gd name="T26" fmla="*/ 8 w 792"/>
                <a:gd name="T27" fmla="*/ 37 h 504"/>
                <a:gd name="T28" fmla="*/ 9 w 792"/>
                <a:gd name="T29" fmla="*/ 42 h 504"/>
                <a:gd name="T30" fmla="*/ 11 w 792"/>
                <a:gd name="T31" fmla="*/ 48 h 504"/>
                <a:gd name="T32" fmla="*/ 12 w 792"/>
                <a:gd name="T33" fmla="*/ 53 h 504"/>
                <a:gd name="T34" fmla="*/ 12 w 792"/>
                <a:gd name="T35" fmla="*/ 53 h 504"/>
                <a:gd name="T36" fmla="*/ 14 w 792"/>
                <a:gd name="T37" fmla="*/ 55 h 504"/>
                <a:gd name="T38" fmla="*/ 15 w 792"/>
                <a:gd name="T39" fmla="*/ 57 h 504"/>
                <a:gd name="T40" fmla="*/ 17 w 792"/>
                <a:gd name="T41" fmla="*/ 59 h 504"/>
                <a:gd name="T42" fmla="*/ 19 w 792"/>
                <a:gd name="T43" fmla="*/ 61 h 504"/>
                <a:gd name="T44" fmla="*/ 21 w 792"/>
                <a:gd name="T45" fmla="*/ 63 h 504"/>
                <a:gd name="T46" fmla="*/ 23 w 792"/>
                <a:gd name="T47" fmla="*/ 63 h 504"/>
                <a:gd name="T48" fmla="*/ 24 w 792"/>
                <a:gd name="T49" fmla="*/ 63 h 504"/>
                <a:gd name="T50" fmla="*/ 25 w 792"/>
                <a:gd name="T51" fmla="*/ 62 h 504"/>
                <a:gd name="T52" fmla="*/ 26 w 792"/>
                <a:gd name="T53" fmla="*/ 61 h 504"/>
                <a:gd name="T54" fmla="*/ 27 w 792"/>
                <a:gd name="T55" fmla="*/ 60 h 504"/>
                <a:gd name="T56" fmla="*/ 28 w 792"/>
                <a:gd name="T57" fmla="*/ 59 h 504"/>
                <a:gd name="T58" fmla="*/ 28 w 792"/>
                <a:gd name="T59" fmla="*/ 58 h 504"/>
                <a:gd name="T60" fmla="*/ 28 w 792"/>
                <a:gd name="T61" fmla="*/ 57 h 504"/>
                <a:gd name="T62" fmla="*/ 28 w 792"/>
                <a:gd name="T63" fmla="*/ 56 h 504"/>
                <a:gd name="T64" fmla="*/ 28 w 792"/>
                <a:gd name="T65" fmla="*/ 56 h 504"/>
                <a:gd name="T66" fmla="*/ 29 w 792"/>
                <a:gd name="T67" fmla="*/ 52 h 504"/>
                <a:gd name="T68" fmla="*/ 28 w 792"/>
                <a:gd name="T69" fmla="*/ 45 h 504"/>
                <a:gd name="T70" fmla="*/ 26 w 792"/>
                <a:gd name="T71" fmla="*/ 36 h 504"/>
                <a:gd name="T72" fmla="*/ 22 w 792"/>
                <a:gd name="T73" fmla="*/ 27 h 504"/>
                <a:gd name="T74" fmla="*/ 17 w 792"/>
                <a:gd name="T75" fmla="*/ 18 h 504"/>
                <a:gd name="T76" fmla="*/ 12 w 792"/>
                <a:gd name="T77" fmla="*/ 10 h 504"/>
                <a:gd name="T78" fmla="*/ 6 w 792"/>
                <a:gd name="T79" fmla="*/ 4 h 504"/>
                <a:gd name="T80" fmla="*/ 0 w 792"/>
                <a:gd name="T81" fmla="*/ 0 h 50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792"/>
                <a:gd name="T124" fmla="*/ 0 h 504"/>
                <a:gd name="T125" fmla="*/ 792 w 792"/>
                <a:gd name="T126" fmla="*/ 504 h 504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792" h="504">
                  <a:moveTo>
                    <a:pt x="0" y="0"/>
                  </a:moveTo>
                  <a:lnTo>
                    <a:pt x="2" y="11"/>
                  </a:lnTo>
                  <a:lnTo>
                    <a:pt x="3" y="21"/>
                  </a:lnTo>
                  <a:lnTo>
                    <a:pt x="5" y="31"/>
                  </a:lnTo>
                  <a:lnTo>
                    <a:pt x="8" y="43"/>
                  </a:lnTo>
                  <a:lnTo>
                    <a:pt x="8" y="54"/>
                  </a:lnTo>
                  <a:lnTo>
                    <a:pt x="10" y="65"/>
                  </a:lnTo>
                  <a:lnTo>
                    <a:pt x="12" y="77"/>
                  </a:lnTo>
                  <a:lnTo>
                    <a:pt x="15" y="89"/>
                  </a:lnTo>
                  <a:lnTo>
                    <a:pt x="53" y="129"/>
                  </a:lnTo>
                  <a:lnTo>
                    <a:pt x="91" y="171"/>
                  </a:lnTo>
                  <a:lnTo>
                    <a:pt x="130" y="212"/>
                  </a:lnTo>
                  <a:lnTo>
                    <a:pt x="170" y="253"/>
                  </a:lnTo>
                  <a:lnTo>
                    <a:pt x="208" y="294"/>
                  </a:lnTo>
                  <a:lnTo>
                    <a:pt x="248" y="336"/>
                  </a:lnTo>
                  <a:lnTo>
                    <a:pt x="287" y="377"/>
                  </a:lnTo>
                  <a:lnTo>
                    <a:pt x="327" y="421"/>
                  </a:lnTo>
                  <a:lnTo>
                    <a:pt x="336" y="424"/>
                  </a:lnTo>
                  <a:lnTo>
                    <a:pt x="365" y="436"/>
                  </a:lnTo>
                  <a:lnTo>
                    <a:pt x="407" y="452"/>
                  </a:lnTo>
                  <a:lnTo>
                    <a:pt x="459" y="470"/>
                  </a:lnTo>
                  <a:lnTo>
                    <a:pt x="513" y="486"/>
                  </a:lnTo>
                  <a:lnTo>
                    <a:pt x="568" y="499"/>
                  </a:lnTo>
                  <a:lnTo>
                    <a:pt x="616" y="504"/>
                  </a:lnTo>
                  <a:lnTo>
                    <a:pt x="655" y="503"/>
                  </a:lnTo>
                  <a:lnTo>
                    <a:pt x="684" y="492"/>
                  </a:lnTo>
                  <a:lnTo>
                    <a:pt x="709" y="482"/>
                  </a:lnTo>
                  <a:lnTo>
                    <a:pt x="727" y="473"/>
                  </a:lnTo>
                  <a:lnTo>
                    <a:pt x="743" y="465"/>
                  </a:lnTo>
                  <a:lnTo>
                    <a:pt x="753" y="457"/>
                  </a:lnTo>
                  <a:lnTo>
                    <a:pt x="761" y="452"/>
                  </a:lnTo>
                  <a:lnTo>
                    <a:pt x="764" y="447"/>
                  </a:lnTo>
                  <a:lnTo>
                    <a:pt x="767" y="447"/>
                  </a:lnTo>
                  <a:lnTo>
                    <a:pt x="792" y="409"/>
                  </a:lnTo>
                  <a:lnTo>
                    <a:pt x="767" y="354"/>
                  </a:lnTo>
                  <a:lnTo>
                    <a:pt x="696" y="286"/>
                  </a:lnTo>
                  <a:lnTo>
                    <a:pt x="593" y="216"/>
                  </a:lnTo>
                  <a:lnTo>
                    <a:pt x="461" y="142"/>
                  </a:lnTo>
                  <a:lnTo>
                    <a:pt x="314" y="80"/>
                  </a:lnTo>
                  <a:lnTo>
                    <a:pt x="156" y="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0A34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1" name="Freeform 122"/>
            <p:cNvSpPr>
              <a:spLocks/>
            </p:cNvSpPr>
            <p:nvPr/>
          </p:nvSpPr>
          <p:spPr bwMode="auto">
            <a:xfrm>
              <a:off x="5399" y="1770"/>
              <a:ext cx="229" cy="219"/>
            </a:xfrm>
            <a:custGeom>
              <a:avLst/>
              <a:gdLst>
                <a:gd name="T0" fmla="*/ 0 w 689"/>
                <a:gd name="T1" fmla="*/ 0 h 437"/>
                <a:gd name="T2" fmla="*/ 0 w 689"/>
                <a:gd name="T3" fmla="*/ 1 h 437"/>
                <a:gd name="T4" fmla="*/ 0 w 689"/>
                <a:gd name="T5" fmla="*/ 3 h 437"/>
                <a:gd name="T6" fmla="*/ 0 w 689"/>
                <a:gd name="T7" fmla="*/ 4 h 437"/>
                <a:gd name="T8" fmla="*/ 0 w 689"/>
                <a:gd name="T9" fmla="*/ 5 h 437"/>
                <a:gd name="T10" fmla="*/ 0 w 689"/>
                <a:gd name="T11" fmla="*/ 6 h 437"/>
                <a:gd name="T12" fmla="*/ 0 w 689"/>
                <a:gd name="T13" fmla="*/ 7 h 437"/>
                <a:gd name="T14" fmla="*/ 0 w 689"/>
                <a:gd name="T15" fmla="*/ 9 h 437"/>
                <a:gd name="T16" fmla="*/ 0 w 689"/>
                <a:gd name="T17" fmla="*/ 10 h 437"/>
                <a:gd name="T18" fmla="*/ 2 w 689"/>
                <a:gd name="T19" fmla="*/ 14 h 437"/>
                <a:gd name="T20" fmla="*/ 3 w 689"/>
                <a:gd name="T21" fmla="*/ 19 h 437"/>
                <a:gd name="T22" fmla="*/ 4 w 689"/>
                <a:gd name="T23" fmla="*/ 23 h 437"/>
                <a:gd name="T24" fmla="*/ 5 w 689"/>
                <a:gd name="T25" fmla="*/ 28 h 437"/>
                <a:gd name="T26" fmla="*/ 7 w 689"/>
                <a:gd name="T27" fmla="*/ 32 h 437"/>
                <a:gd name="T28" fmla="*/ 8 w 689"/>
                <a:gd name="T29" fmla="*/ 37 h 437"/>
                <a:gd name="T30" fmla="*/ 9 w 689"/>
                <a:gd name="T31" fmla="*/ 41 h 437"/>
                <a:gd name="T32" fmla="*/ 10 w 689"/>
                <a:gd name="T33" fmla="*/ 46 h 437"/>
                <a:gd name="T34" fmla="*/ 11 w 689"/>
                <a:gd name="T35" fmla="*/ 46 h 437"/>
                <a:gd name="T36" fmla="*/ 12 w 689"/>
                <a:gd name="T37" fmla="*/ 48 h 437"/>
                <a:gd name="T38" fmla="*/ 13 w 689"/>
                <a:gd name="T39" fmla="*/ 49 h 437"/>
                <a:gd name="T40" fmla="*/ 15 w 689"/>
                <a:gd name="T41" fmla="*/ 51 h 437"/>
                <a:gd name="T42" fmla="*/ 16 w 689"/>
                <a:gd name="T43" fmla="*/ 53 h 437"/>
                <a:gd name="T44" fmla="*/ 18 w 689"/>
                <a:gd name="T45" fmla="*/ 54 h 437"/>
                <a:gd name="T46" fmla="*/ 20 w 689"/>
                <a:gd name="T47" fmla="*/ 55 h 437"/>
                <a:gd name="T48" fmla="*/ 21 w 689"/>
                <a:gd name="T49" fmla="*/ 55 h 437"/>
                <a:gd name="T50" fmla="*/ 22 w 689"/>
                <a:gd name="T51" fmla="*/ 54 h 437"/>
                <a:gd name="T52" fmla="*/ 23 w 689"/>
                <a:gd name="T53" fmla="*/ 53 h 437"/>
                <a:gd name="T54" fmla="*/ 23 w 689"/>
                <a:gd name="T55" fmla="*/ 52 h 437"/>
                <a:gd name="T56" fmla="*/ 24 w 689"/>
                <a:gd name="T57" fmla="*/ 51 h 437"/>
                <a:gd name="T58" fmla="*/ 24 w 689"/>
                <a:gd name="T59" fmla="*/ 50 h 437"/>
                <a:gd name="T60" fmla="*/ 24 w 689"/>
                <a:gd name="T61" fmla="*/ 49 h 437"/>
                <a:gd name="T62" fmla="*/ 24 w 689"/>
                <a:gd name="T63" fmla="*/ 49 h 437"/>
                <a:gd name="T64" fmla="*/ 24 w 689"/>
                <a:gd name="T65" fmla="*/ 49 h 437"/>
                <a:gd name="T66" fmla="*/ 25 w 689"/>
                <a:gd name="T67" fmla="*/ 45 h 437"/>
                <a:gd name="T68" fmla="*/ 25 w 689"/>
                <a:gd name="T69" fmla="*/ 39 h 437"/>
                <a:gd name="T70" fmla="*/ 22 w 689"/>
                <a:gd name="T71" fmla="*/ 32 h 437"/>
                <a:gd name="T72" fmla="*/ 19 w 689"/>
                <a:gd name="T73" fmla="*/ 24 h 437"/>
                <a:gd name="T74" fmla="*/ 15 w 689"/>
                <a:gd name="T75" fmla="*/ 16 h 437"/>
                <a:gd name="T76" fmla="*/ 10 w 689"/>
                <a:gd name="T77" fmla="*/ 9 h 437"/>
                <a:gd name="T78" fmla="*/ 5 w 689"/>
                <a:gd name="T79" fmla="*/ 4 h 437"/>
                <a:gd name="T80" fmla="*/ 0 w 689"/>
                <a:gd name="T81" fmla="*/ 0 h 43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689"/>
                <a:gd name="T124" fmla="*/ 0 h 437"/>
                <a:gd name="T125" fmla="*/ 689 w 689"/>
                <a:gd name="T126" fmla="*/ 437 h 437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689" h="437">
                  <a:moveTo>
                    <a:pt x="0" y="0"/>
                  </a:moveTo>
                  <a:lnTo>
                    <a:pt x="0" y="8"/>
                  </a:lnTo>
                  <a:lnTo>
                    <a:pt x="1" y="18"/>
                  </a:lnTo>
                  <a:lnTo>
                    <a:pt x="3" y="27"/>
                  </a:lnTo>
                  <a:lnTo>
                    <a:pt x="6" y="38"/>
                  </a:lnTo>
                  <a:lnTo>
                    <a:pt x="6" y="45"/>
                  </a:lnTo>
                  <a:lnTo>
                    <a:pt x="8" y="56"/>
                  </a:lnTo>
                  <a:lnTo>
                    <a:pt x="8" y="65"/>
                  </a:lnTo>
                  <a:lnTo>
                    <a:pt x="11" y="75"/>
                  </a:lnTo>
                  <a:lnTo>
                    <a:pt x="45" y="111"/>
                  </a:lnTo>
                  <a:lnTo>
                    <a:pt x="79" y="147"/>
                  </a:lnTo>
                  <a:lnTo>
                    <a:pt x="113" y="183"/>
                  </a:lnTo>
                  <a:lnTo>
                    <a:pt x="147" y="219"/>
                  </a:lnTo>
                  <a:lnTo>
                    <a:pt x="181" y="254"/>
                  </a:lnTo>
                  <a:lnTo>
                    <a:pt x="214" y="291"/>
                  </a:lnTo>
                  <a:lnTo>
                    <a:pt x="248" y="327"/>
                  </a:lnTo>
                  <a:lnTo>
                    <a:pt x="284" y="364"/>
                  </a:lnTo>
                  <a:lnTo>
                    <a:pt x="292" y="367"/>
                  </a:lnTo>
                  <a:lnTo>
                    <a:pt x="318" y="377"/>
                  </a:lnTo>
                  <a:lnTo>
                    <a:pt x="353" y="390"/>
                  </a:lnTo>
                  <a:lnTo>
                    <a:pt x="398" y="407"/>
                  </a:lnTo>
                  <a:lnTo>
                    <a:pt x="445" y="421"/>
                  </a:lnTo>
                  <a:lnTo>
                    <a:pt x="491" y="432"/>
                  </a:lnTo>
                  <a:lnTo>
                    <a:pt x="534" y="437"/>
                  </a:lnTo>
                  <a:lnTo>
                    <a:pt x="569" y="435"/>
                  </a:lnTo>
                  <a:lnTo>
                    <a:pt x="593" y="425"/>
                  </a:lnTo>
                  <a:lnTo>
                    <a:pt x="614" y="418"/>
                  </a:lnTo>
                  <a:lnTo>
                    <a:pt x="631" y="410"/>
                  </a:lnTo>
                  <a:lnTo>
                    <a:pt x="645" y="403"/>
                  </a:lnTo>
                  <a:lnTo>
                    <a:pt x="653" y="395"/>
                  </a:lnTo>
                  <a:lnTo>
                    <a:pt x="661" y="391"/>
                  </a:lnTo>
                  <a:lnTo>
                    <a:pt x="665" y="388"/>
                  </a:lnTo>
                  <a:lnTo>
                    <a:pt x="666" y="388"/>
                  </a:lnTo>
                  <a:lnTo>
                    <a:pt x="689" y="355"/>
                  </a:lnTo>
                  <a:lnTo>
                    <a:pt x="668" y="308"/>
                  </a:lnTo>
                  <a:lnTo>
                    <a:pt x="605" y="249"/>
                  </a:lnTo>
                  <a:lnTo>
                    <a:pt x="515" y="186"/>
                  </a:lnTo>
                  <a:lnTo>
                    <a:pt x="401" y="122"/>
                  </a:lnTo>
                  <a:lnTo>
                    <a:pt x="272" y="68"/>
                  </a:lnTo>
                  <a:lnTo>
                    <a:pt x="135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A84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2" name="Freeform 123"/>
            <p:cNvSpPr>
              <a:spLocks/>
            </p:cNvSpPr>
            <p:nvPr/>
          </p:nvSpPr>
          <p:spPr bwMode="auto">
            <a:xfrm>
              <a:off x="5425" y="1786"/>
              <a:ext cx="195" cy="186"/>
            </a:xfrm>
            <a:custGeom>
              <a:avLst/>
              <a:gdLst>
                <a:gd name="T0" fmla="*/ 0 w 585"/>
                <a:gd name="T1" fmla="*/ 0 h 371"/>
                <a:gd name="T2" fmla="*/ 0 w 585"/>
                <a:gd name="T3" fmla="*/ 1 h 371"/>
                <a:gd name="T4" fmla="*/ 0 w 585"/>
                <a:gd name="T5" fmla="*/ 2 h 371"/>
                <a:gd name="T6" fmla="*/ 0 w 585"/>
                <a:gd name="T7" fmla="*/ 3 h 371"/>
                <a:gd name="T8" fmla="*/ 0 w 585"/>
                <a:gd name="T9" fmla="*/ 4 h 371"/>
                <a:gd name="T10" fmla="*/ 0 w 585"/>
                <a:gd name="T11" fmla="*/ 5 h 371"/>
                <a:gd name="T12" fmla="*/ 0 w 585"/>
                <a:gd name="T13" fmla="*/ 6 h 371"/>
                <a:gd name="T14" fmla="*/ 0 w 585"/>
                <a:gd name="T15" fmla="*/ 7 h 371"/>
                <a:gd name="T16" fmla="*/ 0 w 585"/>
                <a:gd name="T17" fmla="*/ 8 h 371"/>
                <a:gd name="T18" fmla="*/ 1 w 585"/>
                <a:gd name="T19" fmla="*/ 12 h 371"/>
                <a:gd name="T20" fmla="*/ 2 w 585"/>
                <a:gd name="T21" fmla="*/ 16 h 371"/>
                <a:gd name="T22" fmla="*/ 4 w 585"/>
                <a:gd name="T23" fmla="*/ 20 h 371"/>
                <a:gd name="T24" fmla="*/ 5 w 585"/>
                <a:gd name="T25" fmla="*/ 24 h 371"/>
                <a:gd name="T26" fmla="*/ 6 w 585"/>
                <a:gd name="T27" fmla="*/ 28 h 371"/>
                <a:gd name="T28" fmla="*/ 7 w 585"/>
                <a:gd name="T29" fmla="*/ 31 h 371"/>
                <a:gd name="T30" fmla="*/ 8 w 585"/>
                <a:gd name="T31" fmla="*/ 35 h 371"/>
                <a:gd name="T32" fmla="*/ 9 w 585"/>
                <a:gd name="T33" fmla="*/ 39 h 371"/>
                <a:gd name="T34" fmla="*/ 9 w 585"/>
                <a:gd name="T35" fmla="*/ 39 h 371"/>
                <a:gd name="T36" fmla="*/ 10 w 585"/>
                <a:gd name="T37" fmla="*/ 41 h 371"/>
                <a:gd name="T38" fmla="*/ 11 w 585"/>
                <a:gd name="T39" fmla="*/ 42 h 371"/>
                <a:gd name="T40" fmla="*/ 13 w 585"/>
                <a:gd name="T41" fmla="*/ 44 h 371"/>
                <a:gd name="T42" fmla="*/ 14 w 585"/>
                <a:gd name="T43" fmla="*/ 45 h 371"/>
                <a:gd name="T44" fmla="*/ 15 w 585"/>
                <a:gd name="T45" fmla="*/ 46 h 371"/>
                <a:gd name="T46" fmla="*/ 17 w 585"/>
                <a:gd name="T47" fmla="*/ 47 h 371"/>
                <a:gd name="T48" fmla="*/ 18 w 585"/>
                <a:gd name="T49" fmla="*/ 47 h 371"/>
                <a:gd name="T50" fmla="*/ 19 w 585"/>
                <a:gd name="T51" fmla="*/ 46 h 371"/>
                <a:gd name="T52" fmla="*/ 19 w 585"/>
                <a:gd name="T53" fmla="*/ 45 h 371"/>
                <a:gd name="T54" fmla="*/ 20 w 585"/>
                <a:gd name="T55" fmla="*/ 44 h 371"/>
                <a:gd name="T56" fmla="*/ 20 w 585"/>
                <a:gd name="T57" fmla="*/ 43 h 371"/>
                <a:gd name="T58" fmla="*/ 21 w 585"/>
                <a:gd name="T59" fmla="*/ 42 h 371"/>
                <a:gd name="T60" fmla="*/ 21 w 585"/>
                <a:gd name="T61" fmla="*/ 42 h 371"/>
                <a:gd name="T62" fmla="*/ 21 w 585"/>
                <a:gd name="T63" fmla="*/ 42 h 371"/>
                <a:gd name="T64" fmla="*/ 21 w 585"/>
                <a:gd name="T65" fmla="*/ 42 h 371"/>
                <a:gd name="T66" fmla="*/ 22 w 585"/>
                <a:gd name="T67" fmla="*/ 38 h 371"/>
                <a:gd name="T68" fmla="*/ 21 w 585"/>
                <a:gd name="T69" fmla="*/ 33 h 371"/>
                <a:gd name="T70" fmla="*/ 19 w 585"/>
                <a:gd name="T71" fmla="*/ 27 h 371"/>
                <a:gd name="T72" fmla="*/ 16 w 585"/>
                <a:gd name="T73" fmla="*/ 20 h 371"/>
                <a:gd name="T74" fmla="*/ 13 w 585"/>
                <a:gd name="T75" fmla="*/ 14 h 371"/>
                <a:gd name="T76" fmla="*/ 9 w 585"/>
                <a:gd name="T77" fmla="*/ 8 h 371"/>
                <a:gd name="T78" fmla="*/ 4 w 585"/>
                <a:gd name="T79" fmla="*/ 3 h 371"/>
                <a:gd name="T80" fmla="*/ 0 w 585"/>
                <a:gd name="T81" fmla="*/ 0 h 371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585"/>
                <a:gd name="T124" fmla="*/ 0 h 371"/>
                <a:gd name="T125" fmla="*/ 585 w 585"/>
                <a:gd name="T126" fmla="*/ 371 h 371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585" h="371">
                  <a:moveTo>
                    <a:pt x="0" y="0"/>
                  </a:moveTo>
                  <a:lnTo>
                    <a:pt x="0" y="8"/>
                  </a:lnTo>
                  <a:lnTo>
                    <a:pt x="2" y="16"/>
                  </a:lnTo>
                  <a:lnTo>
                    <a:pt x="3" y="24"/>
                  </a:lnTo>
                  <a:lnTo>
                    <a:pt x="5" y="32"/>
                  </a:lnTo>
                  <a:lnTo>
                    <a:pt x="5" y="40"/>
                  </a:lnTo>
                  <a:lnTo>
                    <a:pt x="6" y="47"/>
                  </a:lnTo>
                  <a:lnTo>
                    <a:pt x="7" y="55"/>
                  </a:lnTo>
                  <a:lnTo>
                    <a:pt x="10" y="64"/>
                  </a:lnTo>
                  <a:lnTo>
                    <a:pt x="39" y="94"/>
                  </a:lnTo>
                  <a:lnTo>
                    <a:pt x="67" y="124"/>
                  </a:lnTo>
                  <a:lnTo>
                    <a:pt x="95" y="156"/>
                  </a:lnTo>
                  <a:lnTo>
                    <a:pt x="125" y="187"/>
                  </a:lnTo>
                  <a:lnTo>
                    <a:pt x="153" y="217"/>
                  </a:lnTo>
                  <a:lnTo>
                    <a:pt x="182" y="247"/>
                  </a:lnTo>
                  <a:lnTo>
                    <a:pt x="211" y="278"/>
                  </a:lnTo>
                  <a:lnTo>
                    <a:pt x="240" y="310"/>
                  </a:lnTo>
                  <a:lnTo>
                    <a:pt x="247" y="312"/>
                  </a:lnTo>
                  <a:lnTo>
                    <a:pt x="269" y="322"/>
                  </a:lnTo>
                  <a:lnTo>
                    <a:pt x="298" y="332"/>
                  </a:lnTo>
                  <a:lnTo>
                    <a:pt x="338" y="346"/>
                  </a:lnTo>
                  <a:lnTo>
                    <a:pt x="377" y="357"/>
                  </a:lnTo>
                  <a:lnTo>
                    <a:pt x="418" y="367"/>
                  </a:lnTo>
                  <a:lnTo>
                    <a:pt x="454" y="371"/>
                  </a:lnTo>
                  <a:lnTo>
                    <a:pt x="485" y="370"/>
                  </a:lnTo>
                  <a:lnTo>
                    <a:pt x="506" y="362"/>
                  </a:lnTo>
                  <a:lnTo>
                    <a:pt x="523" y="356"/>
                  </a:lnTo>
                  <a:lnTo>
                    <a:pt x="535" y="348"/>
                  </a:lnTo>
                  <a:lnTo>
                    <a:pt x="548" y="342"/>
                  </a:lnTo>
                  <a:lnTo>
                    <a:pt x="555" y="336"/>
                  </a:lnTo>
                  <a:lnTo>
                    <a:pt x="561" y="332"/>
                  </a:lnTo>
                  <a:lnTo>
                    <a:pt x="564" y="329"/>
                  </a:lnTo>
                  <a:lnTo>
                    <a:pt x="565" y="329"/>
                  </a:lnTo>
                  <a:lnTo>
                    <a:pt x="585" y="301"/>
                  </a:lnTo>
                  <a:lnTo>
                    <a:pt x="566" y="262"/>
                  </a:lnTo>
                  <a:lnTo>
                    <a:pt x="514" y="211"/>
                  </a:lnTo>
                  <a:lnTo>
                    <a:pt x="438" y="158"/>
                  </a:lnTo>
                  <a:lnTo>
                    <a:pt x="341" y="105"/>
                  </a:lnTo>
                  <a:lnTo>
                    <a:pt x="232" y="58"/>
                  </a:lnTo>
                  <a:lnTo>
                    <a:pt x="115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AAD4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" name="Freeform 124"/>
            <p:cNvSpPr>
              <a:spLocks/>
            </p:cNvSpPr>
            <p:nvPr/>
          </p:nvSpPr>
          <p:spPr bwMode="auto">
            <a:xfrm>
              <a:off x="5452" y="1802"/>
              <a:ext cx="160" cy="153"/>
            </a:xfrm>
            <a:custGeom>
              <a:avLst/>
              <a:gdLst>
                <a:gd name="T0" fmla="*/ 0 w 478"/>
                <a:gd name="T1" fmla="*/ 0 h 305"/>
                <a:gd name="T2" fmla="*/ 0 w 478"/>
                <a:gd name="T3" fmla="*/ 2 h 305"/>
                <a:gd name="T4" fmla="*/ 0 w 478"/>
                <a:gd name="T5" fmla="*/ 4 h 305"/>
                <a:gd name="T6" fmla="*/ 0 w 478"/>
                <a:gd name="T7" fmla="*/ 5 h 305"/>
                <a:gd name="T8" fmla="*/ 0 w 478"/>
                <a:gd name="T9" fmla="*/ 7 h 305"/>
                <a:gd name="T10" fmla="*/ 1 w 478"/>
                <a:gd name="T11" fmla="*/ 10 h 305"/>
                <a:gd name="T12" fmla="*/ 2 w 478"/>
                <a:gd name="T13" fmla="*/ 13 h 305"/>
                <a:gd name="T14" fmla="*/ 3 w 478"/>
                <a:gd name="T15" fmla="*/ 16 h 305"/>
                <a:gd name="T16" fmla="*/ 4 w 478"/>
                <a:gd name="T17" fmla="*/ 20 h 305"/>
                <a:gd name="T18" fmla="*/ 5 w 478"/>
                <a:gd name="T19" fmla="*/ 23 h 305"/>
                <a:gd name="T20" fmla="*/ 6 w 478"/>
                <a:gd name="T21" fmla="*/ 26 h 305"/>
                <a:gd name="T22" fmla="*/ 6 w 478"/>
                <a:gd name="T23" fmla="*/ 29 h 305"/>
                <a:gd name="T24" fmla="*/ 7 w 478"/>
                <a:gd name="T25" fmla="*/ 32 h 305"/>
                <a:gd name="T26" fmla="*/ 8 w 478"/>
                <a:gd name="T27" fmla="*/ 33 h 305"/>
                <a:gd name="T28" fmla="*/ 8 w 478"/>
                <a:gd name="T29" fmla="*/ 33 h 305"/>
                <a:gd name="T30" fmla="*/ 9 w 478"/>
                <a:gd name="T31" fmla="*/ 35 h 305"/>
                <a:gd name="T32" fmla="*/ 10 w 478"/>
                <a:gd name="T33" fmla="*/ 36 h 305"/>
                <a:gd name="T34" fmla="*/ 11 w 478"/>
                <a:gd name="T35" fmla="*/ 37 h 305"/>
                <a:gd name="T36" fmla="*/ 13 w 478"/>
                <a:gd name="T37" fmla="*/ 38 h 305"/>
                <a:gd name="T38" fmla="*/ 14 w 478"/>
                <a:gd name="T39" fmla="*/ 39 h 305"/>
                <a:gd name="T40" fmla="*/ 15 w 478"/>
                <a:gd name="T41" fmla="*/ 39 h 305"/>
                <a:gd name="T42" fmla="*/ 15 w 478"/>
                <a:gd name="T43" fmla="*/ 38 h 305"/>
                <a:gd name="T44" fmla="*/ 16 w 478"/>
                <a:gd name="T45" fmla="*/ 37 h 305"/>
                <a:gd name="T46" fmla="*/ 16 w 478"/>
                <a:gd name="T47" fmla="*/ 36 h 305"/>
                <a:gd name="T48" fmla="*/ 17 w 478"/>
                <a:gd name="T49" fmla="*/ 36 h 305"/>
                <a:gd name="T50" fmla="*/ 17 w 478"/>
                <a:gd name="T51" fmla="*/ 35 h 305"/>
                <a:gd name="T52" fmla="*/ 17 w 478"/>
                <a:gd name="T53" fmla="*/ 35 h 305"/>
                <a:gd name="T54" fmla="*/ 17 w 478"/>
                <a:gd name="T55" fmla="*/ 35 h 305"/>
                <a:gd name="T56" fmla="*/ 17 w 478"/>
                <a:gd name="T57" fmla="*/ 35 h 305"/>
                <a:gd name="T58" fmla="*/ 18 w 478"/>
                <a:gd name="T59" fmla="*/ 31 h 305"/>
                <a:gd name="T60" fmla="*/ 17 w 478"/>
                <a:gd name="T61" fmla="*/ 27 h 305"/>
                <a:gd name="T62" fmla="*/ 16 w 478"/>
                <a:gd name="T63" fmla="*/ 22 h 305"/>
                <a:gd name="T64" fmla="*/ 13 w 478"/>
                <a:gd name="T65" fmla="*/ 17 h 305"/>
                <a:gd name="T66" fmla="*/ 10 w 478"/>
                <a:gd name="T67" fmla="*/ 11 h 305"/>
                <a:gd name="T68" fmla="*/ 7 w 478"/>
                <a:gd name="T69" fmla="*/ 6 h 305"/>
                <a:gd name="T70" fmla="*/ 3 w 478"/>
                <a:gd name="T71" fmla="*/ 3 h 305"/>
                <a:gd name="T72" fmla="*/ 0 w 478"/>
                <a:gd name="T73" fmla="*/ 0 h 30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78"/>
                <a:gd name="T112" fmla="*/ 0 h 305"/>
                <a:gd name="T113" fmla="*/ 478 w 478"/>
                <a:gd name="T114" fmla="*/ 305 h 30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78" h="305">
                  <a:moveTo>
                    <a:pt x="0" y="0"/>
                  </a:moveTo>
                  <a:lnTo>
                    <a:pt x="0" y="13"/>
                  </a:lnTo>
                  <a:lnTo>
                    <a:pt x="3" y="26"/>
                  </a:lnTo>
                  <a:lnTo>
                    <a:pt x="4" y="39"/>
                  </a:lnTo>
                  <a:lnTo>
                    <a:pt x="7" y="53"/>
                  </a:lnTo>
                  <a:lnTo>
                    <a:pt x="30" y="78"/>
                  </a:lnTo>
                  <a:lnTo>
                    <a:pt x="53" y="103"/>
                  </a:lnTo>
                  <a:lnTo>
                    <a:pt x="76" y="128"/>
                  </a:lnTo>
                  <a:lnTo>
                    <a:pt x="101" y="154"/>
                  </a:lnTo>
                  <a:lnTo>
                    <a:pt x="124" y="179"/>
                  </a:lnTo>
                  <a:lnTo>
                    <a:pt x="148" y="203"/>
                  </a:lnTo>
                  <a:lnTo>
                    <a:pt x="172" y="228"/>
                  </a:lnTo>
                  <a:lnTo>
                    <a:pt x="197" y="254"/>
                  </a:lnTo>
                  <a:lnTo>
                    <a:pt x="203" y="257"/>
                  </a:lnTo>
                  <a:lnTo>
                    <a:pt x="220" y="263"/>
                  </a:lnTo>
                  <a:lnTo>
                    <a:pt x="245" y="273"/>
                  </a:lnTo>
                  <a:lnTo>
                    <a:pt x="277" y="284"/>
                  </a:lnTo>
                  <a:lnTo>
                    <a:pt x="309" y="293"/>
                  </a:lnTo>
                  <a:lnTo>
                    <a:pt x="341" y="303"/>
                  </a:lnTo>
                  <a:lnTo>
                    <a:pt x="371" y="305"/>
                  </a:lnTo>
                  <a:lnTo>
                    <a:pt x="395" y="305"/>
                  </a:lnTo>
                  <a:lnTo>
                    <a:pt x="412" y="299"/>
                  </a:lnTo>
                  <a:lnTo>
                    <a:pt x="426" y="293"/>
                  </a:lnTo>
                  <a:lnTo>
                    <a:pt x="437" y="287"/>
                  </a:lnTo>
                  <a:lnTo>
                    <a:pt x="447" y="283"/>
                  </a:lnTo>
                  <a:lnTo>
                    <a:pt x="453" y="278"/>
                  </a:lnTo>
                  <a:lnTo>
                    <a:pt x="459" y="275"/>
                  </a:lnTo>
                  <a:lnTo>
                    <a:pt x="461" y="273"/>
                  </a:lnTo>
                  <a:lnTo>
                    <a:pt x="463" y="273"/>
                  </a:lnTo>
                  <a:lnTo>
                    <a:pt x="478" y="248"/>
                  </a:lnTo>
                  <a:lnTo>
                    <a:pt x="464" y="215"/>
                  </a:lnTo>
                  <a:lnTo>
                    <a:pt x="422" y="175"/>
                  </a:lnTo>
                  <a:lnTo>
                    <a:pt x="358" y="130"/>
                  </a:lnTo>
                  <a:lnTo>
                    <a:pt x="278" y="86"/>
                  </a:lnTo>
                  <a:lnTo>
                    <a:pt x="189" y="48"/>
                  </a:lnTo>
                  <a:lnTo>
                    <a:pt x="94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B35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4" name="Freeform 125"/>
            <p:cNvSpPr>
              <a:spLocks/>
            </p:cNvSpPr>
            <p:nvPr/>
          </p:nvSpPr>
          <p:spPr bwMode="auto">
            <a:xfrm>
              <a:off x="4432" y="2435"/>
              <a:ext cx="272" cy="271"/>
            </a:xfrm>
            <a:custGeom>
              <a:avLst/>
              <a:gdLst>
                <a:gd name="T0" fmla="*/ 10 w 816"/>
                <a:gd name="T1" fmla="*/ 0 h 542"/>
                <a:gd name="T2" fmla="*/ 8 w 816"/>
                <a:gd name="T3" fmla="*/ 1 h 542"/>
                <a:gd name="T4" fmla="*/ 4 w 816"/>
                <a:gd name="T5" fmla="*/ 4 h 542"/>
                <a:gd name="T6" fmla="*/ 1 w 816"/>
                <a:gd name="T7" fmla="*/ 9 h 542"/>
                <a:gd name="T8" fmla="*/ 0 w 816"/>
                <a:gd name="T9" fmla="*/ 15 h 542"/>
                <a:gd name="T10" fmla="*/ 1 w 816"/>
                <a:gd name="T11" fmla="*/ 19 h 542"/>
                <a:gd name="T12" fmla="*/ 2 w 816"/>
                <a:gd name="T13" fmla="*/ 20 h 542"/>
                <a:gd name="T14" fmla="*/ 3 w 816"/>
                <a:gd name="T15" fmla="*/ 20 h 542"/>
                <a:gd name="T16" fmla="*/ 6 w 816"/>
                <a:gd name="T17" fmla="*/ 33 h 542"/>
                <a:gd name="T18" fmla="*/ 6 w 816"/>
                <a:gd name="T19" fmla="*/ 35 h 542"/>
                <a:gd name="T20" fmla="*/ 9 w 816"/>
                <a:gd name="T21" fmla="*/ 41 h 542"/>
                <a:gd name="T22" fmla="*/ 12 w 816"/>
                <a:gd name="T23" fmla="*/ 48 h 542"/>
                <a:gd name="T24" fmla="*/ 17 w 816"/>
                <a:gd name="T25" fmla="*/ 53 h 542"/>
                <a:gd name="T26" fmla="*/ 21 w 816"/>
                <a:gd name="T27" fmla="*/ 56 h 542"/>
                <a:gd name="T28" fmla="*/ 23 w 816"/>
                <a:gd name="T29" fmla="*/ 61 h 542"/>
                <a:gd name="T30" fmla="*/ 24 w 816"/>
                <a:gd name="T31" fmla="*/ 65 h 542"/>
                <a:gd name="T32" fmla="*/ 25 w 816"/>
                <a:gd name="T33" fmla="*/ 67 h 542"/>
                <a:gd name="T34" fmla="*/ 26 w 816"/>
                <a:gd name="T35" fmla="*/ 68 h 542"/>
                <a:gd name="T36" fmla="*/ 28 w 816"/>
                <a:gd name="T37" fmla="*/ 68 h 542"/>
                <a:gd name="T38" fmla="*/ 30 w 816"/>
                <a:gd name="T39" fmla="*/ 65 h 542"/>
                <a:gd name="T40" fmla="*/ 29 w 816"/>
                <a:gd name="T41" fmla="*/ 54 h 542"/>
                <a:gd name="T42" fmla="*/ 27 w 816"/>
                <a:gd name="T43" fmla="*/ 42 h 542"/>
                <a:gd name="T44" fmla="*/ 26 w 816"/>
                <a:gd name="T45" fmla="*/ 36 h 542"/>
                <a:gd name="T46" fmla="*/ 25 w 816"/>
                <a:gd name="T47" fmla="*/ 30 h 542"/>
                <a:gd name="T48" fmla="*/ 20 w 816"/>
                <a:gd name="T49" fmla="*/ 18 h 542"/>
                <a:gd name="T50" fmla="*/ 16 w 816"/>
                <a:gd name="T51" fmla="*/ 7 h 542"/>
                <a:gd name="T52" fmla="*/ 17 w 816"/>
                <a:gd name="T53" fmla="*/ 6 h 542"/>
                <a:gd name="T54" fmla="*/ 19 w 816"/>
                <a:gd name="T55" fmla="*/ 8 h 542"/>
                <a:gd name="T56" fmla="*/ 20 w 816"/>
                <a:gd name="T57" fmla="*/ 10 h 542"/>
                <a:gd name="T58" fmla="*/ 19 w 816"/>
                <a:gd name="T59" fmla="*/ 8 h 542"/>
                <a:gd name="T60" fmla="*/ 17 w 816"/>
                <a:gd name="T61" fmla="*/ 5 h 542"/>
                <a:gd name="T62" fmla="*/ 15 w 816"/>
                <a:gd name="T63" fmla="*/ 1 h 542"/>
                <a:gd name="T64" fmla="*/ 11 w 816"/>
                <a:gd name="T65" fmla="*/ 0 h 54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16"/>
                <a:gd name="T100" fmla="*/ 0 h 542"/>
                <a:gd name="T101" fmla="*/ 816 w 816"/>
                <a:gd name="T102" fmla="*/ 542 h 54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16" h="542">
                  <a:moveTo>
                    <a:pt x="292" y="0"/>
                  </a:moveTo>
                  <a:lnTo>
                    <a:pt x="279" y="0"/>
                  </a:lnTo>
                  <a:lnTo>
                    <a:pt x="251" y="4"/>
                  </a:lnTo>
                  <a:lnTo>
                    <a:pt x="209" y="9"/>
                  </a:lnTo>
                  <a:lnTo>
                    <a:pt x="161" y="20"/>
                  </a:lnTo>
                  <a:lnTo>
                    <a:pt x="110" y="33"/>
                  </a:lnTo>
                  <a:lnTo>
                    <a:pt x="63" y="50"/>
                  </a:lnTo>
                  <a:lnTo>
                    <a:pt x="26" y="72"/>
                  </a:lnTo>
                  <a:lnTo>
                    <a:pt x="7" y="99"/>
                  </a:lnTo>
                  <a:lnTo>
                    <a:pt x="0" y="124"/>
                  </a:lnTo>
                  <a:lnTo>
                    <a:pt x="5" y="143"/>
                  </a:lnTo>
                  <a:lnTo>
                    <a:pt x="18" y="153"/>
                  </a:lnTo>
                  <a:lnTo>
                    <a:pt x="38" y="160"/>
                  </a:lnTo>
                  <a:lnTo>
                    <a:pt x="56" y="161"/>
                  </a:lnTo>
                  <a:lnTo>
                    <a:pt x="74" y="162"/>
                  </a:lnTo>
                  <a:lnTo>
                    <a:pt x="89" y="161"/>
                  </a:lnTo>
                  <a:lnTo>
                    <a:pt x="94" y="161"/>
                  </a:lnTo>
                  <a:lnTo>
                    <a:pt x="149" y="261"/>
                  </a:lnTo>
                  <a:lnTo>
                    <a:pt x="154" y="267"/>
                  </a:lnTo>
                  <a:lnTo>
                    <a:pt x="169" y="284"/>
                  </a:lnTo>
                  <a:lnTo>
                    <a:pt x="194" y="306"/>
                  </a:lnTo>
                  <a:lnTo>
                    <a:pt x="230" y="334"/>
                  </a:lnTo>
                  <a:lnTo>
                    <a:pt x="273" y="363"/>
                  </a:lnTo>
                  <a:lnTo>
                    <a:pt x="326" y="391"/>
                  </a:lnTo>
                  <a:lnTo>
                    <a:pt x="385" y="413"/>
                  </a:lnTo>
                  <a:lnTo>
                    <a:pt x="454" y="428"/>
                  </a:lnTo>
                  <a:lnTo>
                    <a:pt x="515" y="439"/>
                  </a:lnTo>
                  <a:lnTo>
                    <a:pt x="564" y="455"/>
                  </a:lnTo>
                  <a:lnTo>
                    <a:pt x="601" y="472"/>
                  </a:lnTo>
                  <a:lnTo>
                    <a:pt x="628" y="490"/>
                  </a:lnTo>
                  <a:lnTo>
                    <a:pt x="645" y="504"/>
                  </a:lnTo>
                  <a:lnTo>
                    <a:pt x="656" y="519"/>
                  </a:lnTo>
                  <a:lnTo>
                    <a:pt x="662" y="528"/>
                  </a:lnTo>
                  <a:lnTo>
                    <a:pt x="663" y="532"/>
                  </a:lnTo>
                  <a:lnTo>
                    <a:pt x="672" y="533"/>
                  </a:lnTo>
                  <a:lnTo>
                    <a:pt x="698" y="538"/>
                  </a:lnTo>
                  <a:lnTo>
                    <a:pt x="732" y="542"/>
                  </a:lnTo>
                  <a:lnTo>
                    <a:pt x="769" y="542"/>
                  </a:lnTo>
                  <a:lnTo>
                    <a:pt x="799" y="534"/>
                  </a:lnTo>
                  <a:lnTo>
                    <a:pt x="816" y="516"/>
                  </a:lnTo>
                  <a:lnTo>
                    <a:pt x="810" y="482"/>
                  </a:lnTo>
                  <a:lnTo>
                    <a:pt x="779" y="432"/>
                  </a:lnTo>
                  <a:lnTo>
                    <a:pt x="741" y="380"/>
                  </a:lnTo>
                  <a:lnTo>
                    <a:pt x="722" y="342"/>
                  </a:lnTo>
                  <a:lnTo>
                    <a:pt x="715" y="315"/>
                  </a:lnTo>
                  <a:lnTo>
                    <a:pt x="711" y="293"/>
                  </a:lnTo>
                  <a:lnTo>
                    <a:pt x="700" y="269"/>
                  </a:lnTo>
                  <a:lnTo>
                    <a:pt x="676" y="240"/>
                  </a:lnTo>
                  <a:lnTo>
                    <a:pt x="628" y="201"/>
                  </a:lnTo>
                  <a:lnTo>
                    <a:pt x="552" y="146"/>
                  </a:lnTo>
                  <a:lnTo>
                    <a:pt x="477" y="92"/>
                  </a:lnTo>
                  <a:lnTo>
                    <a:pt x="440" y="62"/>
                  </a:lnTo>
                  <a:lnTo>
                    <a:pt x="433" y="47"/>
                  </a:lnTo>
                  <a:lnTo>
                    <a:pt x="447" y="49"/>
                  </a:lnTo>
                  <a:lnTo>
                    <a:pt x="471" y="55"/>
                  </a:lnTo>
                  <a:lnTo>
                    <a:pt x="501" y="67"/>
                  </a:lnTo>
                  <a:lnTo>
                    <a:pt x="523" y="77"/>
                  </a:lnTo>
                  <a:lnTo>
                    <a:pt x="535" y="82"/>
                  </a:lnTo>
                  <a:lnTo>
                    <a:pt x="529" y="79"/>
                  </a:lnTo>
                  <a:lnTo>
                    <a:pt x="516" y="69"/>
                  </a:lnTo>
                  <a:lnTo>
                    <a:pt x="497" y="55"/>
                  </a:lnTo>
                  <a:lnTo>
                    <a:pt x="470" y="41"/>
                  </a:lnTo>
                  <a:lnTo>
                    <a:pt x="433" y="25"/>
                  </a:lnTo>
                  <a:lnTo>
                    <a:pt x="392" y="12"/>
                  </a:lnTo>
                  <a:lnTo>
                    <a:pt x="344" y="3"/>
                  </a:lnTo>
                  <a:lnTo>
                    <a:pt x="292" y="0"/>
                  </a:lnTo>
                  <a:close/>
                </a:path>
              </a:pathLst>
            </a:custGeom>
            <a:solidFill>
              <a:srgbClr val="EDA14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5" name="Freeform 126"/>
            <p:cNvSpPr>
              <a:spLocks/>
            </p:cNvSpPr>
            <p:nvPr/>
          </p:nvSpPr>
          <p:spPr bwMode="auto">
            <a:xfrm>
              <a:off x="4449" y="2320"/>
              <a:ext cx="174" cy="133"/>
            </a:xfrm>
            <a:custGeom>
              <a:avLst/>
              <a:gdLst>
                <a:gd name="T0" fmla="*/ 19 w 524"/>
                <a:gd name="T1" fmla="*/ 33 h 266"/>
                <a:gd name="T2" fmla="*/ 19 w 524"/>
                <a:gd name="T3" fmla="*/ 33 h 266"/>
                <a:gd name="T4" fmla="*/ 19 w 524"/>
                <a:gd name="T5" fmla="*/ 31 h 266"/>
                <a:gd name="T6" fmla="*/ 19 w 524"/>
                <a:gd name="T7" fmla="*/ 28 h 266"/>
                <a:gd name="T8" fmla="*/ 19 w 524"/>
                <a:gd name="T9" fmla="*/ 26 h 266"/>
                <a:gd name="T10" fmla="*/ 19 w 524"/>
                <a:gd name="T11" fmla="*/ 21 h 266"/>
                <a:gd name="T12" fmla="*/ 19 w 524"/>
                <a:gd name="T13" fmla="*/ 17 h 266"/>
                <a:gd name="T14" fmla="*/ 18 w 524"/>
                <a:gd name="T15" fmla="*/ 11 h 266"/>
                <a:gd name="T16" fmla="*/ 17 w 524"/>
                <a:gd name="T17" fmla="*/ 4 h 266"/>
                <a:gd name="T18" fmla="*/ 15 w 524"/>
                <a:gd name="T19" fmla="*/ 0 h 266"/>
                <a:gd name="T20" fmla="*/ 13 w 524"/>
                <a:gd name="T21" fmla="*/ 1 h 266"/>
                <a:gd name="T22" fmla="*/ 10 w 524"/>
                <a:gd name="T23" fmla="*/ 3 h 266"/>
                <a:gd name="T24" fmla="*/ 7 w 524"/>
                <a:gd name="T25" fmla="*/ 9 h 266"/>
                <a:gd name="T26" fmla="*/ 4 w 524"/>
                <a:gd name="T27" fmla="*/ 17 h 266"/>
                <a:gd name="T28" fmla="*/ 2 w 524"/>
                <a:gd name="T29" fmla="*/ 22 h 266"/>
                <a:gd name="T30" fmla="*/ 1 w 524"/>
                <a:gd name="T31" fmla="*/ 27 h 266"/>
                <a:gd name="T32" fmla="*/ 0 w 524"/>
                <a:gd name="T33" fmla="*/ 29 h 266"/>
                <a:gd name="T34" fmla="*/ 0 w 524"/>
                <a:gd name="T35" fmla="*/ 28 h 266"/>
                <a:gd name="T36" fmla="*/ 1 w 524"/>
                <a:gd name="T37" fmla="*/ 27 h 266"/>
                <a:gd name="T38" fmla="*/ 2 w 524"/>
                <a:gd name="T39" fmla="*/ 26 h 266"/>
                <a:gd name="T40" fmla="*/ 4 w 524"/>
                <a:gd name="T41" fmla="*/ 24 h 266"/>
                <a:gd name="T42" fmla="*/ 5 w 524"/>
                <a:gd name="T43" fmla="*/ 23 h 266"/>
                <a:gd name="T44" fmla="*/ 7 w 524"/>
                <a:gd name="T45" fmla="*/ 22 h 266"/>
                <a:gd name="T46" fmla="*/ 9 w 524"/>
                <a:gd name="T47" fmla="*/ 22 h 266"/>
                <a:gd name="T48" fmla="*/ 11 w 524"/>
                <a:gd name="T49" fmla="*/ 23 h 266"/>
                <a:gd name="T50" fmla="*/ 12 w 524"/>
                <a:gd name="T51" fmla="*/ 25 h 266"/>
                <a:gd name="T52" fmla="*/ 14 w 524"/>
                <a:gd name="T53" fmla="*/ 27 h 266"/>
                <a:gd name="T54" fmla="*/ 15 w 524"/>
                <a:gd name="T55" fmla="*/ 28 h 266"/>
                <a:gd name="T56" fmla="*/ 17 w 524"/>
                <a:gd name="T57" fmla="*/ 30 h 266"/>
                <a:gd name="T58" fmla="*/ 18 w 524"/>
                <a:gd name="T59" fmla="*/ 32 h 266"/>
                <a:gd name="T60" fmla="*/ 19 w 524"/>
                <a:gd name="T61" fmla="*/ 33 h 266"/>
                <a:gd name="T62" fmla="*/ 19 w 524"/>
                <a:gd name="T63" fmla="*/ 33 h 266"/>
                <a:gd name="T64" fmla="*/ 19 w 524"/>
                <a:gd name="T65" fmla="*/ 33 h 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24"/>
                <a:gd name="T100" fmla="*/ 0 h 266"/>
                <a:gd name="T101" fmla="*/ 524 w 524"/>
                <a:gd name="T102" fmla="*/ 266 h 26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24" h="266">
                  <a:moveTo>
                    <a:pt x="522" y="265"/>
                  </a:moveTo>
                  <a:lnTo>
                    <a:pt x="522" y="261"/>
                  </a:lnTo>
                  <a:lnTo>
                    <a:pt x="524" y="250"/>
                  </a:lnTo>
                  <a:lnTo>
                    <a:pt x="524" y="231"/>
                  </a:lnTo>
                  <a:lnTo>
                    <a:pt x="522" y="208"/>
                  </a:lnTo>
                  <a:lnTo>
                    <a:pt x="515" y="174"/>
                  </a:lnTo>
                  <a:lnTo>
                    <a:pt x="505" y="136"/>
                  </a:lnTo>
                  <a:lnTo>
                    <a:pt x="487" y="89"/>
                  </a:lnTo>
                  <a:lnTo>
                    <a:pt x="460" y="37"/>
                  </a:lnTo>
                  <a:lnTo>
                    <a:pt x="414" y="0"/>
                  </a:lnTo>
                  <a:lnTo>
                    <a:pt x="352" y="1"/>
                  </a:lnTo>
                  <a:lnTo>
                    <a:pt x="275" y="30"/>
                  </a:lnTo>
                  <a:lnTo>
                    <a:pt x="198" y="77"/>
                  </a:lnTo>
                  <a:lnTo>
                    <a:pt x="121" y="129"/>
                  </a:lnTo>
                  <a:lnTo>
                    <a:pt x="59" y="180"/>
                  </a:lnTo>
                  <a:lnTo>
                    <a:pt x="16" y="218"/>
                  </a:lnTo>
                  <a:lnTo>
                    <a:pt x="0" y="234"/>
                  </a:lnTo>
                  <a:lnTo>
                    <a:pt x="7" y="229"/>
                  </a:lnTo>
                  <a:lnTo>
                    <a:pt x="28" y="221"/>
                  </a:lnTo>
                  <a:lnTo>
                    <a:pt x="59" y="208"/>
                  </a:lnTo>
                  <a:lnTo>
                    <a:pt x="100" y="196"/>
                  </a:lnTo>
                  <a:lnTo>
                    <a:pt x="145" y="184"/>
                  </a:lnTo>
                  <a:lnTo>
                    <a:pt x="195" y="178"/>
                  </a:lnTo>
                  <a:lnTo>
                    <a:pt x="243" y="178"/>
                  </a:lnTo>
                  <a:lnTo>
                    <a:pt x="289" y="188"/>
                  </a:lnTo>
                  <a:lnTo>
                    <a:pt x="332" y="202"/>
                  </a:lnTo>
                  <a:lnTo>
                    <a:pt x="376" y="218"/>
                  </a:lnTo>
                  <a:lnTo>
                    <a:pt x="415" y="231"/>
                  </a:lnTo>
                  <a:lnTo>
                    <a:pt x="452" y="246"/>
                  </a:lnTo>
                  <a:lnTo>
                    <a:pt x="481" y="256"/>
                  </a:lnTo>
                  <a:lnTo>
                    <a:pt x="505" y="264"/>
                  </a:lnTo>
                  <a:lnTo>
                    <a:pt x="518" y="266"/>
                  </a:lnTo>
                  <a:lnTo>
                    <a:pt x="522" y="265"/>
                  </a:lnTo>
                  <a:close/>
                </a:path>
              </a:pathLst>
            </a:custGeom>
            <a:solidFill>
              <a:srgbClr val="EDA14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2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2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2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27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27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27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27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27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27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27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27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500"/>
                            </p:stCondLst>
                            <p:childTnLst>
                              <p:par>
                                <p:cTn id="8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7.40741E-7 L -0.61041 -0.0037 " pathEditMode="relative" rAng="0" ptsTypes="AA">
                                      <p:cBhvr>
                                        <p:cTn id="102" dur="5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521" y="-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7500"/>
                            </p:stCondLst>
                            <p:childTnLst>
                              <p:par>
                                <p:cTn id="10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14" grpId="0" animBg="1"/>
      <p:bldP spid="16" grpId="0" animBg="1"/>
      <p:bldP spid="19" grpId="0" animBg="1"/>
      <p:bldP spid="21" grpId="0" animBg="1"/>
      <p:bldP spid="24" grpId="0" animBg="1"/>
      <p:bldP spid="25" grpId="0" animBg="1"/>
      <p:bldP spid="26" grpId="0" animBg="1"/>
      <p:bldP spid="31" grpId="0" animBg="1"/>
      <p:bldP spid="3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13"/>
          <p:cNvSpPr>
            <a:spLocks noChangeArrowheads="1" noChangeShapeType="1" noTextEdit="1"/>
          </p:cNvSpPr>
          <p:nvPr/>
        </p:nvSpPr>
        <p:spPr bwMode="auto">
          <a:xfrm>
            <a:off x="2123728" y="0"/>
            <a:ext cx="7020272" cy="1700808"/>
          </a:xfrm>
          <a:prstGeom prst="rect">
            <a:avLst/>
          </a:prstGeom>
          <a:solidFill>
            <a:srgbClr val="92D050"/>
          </a:solidFill>
        </p:spPr>
        <p:txBody>
          <a:bodyPr wrap="none" fromWordArt="1">
            <a:prstTxWarp prst="textPlain">
              <a:avLst>
                <a:gd name="adj" fmla="val 54495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Пригадай: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1772817"/>
            <a:ext cx="6696744" cy="1384995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uk-UA" altLang="ru-RU" sz="2800" b="1" i="1" dirty="0" smtClean="0">
                <a:solidFill>
                  <a:srgbClr val="FF0000"/>
                </a:solidFill>
              </a:rPr>
              <a:t>Відсотком  (процентом) </a:t>
            </a:r>
            <a:r>
              <a:rPr lang="uk-UA" altLang="ru-RU" sz="2800" b="1" i="1" dirty="0" smtClean="0"/>
              <a:t>називають одна соту частина              будь-якого числа (або </a:t>
            </a:r>
            <a:r>
              <a:rPr lang="uk-UA" altLang="ru-RU" sz="2800" b="1" i="1" dirty="0" err="1" smtClean="0"/>
              <a:t>чилового</a:t>
            </a:r>
            <a:r>
              <a:rPr lang="uk-UA" altLang="ru-RU" sz="2800" b="1" i="1" dirty="0" smtClean="0"/>
              <a:t> значення величини).</a:t>
            </a:r>
            <a:endParaRPr lang="ru-RU" altLang="ru-RU" sz="2800" b="1" i="1" dirty="0" smtClean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63888" y="2204865"/>
            <a:ext cx="703709" cy="648072"/>
          </a:xfrm>
          <a:prstGeom prst="rect">
            <a:avLst/>
          </a:prstGeom>
          <a:noFill/>
        </p:spPr>
      </p:pic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3284984"/>
            <a:ext cx="5040560" cy="1512168"/>
          </a:xfrm>
          <a:prstGeom prst="rect">
            <a:avLst/>
          </a:prstGeom>
          <a:ln w="228600" cap="sq" cmpd="thickThin">
            <a:solidFill>
              <a:srgbClr val="FF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15716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3" name="Picture 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5301208"/>
            <a:ext cx="5040560" cy="1114425"/>
          </a:xfrm>
          <a:prstGeom prst="rect">
            <a:avLst/>
          </a:prstGeom>
          <a:ln w="228600" cap="sq" cmpd="thickThin">
            <a:solidFill>
              <a:srgbClr val="FFC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2204864"/>
            <a:ext cx="9138577" cy="1569660"/>
          </a:xfrm>
          <a:prstGeom prst="round1Rect">
            <a:avLst/>
          </a:prstGeom>
          <a:solidFill>
            <a:srgbClr val="FFC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FF0000"/>
                </a:solidFill>
              </a:rPr>
              <a:t>1 спосіб: </a:t>
            </a:r>
            <a:r>
              <a:rPr lang="uk-UA" sz="2400" b="1" dirty="0" smtClean="0"/>
              <a:t> 5% від числа 195 Спочатку знайдемо 1% від числа 195   195: 100 = 1,95</a:t>
            </a:r>
          </a:p>
          <a:p>
            <a:r>
              <a:rPr lang="uk-UA" sz="2400" b="1" dirty="0" smtClean="0"/>
              <a:t>   Отриманий результат  помножимо на кількість відсотків.</a:t>
            </a:r>
          </a:p>
          <a:p>
            <a:r>
              <a:rPr lang="uk-UA" sz="2400" b="1" dirty="0" smtClean="0"/>
              <a:t>   Маємо 1,95 · 5% = 9,75  грн.</a:t>
            </a:r>
            <a:endParaRPr lang="ru-RU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0" y="3861048"/>
            <a:ext cx="6228184" cy="1432500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FF0000"/>
                </a:solidFill>
              </a:rPr>
              <a:t>2 спосіб : </a:t>
            </a:r>
            <a:r>
              <a:rPr lang="uk-UA" sz="2400" b="1" dirty="0" smtClean="0"/>
              <a:t>Перетворимо відсотки у десятковий дріб 5% = 0,05;</a:t>
            </a:r>
          </a:p>
          <a:p>
            <a:r>
              <a:rPr lang="uk-UA" sz="2400" b="1" dirty="0" smtClean="0"/>
              <a:t> Тоді 195 · 0,05 = 9,75. </a:t>
            </a:r>
            <a:endParaRPr lang="ru-RU" sz="2400" b="1" dirty="0"/>
          </a:p>
        </p:txBody>
      </p:sp>
      <p:sp>
        <p:nvSpPr>
          <p:cNvPr id="10" name="Блок-схема: перфолента 9"/>
          <p:cNvSpPr/>
          <p:nvPr/>
        </p:nvSpPr>
        <p:spPr>
          <a:xfrm>
            <a:off x="0" y="1196752"/>
            <a:ext cx="9144000" cy="867311"/>
          </a:xfrm>
          <a:prstGeom prst="flowChartPunchedTape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uk-UA" sz="2800" b="1" dirty="0" smtClean="0"/>
              <a:t>Ми вже вміємо знаходити відсоток від числа: </a:t>
            </a:r>
            <a:endParaRPr lang="ru-RU" sz="2800" b="1" dirty="0"/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3131840" y="0"/>
            <a:ext cx="6012160" cy="1196752"/>
          </a:xfrm>
          <a:prstGeom prst="rect">
            <a:avLst/>
          </a:prstGeom>
          <a:solidFill>
            <a:srgbClr val="92D050"/>
          </a:solidFill>
        </p:spPr>
        <p:txBody>
          <a:bodyPr wrap="none" fromWordArt="1">
            <a:prstTxWarp prst="textPlain">
              <a:avLst>
                <a:gd name="adj" fmla="val 54495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Пригадай: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55576" y="5903893"/>
            <a:ext cx="3096344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uk-UA" sz="2800" b="1" i="1" dirty="0" smtClean="0"/>
              <a:t>Відповідь : 9,75.</a:t>
            </a:r>
            <a:endParaRPr lang="ru-RU" sz="28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2" grpId="0" animBg="1"/>
      <p:bldP spid="12" grpId="1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WordArt 13"/>
          <p:cNvSpPr>
            <a:spLocks noChangeArrowheads="1" noChangeShapeType="1" noTextEdit="1"/>
          </p:cNvSpPr>
          <p:nvPr/>
        </p:nvSpPr>
        <p:spPr bwMode="auto">
          <a:xfrm>
            <a:off x="2123728" y="0"/>
            <a:ext cx="7020272" cy="1412776"/>
          </a:xfrm>
          <a:prstGeom prst="rect">
            <a:avLst/>
          </a:prstGeom>
          <a:solidFill>
            <a:srgbClr val="92D050"/>
          </a:solidFill>
        </p:spPr>
        <p:txBody>
          <a:bodyPr wrap="none" fromWordArt="1">
            <a:prstTxWarp prst="textPlain">
              <a:avLst>
                <a:gd name="adj" fmla="val 46944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Розглянемо задачу</a:t>
            </a:r>
          </a:p>
          <a:p>
            <a:pPr algn="ctr"/>
            <a:r>
              <a:rPr lang="uk-UA" sz="4400" b="1" i="1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знаходженнячисла</a:t>
            </a:r>
            <a:endParaRPr lang="uk-UA" sz="4400" b="1" i="1" kern="10" dirty="0" smtClean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за його відсотком: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492896"/>
            <a:ext cx="9138577" cy="2308324"/>
          </a:xfrm>
          <a:prstGeom prst="round1Rect">
            <a:avLst/>
          </a:prstGeom>
          <a:solidFill>
            <a:srgbClr val="FFC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FF0000"/>
                </a:solidFill>
              </a:rPr>
              <a:t>1 спосіб: </a:t>
            </a:r>
            <a:r>
              <a:rPr lang="uk-UA" sz="2400" b="1" dirty="0" smtClean="0"/>
              <a:t> </a:t>
            </a:r>
            <a:r>
              <a:rPr lang="en-US" sz="2400" b="1" dirty="0" smtClean="0"/>
              <a:t> </a:t>
            </a:r>
            <a:r>
              <a:rPr lang="uk-UA" sz="2400" b="1" dirty="0" smtClean="0"/>
              <a:t>Знайдемо кількість сторінок,яка припадає на 1%. Для цього треба 180 поділити на 60.Маємо 180: 60 = 3. Щоб дізнатися ,скільки сторінок у книжці,треба 3 помножити на 100 (оскільки вся книжка становить 100%). Отже 3 ·100 = 300,у книжці 300 сторінок.</a:t>
            </a:r>
          </a:p>
          <a:p>
            <a:r>
              <a:rPr lang="uk-UA" sz="2400" b="1" dirty="0" smtClean="0"/>
              <a:t>   </a:t>
            </a:r>
          </a:p>
        </p:txBody>
      </p:sp>
      <p:sp>
        <p:nvSpPr>
          <p:cNvPr id="8" name="Капля 7"/>
          <p:cNvSpPr/>
          <p:nvPr/>
        </p:nvSpPr>
        <p:spPr>
          <a:xfrm>
            <a:off x="0" y="1484784"/>
            <a:ext cx="9144000" cy="1168539"/>
          </a:xfrm>
          <a:prstGeom prst="teardrop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uk-UA" sz="2400" b="1" dirty="0" smtClean="0"/>
              <a:t>Настя прочитала 180 сторінок,що становить 60% книжки. Скільки сторінок має книжка</a:t>
            </a:r>
            <a:r>
              <a:rPr lang="en-US" sz="2400" b="1" dirty="0" smtClean="0"/>
              <a:t>?</a:t>
            </a:r>
            <a:endParaRPr lang="ru-RU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0" y="4869160"/>
            <a:ext cx="8964488" cy="991731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FF0000"/>
                </a:solidFill>
              </a:rPr>
              <a:t>2 спосіб : </a:t>
            </a:r>
            <a:r>
              <a:rPr lang="uk-UA" sz="2400" b="1" dirty="0" smtClean="0"/>
              <a:t>  60%  = 0,6,якщо виконати ділення 180 на 0,6 ,то отримаємо 180 : 0,6 = 1800 : 6 = 300 (сторінок).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5877272"/>
            <a:ext cx="6444208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3200" b="1" i="1" dirty="0" smtClean="0"/>
              <a:t>Отримали той самий результат.</a:t>
            </a:r>
            <a:endParaRPr lang="ru-RU" sz="3200" b="1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6516216" y="5877272"/>
            <a:ext cx="2627784" cy="95410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       Зроби       висновки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13"/>
          <p:cNvSpPr>
            <a:spLocks noChangeArrowheads="1" noChangeShapeType="1" noTextEdit="1"/>
          </p:cNvSpPr>
          <p:nvPr/>
        </p:nvSpPr>
        <p:spPr bwMode="auto">
          <a:xfrm>
            <a:off x="2195736" y="0"/>
            <a:ext cx="6768752" cy="1268760"/>
          </a:xfrm>
          <a:prstGeom prst="rect">
            <a:avLst/>
          </a:prstGeom>
          <a:solidFill>
            <a:srgbClr val="92D050"/>
          </a:solidFill>
        </p:spPr>
        <p:txBody>
          <a:bodyPr wrap="none" fromWordArt="1">
            <a:prstTxWarp prst="textPlain">
              <a:avLst>
                <a:gd name="adj" fmla="val 49013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cs typeface="Arial"/>
              </a:rPr>
              <a:t>Запам’ятай: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cs typeface="Arial"/>
            </a:endParaRPr>
          </a:p>
        </p:txBody>
      </p:sp>
      <p:sp>
        <p:nvSpPr>
          <p:cNvPr id="6" name="Выноска со стрелкой вниз 5"/>
          <p:cNvSpPr/>
          <p:nvPr/>
        </p:nvSpPr>
        <p:spPr>
          <a:xfrm>
            <a:off x="0" y="1412777"/>
            <a:ext cx="9144000" cy="1838801"/>
          </a:xfrm>
          <a:prstGeom prst="downArrowCallou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uk-UA" sz="36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Щоб знайти число за його відсотком потрібно:</a:t>
            </a: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Блок-схема: перфолента 10"/>
          <p:cNvSpPr/>
          <p:nvPr/>
        </p:nvSpPr>
        <p:spPr>
          <a:xfrm>
            <a:off x="0" y="3068960"/>
            <a:ext cx="9144000" cy="1377494"/>
          </a:xfrm>
          <a:prstGeom prst="flowChartPunchedTape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uk-UA" sz="2400" b="1" i="1" dirty="0" smtClean="0">
                <a:solidFill>
                  <a:srgbClr val="FF0000"/>
                </a:solidFill>
              </a:rPr>
              <a:t>1 спосіб: </a:t>
            </a:r>
            <a:r>
              <a:rPr lang="uk-UA" sz="2400" b="1" i="1" dirty="0" smtClean="0"/>
              <a:t> </a:t>
            </a:r>
            <a:r>
              <a:rPr lang="en-US" sz="2400" b="1" i="1" dirty="0" smtClean="0"/>
              <a:t> </a:t>
            </a:r>
            <a:r>
              <a:rPr lang="uk-UA" sz="2400" b="1" i="1" dirty="0" smtClean="0"/>
              <a:t>Знаходимо  скільки припадає на 1%,а потім цю кількість помножимо на 100.</a:t>
            </a:r>
          </a:p>
        </p:txBody>
      </p:sp>
      <p:sp>
        <p:nvSpPr>
          <p:cNvPr id="12" name="Блок-схема: перфолента 11"/>
          <p:cNvSpPr/>
          <p:nvPr/>
        </p:nvSpPr>
        <p:spPr>
          <a:xfrm>
            <a:off x="0" y="4365104"/>
            <a:ext cx="9144000" cy="1377494"/>
          </a:xfrm>
          <a:prstGeom prst="flowChartPunchedTape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uk-UA" sz="2400" b="1" i="1" dirty="0" smtClean="0">
                <a:solidFill>
                  <a:srgbClr val="FF0000"/>
                </a:solidFill>
              </a:rPr>
              <a:t>2 спосіб: </a:t>
            </a:r>
            <a:r>
              <a:rPr lang="uk-UA" sz="2400" b="1" i="1" dirty="0" smtClean="0"/>
              <a:t> </a:t>
            </a:r>
            <a:r>
              <a:rPr lang="en-US" sz="2400" b="1" i="1" dirty="0" smtClean="0"/>
              <a:t> </a:t>
            </a:r>
            <a:r>
              <a:rPr lang="uk-UA" sz="2400" b="1" i="1" dirty="0" smtClean="0"/>
              <a:t>Виразили відсоток десятковим дробом і поділили дане число на цей дріб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6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ordArt 13"/>
          <p:cNvSpPr>
            <a:spLocks noChangeArrowheads="1" noChangeShapeType="1" noTextEdit="1"/>
          </p:cNvSpPr>
          <p:nvPr/>
        </p:nvSpPr>
        <p:spPr bwMode="auto">
          <a:xfrm>
            <a:off x="0" y="1124744"/>
            <a:ext cx="2483768" cy="576064"/>
          </a:xfrm>
          <a:custGeom>
            <a:avLst/>
            <a:gdLst>
              <a:gd name="connsiteX0" fmla="*/ 0 w 2483768"/>
              <a:gd name="connsiteY0" fmla="*/ 0 h 521916"/>
              <a:gd name="connsiteX1" fmla="*/ 2483768 w 2483768"/>
              <a:gd name="connsiteY1" fmla="*/ 0 h 521916"/>
              <a:gd name="connsiteX2" fmla="*/ 2483768 w 2483768"/>
              <a:gd name="connsiteY2" fmla="*/ 521916 h 521916"/>
              <a:gd name="connsiteX3" fmla="*/ 0 w 2483768"/>
              <a:gd name="connsiteY3" fmla="*/ 521916 h 521916"/>
              <a:gd name="connsiteX4" fmla="*/ 0 w 2483768"/>
              <a:gd name="connsiteY4" fmla="*/ 0 h 521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83768" h="521916">
                <a:moveTo>
                  <a:pt x="0" y="0"/>
                </a:moveTo>
                <a:lnTo>
                  <a:pt x="2483768" y="0"/>
                </a:lnTo>
                <a:lnTo>
                  <a:pt x="2483768" y="521916"/>
                </a:lnTo>
                <a:lnTo>
                  <a:pt x="0" y="521916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fromWordArt="1">
            <a:prstTxWarp prst="textPlain">
              <a:avLst>
                <a:gd name="adj" fmla="val 52312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№1549(1).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0" name="WordArt 13"/>
          <p:cNvSpPr>
            <a:spLocks noChangeArrowheads="1" noChangeShapeType="1" noTextEdit="1"/>
          </p:cNvSpPr>
          <p:nvPr/>
        </p:nvSpPr>
        <p:spPr bwMode="auto">
          <a:xfrm>
            <a:off x="2627784" y="0"/>
            <a:ext cx="6516216" cy="1097980"/>
          </a:xfrm>
          <a:prstGeom prst="rect">
            <a:avLst/>
          </a:prstGeom>
          <a:solidFill>
            <a:srgbClr val="92D050"/>
          </a:solidFill>
        </p:spPr>
        <p:txBody>
          <a:bodyPr wrap="none" fromWordArt="1">
            <a:prstTxWarp prst="textPlain">
              <a:avLst>
                <a:gd name="adj" fmla="val 50178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cs typeface="Arial"/>
              </a:rPr>
              <a:t>Наприклад: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cs typeface="Arial"/>
            </a:endParaRPr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0" y="1200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2780" name="Rectangle 12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8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2784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2787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2790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2793" name="Rectangle 2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2796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" name="Блок-схема: перфолента 30"/>
          <p:cNvSpPr/>
          <p:nvPr/>
        </p:nvSpPr>
        <p:spPr>
          <a:xfrm>
            <a:off x="0" y="1628800"/>
            <a:ext cx="9144000" cy="765274"/>
          </a:xfrm>
          <a:prstGeom prst="flowChartPunchedTape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uk-UA" sz="2400" b="1" i="1" dirty="0" smtClean="0">
                <a:solidFill>
                  <a:srgbClr val="FF0000"/>
                </a:solidFill>
              </a:rPr>
              <a:t>1 спосіб: </a:t>
            </a:r>
            <a:r>
              <a:rPr lang="uk-UA" sz="2400" b="1" i="1" dirty="0" smtClean="0"/>
              <a:t> </a:t>
            </a:r>
            <a:r>
              <a:rPr lang="en-US" sz="2400" b="1" i="1" dirty="0" smtClean="0"/>
              <a:t> </a:t>
            </a:r>
            <a:r>
              <a:rPr lang="uk-UA" sz="2400" b="1" i="1" dirty="0" smtClean="0"/>
              <a:t> 1дія) 48 : 24 = 2;       2 дія) 2 · 100 = 200. </a:t>
            </a:r>
          </a:p>
        </p:txBody>
      </p:sp>
      <p:sp>
        <p:nvSpPr>
          <p:cNvPr id="32" name="Блок-схема: перфолента 31"/>
          <p:cNvSpPr/>
          <p:nvPr/>
        </p:nvSpPr>
        <p:spPr>
          <a:xfrm>
            <a:off x="0" y="2348880"/>
            <a:ext cx="9144000" cy="765274"/>
          </a:xfrm>
          <a:prstGeom prst="flowChartPunchedTape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uk-UA" sz="2400" b="1" i="1" dirty="0" smtClean="0">
                <a:solidFill>
                  <a:srgbClr val="FF0000"/>
                </a:solidFill>
              </a:rPr>
              <a:t>2 спосіб: </a:t>
            </a:r>
            <a:r>
              <a:rPr lang="uk-UA" sz="2400" b="1" i="1" dirty="0" smtClean="0"/>
              <a:t> </a:t>
            </a:r>
            <a:r>
              <a:rPr lang="en-US" sz="2400" b="1" i="1" dirty="0" smtClean="0"/>
              <a:t> </a:t>
            </a:r>
            <a:r>
              <a:rPr lang="uk-UA" sz="2400" b="1" i="1" dirty="0" smtClean="0"/>
              <a:t> 1дія</a:t>
            </a:r>
            <a:r>
              <a:rPr lang="uk-UA" sz="2400" b="1" i="1" dirty="0"/>
              <a:t>)</a:t>
            </a:r>
            <a:r>
              <a:rPr lang="uk-UA" sz="2400" b="1" i="1" dirty="0" smtClean="0"/>
              <a:t> 24% = 0,24;       2 дія) 48 : 0,24 = 4800 :24 = 200.  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95536" y="3068960"/>
            <a:ext cx="2664296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400" b="1" i="1" dirty="0" smtClean="0"/>
              <a:t>Відповідь : 200.</a:t>
            </a:r>
            <a:endParaRPr lang="ru-RU" sz="2400" b="1" i="1" dirty="0"/>
          </a:p>
        </p:txBody>
      </p:sp>
      <p:sp>
        <p:nvSpPr>
          <p:cNvPr id="34" name="Блок-схема: перфолента 33"/>
          <p:cNvSpPr/>
          <p:nvPr/>
        </p:nvSpPr>
        <p:spPr>
          <a:xfrm>
            <a:off x="2411760" y="3429000"/>
            <a:ext cx="6732240" cy="1377494"/>
          </a:xfrm>
          <a:prstGeom prst="flowChartPunchedTape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uk-UA" sz="2400" b="1" i="1" dirty="0" smtClean="0">
                <a:solidFill>
                  <a:srgbClr val="FF0000"/>
                </a:solidFill>
              </a:rPr>
              <a:t>1 спосіб: </a:t>
            </a:r>
            <a:r>
              <a:rPr lang="uk-UA" sz="2400" b="1" i="1" dirty="0" smtClean="0"/>
              <a:t>1дія) 370,74: 100,2 = 3707,4 : 1002 = 3,7;</a:t>
            </a:r>
          </a:p>
          <a:p>
            <a:r>
              <a:rPr lang="uk-UA" sz="2400" b="1" i="1" dirty="0" smtClean="0"/>
              <a:t> 2 дія) 3,7 · 100 = 370.</a:t>
            </a:r>
          </a:p>
        </p:txBody>
      </p:sp>
      <p:sp>
        <p:nvSpPr>
          <p:cNvPr id="35" name="WordArt 13"/>
          <p:cNvSpPr>
            <a:spLocks noChangeArrowheads="1" noChangeShapeType="1" noTextEdit="1"/>
          </p:cNvSpPr>
          <p:nvPr/>
        </p:nvSpPr>
        <p:spPr bwMode="auto">
          <a:xfrm>
            <a:off x="0" y="3573016"/>
            <a:ext cx="2339752" cy="674316"/>
          </a:xfrm>
          <a:custGeom>
            <a:avLst/>
            <a:gdLst>
              <a:gd name="connsiteX0" fmla="*/ 0 w 2483768"/>
              <a:gd name="connsiteY0" fmla="*/ 0 h 521916"/>
              <a:gd name="connsiteX1" fmla="*/ 2483768 w 2483768"/>
              <a:gd name="connsiteY1" fmla="*/ 0 h 521916"/>
              <a:gd name="connsiteX2" fmla="*/ 2483768 w 2483768"/>
              <a:gd name="connsiteY2" fmla="*/ 521916 h 521916"/>
              <a:gd name="connsiteX3" fmla="*/ 0 w 2483768"/>
              <a:gd name="connsiteY3" fmla="*/ 521916 h 521916"/>
              <a:gd name="connsiteX4" fmla="*/ 0 w 2483768"/>
              <a:gd name="connsiteY4" fmla="*/ 0 h 521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83768" h="521916">
                <a:moveTo>
                  <a:pt x="0" y="0"/>
                </a:moveTo>
                <a:lnTo>
                  <a:pt x="2483768" y="0"/>
                </a:lnTo>
                <a:lnTo>
                  <a:pt x="2483768" y="521916"/>
                </a:lnTo>
                <a:lnTo>
                  <a:pt x="0" y="521916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fromWordArt="1">
            <a:prstTxWarp prst="textPlain">
              <a:avLst>
                <a:gd name="adj" fmla="val 50744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№1549(4).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6" name="Блок-схема: перфолента 35"/>
          <p:cNvSpPr/>
          <p:nvPr/>
        </p:nvSpPr>
        <p:spPr>
          <a:xfrm>
            <a:off x="0" y="4653136"/>
            <a:ext cx="9144000" cy="1377494"/>
          </a:xfrm>
          <a:prstGeom prst="flowChartPunchedTape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uk-UA" sz="2400" b="1" i="1" dirty="0" smtClean="0">
                <a:solidFill>
                  <a:srgbClr val="FF0000"/>
                </a:solidFill>
              </a:rPr>
              <a:t>2 спосіб: </a:t>
            </a:r>
            <a:r>
              <a:rPr lang="uk-UA" sz="2400" b="1" i="1" dirty="0" smtClean="0"/>
              <a:t>1дія)  100,2% = 1,002; 2 дія ) 370,74 : 1,002 = </a:t>
            </a:r>
          </a:p>
          <a:p>
            <a:r>
              <a:rPr lang="uk-UA" sz="2400" b="1" i="1" dirty="0" smtClean="0"/>
              <a:t>            =370740 : 1002 = 370.  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51520" y="6093296"/>
            <a:ext cx="2664296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400" b="1" i="1" dirty="0" smtClean="0"/>
              <a:t>Відповідь : 370.</a:t>
            </a:r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" name="WordArt 13"/>
          <p:cNvSpPr>
            <a:spLocks noChangeArrowheads="1" noChangeShapeType="1" noTextEdit="1"/>
          </p:cNvSpPr>
          <p:nvPr/>
        </p:nvSpPr>
        <p:spPr bwMode="auto">
          <a:xfrm>
            <a:off x="1331640" y="1124744"/>
            <a:ext cx="7200800" cy="720080"/>
          </a:xfrm>
          <a:custGeom>
            <a:avLst/>
            <a:gdLst>
              <a:gd name="connsiteX0" fmla="*/ 0 w 2483768"/>
              <a:gd name="connsiteY0" fmla="*/ 0 h 521916"/>
              <a:gd name="connsiteX1" fmla="*/ 2483768 w 2483768"/>
              <a:gd name="connsiteY1" fmla="*/ 0 h 521916"/>
              <a:gd name="connsiteX2" fmla="*/ 2483768 w 2483768"/>
              <a:gd name="connsiteY2" fmla="*/ 521916 h 521916"/>
              <a:gd name="connsiteX3" fmla="*/ 0 w 2483768"/>
              <a:gd name="connsiteY3" fmla="*/ 521916 h 521916"/>
              <a:gd name="connsiteX4" fmla="*/ 0 w 2483768"/>
              <a:gd name="connsiteY4" fmla="*/ 0 h 521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83768" h="521916">
                <a:moveTo>
                  <a:pt x="0" y="0"/>
                </a:moveTo>
                <a:lnTo>
                  <a:pt x="2483768" y="0"/>
                </a:lnTo>
                <a:lnTo>
                  <a:pt x="2483768" y="521916"/>
                </a:lnTo>
                <a:lnTo>
                  <a:pt x="0" y="521916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fromWordArt="1">
            <a:prstTxWarp prst="textPlain">
              <a:avLst>
                <a:gd name="adj" fmla="val 45130"/>
              </a:avLst>
            </a:prstTxWarp>
          </a:bodyPr>
          <a:lstStyle/>
          <a:p>
            <a:pPr algn="ctr"/>
            <a:r>
              <a:rPr lang="uk-UA" sz="44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cs typeface="Arial"/>
              </a:rPr>
              <a:t>Задача №1553</a:t>
            </a:r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cs typeface="Arial"/>
              </a:rPr>
              <a:t>.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cs typeface="Arial"/>
            </a:endParaRPr>
          </a:p>
        </p:txBody>
      </p:sp>
      <p:sp>
        <p:nvSpPr>
          <p:cNvPr id="21" name="WordArt 13"/>
          <p:cNvSpPr>
            <a:spLocks noChangeArrowheads="1" noChangeShapeType="1" noTextEdit="1"/>
          </p:cNvSpPr>
          <p:nvPr/>
        </p:nvSpPr>
        <p:spPr bwMode="auto">
          <a:xfrm>
            <a:off x="1979712" y="0"/>
            <a:ext cx="7164288" cy="1097980"/>
          </a:xfrm>
          <a:prstGeom prst="rect">
            <a:avLst/>
          </a:prstGeom>
          <a:solidFill>
            <a:srgbClr val="92D050"/>
          </a:solidFill>
        </p:spPr>
        <p:txBody>
          <a:bodyPr wrap="none" fromWordArt="1">
            <a:prstTxWarp prst="textPlain">
              <a:avLst>
                <a:gd name="adj" fmla="val 50178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Робота з підручником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3" name="WordArt 13"/>
          <p:cNvSpPr>
            <a:spLocks noChangeArrowheads="1" noChangeShapeType="1" noTextEdit="1"/>
          </p:cNvSpPr>
          <p:nvPr/>
        </p:nvSpPr>
        <p:spPr bwMode="auto">
          <a:xfrm>
            <a:off x="539552" y="3577001"/>
            <a:ext cx="4320480" cy="720080"/>
          </a:xfrm>
          <a:custGeom>
            <a:avLst/>
            <a:gdLst>
              <a:gd name="connsiteX0" fmla="*/ 0 w 2483768"/>
              <a:gd name="connsiteY0" fmla="*/ 0 h 521916"/>
              <a:gd name="connsiteX1" fmla="*/ 2483768 w 2483768"/>
              <a:gd name="connsiteY1" fmla="*/ 0 h 521916"/>
              <a:gd name="connsiteX2" fmla="*/ 2483768 w 2483768"/>
              <a:gd name="connsiteY2" fmla="*/ 521916 h 521916"/>
              <a:gd name="connsiteX3" fmla="*/ 0 w 2483768"/>
              <a:gd name="connsiteY3" fmla="*/ 521916 h 521916"/>
              <a:gd name="connsiteX4" fmla="*/ 0 w 2483768"/>
              <a:gd name="connsiteY4" fmla="*/ 0 h 521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83768" h="521916">
                <a:moveTo>
                  <a:pt x="0" y="0"/>
                </a:moveTo>
                <a:lnTo>
                  <a:pt x="2483768" y="0"/>
                </a:lnTo>
                <a:lnTo>
                  <a:pt x="2483768" y="521916"/>
                </a:lnTo>
                <a:lnTo>
                  <a:pt x="0" y="521916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fromWordArt="1">
            <a:prstTxWarp prst="textPlain">
              <a:avLst>
                <a:gd name="adj" fmla="val 45130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Задача №1557.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4" name="WordArt 13"/>
          <p:cNvSpPr>
            <a:spLocks noChangeArrowheads="1" noChangeShapeType="1" noTextEdit="1"/>
          </p:cNvSpPr>
          <p:nvPr/>
        </p:nvSpPr>
        <p:spPr bwMode="auto">
          <a:xfrm>
            <a:off x="69454" y="5033325"/>
            <a:ext cx="8208912" cy="648072"/>
          </a:xfrm>
          <a:prstGeom prst="rect">
            <a:avLst/>
          </a:prstGeom>
          <a:solidFill>
            <a:srgbClr val="92D050"/>
          </a:solidFill>
        </p:spPr>
        <p:txBody>
          <a:bodyPr wrap="none" fromWordArt="1">
            <a:prstTxWarp prst="textPlain">
              <a:avLst>
                <a:gd name="adj" fmla="val 51272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Відповідь:110 км.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1219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304704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6016" y="2060848"/>
            <a:ext cx="3562350" cy="779909"/>
          </a:xfrm>
          <a:prstGeom prst="rect">
            <a:avLst/>
          </a:prstGeom>
          <a:ln w="228600" cap="sq" cmpd="thickThin">
            <a:solidFill>
              <a:srgbClr val="00B05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23" grpId="0" animBg="1"/>
      <p:bldP spid="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84150" y="4433888"/>
            <a:ext cx="1857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3098553" y="677206"/>
            <a:ext cx="4680520" cy="707886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ru-RU" sz="4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Домашнє завдання</a:t>
            </a:r>
          </a:p>
        </p:txBody>
      </p:sp>
      <p:sp>
        <p:nvSpPr>
          <p:cNvPr id="5128" name="Прямоугольник 7"/>
          <p:cNvSpPr>
            <a:spLocks noChangeArrowheads="1"/>
          </p:cNvSpPr>
          <p:nvPr/>
        </p:nvSpPr>
        <p:spPr bwMode="auto">
          <a:xfrm>
            <a:off x="152083" y="2325904"/>
            <a:ext cx="9144000" cy="2193786"/>
          </a:xfrm>
          <a:prstGeom prst="flowChartPunchedTap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/>
            <a:r>
              <a:rPr lang="uk-UA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§ 43 вивчити </a:t>
            </a:r>
          </a:p>
          <a:p>
            <a:pPr eaLnBrk="0" hangingPunct="0"/>
            <a:r>
              <a:rPr lang="uk-UA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№ 1550,1552,1554.Додатково № 1564</a:t>
            </a:r>
            <a:endParaRPr lang="ru-RU" sz="4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260351"/>
            <a:ext cx="2627784" cy="1296442"/>
            <a:chOff x="4348" y="1611"/>
            <a:chExt cx="1297" cy="1351"/>
          </a:xfrm>
        </p:grpSpPr>
        <p:sp>
          <p:nvSpPr>
            <p:cNvPr id="15" name="Freeform 6"/>
            <p:cNvSpPr>
              <a:spLocks/>
            </p:cNvSpPr>
            <p:nvPr/>
          </p:nvSpPr>
          <p:spPr bwMode="auto">
            <a:xfrm>
              <a:off x="5136" y="2607"/>
              <a:ext cx="258" cy="246"/>
            </a:xfrm>
            <a:custGeom>
              <a:avLst/>
              <a:gdLst>
                <a:gd name="T0" fmla="*/ 0 w 776"/>
                <a:gd name="T1" fmla="*/ 50 h 491"/>
                <a:gd name="T2" fmla="*/ 1 w 776"/>
                <a:gd name="T3" fmla="*/ 43 h 491"/>
                <a:gd name="T4" fmla="*/ 3 w 776"/>
                <a:gd name="T5" fmla="*/ 37 h 491"/>
                <a:gd name="T6" fmla="*/ 5 w 776"/>
                <a:gd name="T7" fmla="*/ 31 h 491"/>
                <a:gd name="T8" fmla="*/ 8 w 776"/>
                <a:gd name="T9" fmla="*/ 25 h 491"/>
                <a:gd name="T10" fmla="*/ 10 w 776"/>
                <a:gd name="T11" fmla="*/ 19 h 491"/>
                <a:gd name="T12" fmla="*/ 13 w 776"/>
                <a:gd name="T13" fmla="*/ 13 h 491"/>
                <a:gd name="T14" fmla="*/ 15 w 776"/>
                <a:gd name="T15" fmla="*/ 6 h 491"/>
                <a:gd name="T16" fmla="*/ 16 w 776"/>
                <a:gd name="T17" fmla="*/ 0 h 491"/>
                <a:gd name="T18" fmla="*/ 17 w 776"/>
                <a:gd name="T19" fmla="*/ 13 h 491"/>
                <a:gd name="T20" fmla="*/ 19 w 776"/>
                <a:gd name="T21" fmla="*/ 23 h 491"/>
                <a:gd name="T22" fmla="*/ 21 w 776"/>
                <a:gd name="T23" fmla="*/ 31 h 491"/>
                <a:gd name="T24" fmla="*/ 24 w 776"/>
                <a:gd name="T25" fmla="*/ 38 h 491"/>
                <a:gd name="T26" fmla="*/ 26 w 776"/>
                <a:gd name="T27" fmla="*/ 44 h 491"/>
                <a:gd name="T28" fmla="*/ 28 w 776"/>
                <a:gd name="T29" fmla="*/ 50 h 491"/>
                <a:gd name="T30" fmla="*/ 29 w 776"/>
                <a:gd name="T31" fmla="*/ 56 h 491"/>
                <a:gd name="T32" fmla="*/ 29 w 776"/>
                <a:gd name="T33" fmla="*/ 62 h 491"/>
                <a:gd name="T34" fmla="*/ 25 w 776"/>
                <a:gd name="T35" fmla="*/ 61 h 491"/>
                <a:gd name="T36" fmla="*/ 22 w 776"/>
                <a:gd name="T37" fmla="*/ 61 h 491"/>
                <a:gd name="T38" fmla="*/ 18 w 776"/>
                <a:gd name="T39" fmla="*/ 60 h 491"/>
                <a:gd name="T40" fmla="*/ 13 w 776"/>
                <a:gd name="T41" fmla="*/ 60 h 491"/>
                <a:gd name="T42" fmla="*/ 9 w 776"/>
                <a:gd name="T43" fmla="*/ 58 h 491"/>
                <a:gd name="T44" fmla="*/ 6 w 776"/>
                <a:gd name="T45" fmla="*/ 56 h 491"/>
                <a:gd name="T46" fmla="*/ 2 w 776"/>
                <a:gd name="T47" fmla="*/ 53 h 491"/>
                <a:gd name="T48" fmla="*/ 0 w 776"/>
                <a:gd name="T49" fmla="*/ 50 h 49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776"/>
                <a:gd name="T76" fmla="*/ 0 h 491"/>
                <a:gd name="T77" fmla="*/ 776 w 776"/>
                <a:gd name="T78" fmla="*/ 491 h 49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776" h="491">
                  <a:moveTo>
                    <a:pt x="0" y="394"/>
                  </a:moveTo>
                  <a:lnTo>
                    <a:pt x="32" y="343"/>
                  </a:lnTo>
                  <a:lnTo>
                    <a:pt x="83" y="295"/>
                  </a:lnTo>
                  <a:lnTo>
                    <a:pt x="145" y="245"/>
                  </a:lnTo>
                  <a:lnTo>
                    <a:pt x="214" y="197"/>
                  </a:lnTo>
                  <a:lnTo>
                    <a:pt x="281" y="146"/>
                  </a:lnTo>
                  <a:lnTo>
                    <a:pt x="343" y="98"/>
                  </a:lnTo>
                  <a:lnTo>
                    <a:pt x="394" y="48"/>
                  </a:lnTo>
                  <a:lnTo>
                    <a:pt x="429" y="0"/>
                  </a:lnTo>
                  <a:lnTo>
                    <a:pt x="463" y="99"/>
                  </a:lnTo>
                  <a:lnTo>
                    <a:pt x="515" y="181"/>
                  </a:lnTo>
                  <a:lnTo>
                    <a:pt x="576" y="247"/>
                  </a:lnTo>
                  <a:lnTo>
                    <a:pt x="641" y="304"/>
                  </a:lnTo>
                  <a:lnTo>
                    <a:pt x="700" y="351"/>
                  </a:lnTo>
                  <a:lnTo>
                    <a:pt x="748" y="397"/>
                  </a:lnTo>
                  <a:lnTo>
                    <a:pt x="775" y="441"/>
                  </a:lnTo>
                  <a:lnTo>
                    <a:pt x="776" y="491"/>
                  </a:lnTo>
                  <a:lnTo>
                    <a:pt x="692" y="486"/>
                  </a:lnTo>
                  <a:lnTo>
                    <a:pt x="591" y="483"/>
                  </a:lnTo>
                  <a:lnTo>
                    <a:pt x="480" y="479"/>
                  </a:lnTo>
                  <a:lnTo>
                    <a:pt x="365" y="474"/>
                  </a:lnTo>
                  <a:lnTo>
                    <a:pt x="253" y="462"/>
                  </a:lnTo>
                  <a:lnTo>
                    <a:pt x="151" y="446"/>
                  </a:lnTo>
                  <a:lnTo>
                    <a:pt x="63" y="424"/>
                  </a:lnTo>
                  <a:lnTo>
                    <a:pt x="0" y="394"/>
                  </a:lnTo>
                  <a:close/>
                </a:path>
              </a:pathLst>
            </a:custGeom>
            <a:solidFill>
              <a:srgbClr val="7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5152" y="2626"/>
              <a:ext cx="220" cy="209"/>
            </a:xfrm>
            <a:custGeom>
              <a:avLst/>
              <a:gdLst>
                <a:gd name="T0" fmla="*/ 0 w 661"/>
                <a:gd name="T1" fmla="*/ 42 h 418"/>
                <a:gd name="T2" fmla="*/ 1 w 661"/>
                <a:gd name="T3" fmla="*/ 37 h 418"/>
                <a:gd name="T4" fmla="*/ 3 w 661"/>
                <a:gd name="T5" fmla="*/ 31 h 418"/>
                <a:gd name="T6" fmla="*/ 5 w 661"/>
                <a:gd name="T7" fmla="*/ 26 h 418"/>
                <a:gd name="T8" fmla="*/ 7 w 661"/>
                <a:gd name="T9" fmla="*/ 21 h 418"/>
                <a:gd name="T10" fmla="*/ 9 w 661"/>
                <a:gd name="T11" fmla="*/ 15 h 418"/>
                <a:gd name="T12" fmla="*/ 11 w 661"/>
                <a:gd name="T13" fmla="*/ 11 h 418"/>
                <a:gd name="T14" fmla="*/ 12 w 661"/>
                <a:gd name="T15" fmla="*/ 6 h 418"/>
                <a:gd name="T16" fmla="*/ 14 w 661"/>
                <a:gd name="T17" fmla="*/ 0 h 418"/>
                <a:gd name="T18" fmla="*/ 15 w 661"/>
                <a:gd name="T19" fmla="*/ 11 h 418"/>
                <a:gd name="T20" fmla="*/ 16 w 661"/>
                <a:gd name="T21" fmla="*/ 20 h 418"/>
                <a:gd name="T22" fmla="*/ 18 w 661"/>
                <a:gd name="T23" fmla="*/ 26 h 418"/>
                <a:gd name="T24" fmla="*/ 20 w 661"/>
                <a:gd name="T25" fmla="*/ 33 h 418"/>
                <a:gd name="T26" fmla="*/ 22 w 661"/>
                <a:gd name="T27" fmla="*/ 38 h 418"/>
                <a:gd name="T28" fmla="*/ 24 w 661"/>
                <a:gd name="T29" fmla="*/ 43 h 418"/>
                <a:gd name="T30" fmla="*/ 24 w 661"/>
                <a:gd name="T31" fmla="*/ 48 h 418"/>
                <a:gd name="T32" fmla="*/ 24 w 661"/>
                <a:gd name="T33" fmla="*/ 52 h 418"/>
                <a:gd name="T34" fmla="*/ 22 w 661"/>
                <a:gd name="T35" fmla="*/ 52 h 418"/>
                <a:gd name="T36" fmla="*/ 19 w 661"/>
                <a:gd name="T37" fmla="*/ 52 h 418"/>
                <a:gd name="T38" fmla="*/ 15 w 661"/>
                <a:gd name="T39" fmla="*/ 51 h 418"/>
                <a:gd name="T40" fmla="*/ 12 w 661"/>
                <a:gd name="T41" fmla="*/ 51 h 418"/>
                <a:gd name="T42" fmla="*/ 8 w 661"/>
                <a:gd name="T43" fmla="*/ 50 h 418"/>
                <a:gd name="T44" fmla="*/ 5 w 661"/>
                <a:gd name="T45" fmla="*/ 48 h 418"/>
                <a:gd name="T46" fmla="*/ 2 w 661"/>
                <a:gd name="T47" fmla="*/ 46 h 418"/>
                <a:gd name="T48" fmla="*/ 0 w 661"/>
                <a:gd name="T49" fmla="*/ 42 h 41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61"/>
                <a:gd name="T76" fmla="*/ 0 h 418"/>
                <a:gd name="T77" fmla="*/ 661 w 661"/>
                <a:gd name="T78" fmla="*/ 418 h 41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61" h="418">
                  <a:moveTo>
                    <a:pt x="0" y="336"/>
                  </a:moveTo>
                  <a:lnTo>
                    <a:pt x="29" y="293"/>
                  </a:lnTo>
                  <a:lnTo>
                    <a:pt x="72" y="251"/>
                  </a:lnTo>
                  <a:lnTo>
                    <a:pt x="125" y="209"/>
                  </a:lnTo>
                  <a:lnTo>
                    <a:pt x="182" y="168"/>
                  </a:lnTo>
                  <a:lnTo>
                    <a:pt x="239" y="125"/>
                  </a:lnTo>
                  <a:lnTo>
                    <a:pt x="292" y="83"/>
                  </a:lnTo>
                  <a:lnTo>
                    <a:pt x="335" y="41"/>
                  </a:lnTo>
                  <a:lnTo>
                    <a:pt x="366" y="0"/>
                  </a:lnTo>
                  <a:lnTo>
                    <a:pt x="394" y="85"/>
                  </a:lnTo>
                  <a:lnTo>
                    <a:pt x="439" y="155"/>
                  </a:lnTo>
                  <a:lnTo>
                    <a:pt x="492" y="211"/>
                  </a:lnTo>
                  <a:lnTo>
                    <a:pt x="547" y="259"/>
                  </a:lnTo>
                  <a:lnTo>
                    <a:pt x="596" y="299"/>
                  </a:lnTo>
                  <a:lnTo>
                    <a:pt x="637" y="339"/>
                  </a:lnTo>
                  <a:lnTo>
                    <a:pt x="659" y="377"/>
                  </a:lnTo>
                  <a:lnTo>
                    <a:pt x="661" y="418"/>
                  </a:lnTo>
                  <a:lnTo>
                    <a:pt x="587" y="414"/>
                  </a:lnTo>
                  <a:lnTo>
                    <a:pt x="503" y="412"/>
                  </a:lnTo>
                  <a:lnTo>
                    <a:pt x="408" y="408"/>
                  </a:lnTo>
                  <a:lnTo>
                    <a:pt x="311" y="404"/>
                  </a:lnTo>
                  <a:lnTo>
                    <a:pt x="215" y="395"/>
                  </a:lnTo>
                  <a:lnTo>
                    <a:pt x="127" y="382"/>
                  </a:lnTo>
                  <a:lnTo>
                    <a:pt x="54" y="361"/>
                  </a:lnTo>
                  <a:lnTo>
                    <a:pt x="0" y="336"/>
                  </a:lnTo>
                  <a:close/>
                </a:path>
              </a:pathLst>
            </a:custGeom>
            <a:solidFill>
              <a:srgbClr val="5C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Freeform 8"/>
            <p:cNvSpPr>
              <a:spLocks/>
            </p:cNvSpPr>
            <p:nvPr/>
          </p:nvSpPr>
          <p:spPr bwMode="auto">
            <a:xfrm>
              <a:off x="5169" y="2643"/>
              <a:ext cx="182" cy="174"/>
            </a:xfrm>
            <a:custGeom>
              <a:avLst/>
              <a:gdLst>
                <a:gd name="T0" fmla="*/ 0 w 547"/>
                <a:gd name="T1" fmla="*/ 35 h 347"/>
                <a:gd name="T2" fmla="*/ 1 w 547"/>
                <a:gd name="T3" fmla="*/ 31 h 347"/>
                <a:gd name="T4" fmla="*/ 2 w 547"/>
                <a:gd name="T5" fmla="*/ 26 h 347"/>
                <a:gd name="T6" fmla="*/ 4 w 547"/>
                <a:gd name="T7" fmla="*/ 22 h 347"/>
                <a:gd name="T8" fmla="*/ 6 w 547"/>
                <a:gd name="T9" fmla="*/ 18 h 347"/>
                <a:gd name="T10" fmla="*/ 7 w 547"/>
                <a:gd name="T11" fmla="*/ 13 h 347"/>
                <a:gd name="T12" fmla="*/ 9 w 547"/>
                <a:gd name="T13" fmla="*/ 9 h 347"/>
                <a:gd name="T14" fmla="*/ 10 w 547"/>
                <a:gd name="T15" fmla="*/ 5 h 347"/>
                <a:gd name="T16" fmla="*/ 11 w 547"/>
                <a:gd name="T17" fmla="*/ 0 h 347"/>
                <a:gd name="T18" fmla="*/ 12 w 547"/>
                <a:gd name="T19" fmla="*/ 9 h 347"/>
                <a:gd name="T20" fmla="*/ 13 w 547"/>
                <a:gd name="T21" fmla="*/ 16 h 347"/>
                <a:gd name="T22" fmla="*/ 15 w 547"/>
                <a:gd name="T23" fmla="*/ 22 h 347"/>
                <a:gd name="T24" fmla="*/ 17 w 547"/>
                <a:gd name="T25" fmla="*/ 27 h 347"/>
                <a:gd name="T26" fmla="*/ 18 w 547"/>
                <a:gd name="T27" fmla="*/ 31 h 347"/>
                <a:gd name="T28" fmla="*/ 19 w 547"/>
                <a:gd name="T29" fmla="*/ 35 h 347"/>
                <a:gd name="T30" fmla="*/ 20 w 547"/>
                <a:gd name="T31" fmla="*/ 39 h 347"/>
                <a:gd name="T32" fmla="*/ 20 w 547"/>
                <a:gd name="T33" fmla="*/ 44 h 347"/>
                <a:gd name="T34" fmla="*/ 18 w 547"/>
                <a:gd name="T35" fmla="*/ 43 h 347"/>
                <a:gd name="T36" fmla="*/ 15 w 547"/>
                <a:gd name="T37" fmla="*/ 43 h 347"/>
                <a:gd name="T38" fmla="*/ 12 w 547"/>
                <a:gd name="T39" fmla="*/ 43 h 347"/>
                <a:gd name="T40" fmla="*/ 10 w 547"/>
                <a:gd name="T41" fmla="*/ 42 h 347"/>
                <a:gd name="T42" fmla="*/ 7 w 547"/>
                <a:gd name="T43" fmla="*/ 41 h 347"/>
                <a:gd name="T44" fmla="*/ 4 w 547"/>
                <a:gd name="T45" fmla="*/ 40 h 347"/>
                <a:gd name="T46" fmla="*/ 2 w 547"/>
                <a:gd name="T47" fmla="*/ 38 h 347"/>
                <a:gd name="T48" fmla="*/ 0 w 547"/>
                <a:gd name="T49" fmla="*/ 35 h 34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47"/>
                <a:gd name="T76" fmla="*/ 0 h 347"/>
                <a:gd name="T77" fmla="*/ 547 w 547"/>
                <a:gd name="T78" fmla="*/ 347 h 34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47" h="347">
                  <a:moveTo>
                    <a:pt x="0" y="278"/>
                  </a:moveTo>
                  <a:lnTo>
                    <a:pt x="22" y="243"/>
                  </a:lnTo>
                  <a:lnTo>
                    <a:pt x="59" y="207"/>
                  </a:lnTo>
                  <a:lnTo>
                    <a:pt x="103" y="172"/>
                  </a:lnTo>
                  <a:lnTo>
                    <a:pt x="151" y="138"/>
                  </a:lnTo>
                  <a:lnTo>
                    <a:pt x="197" y="103"/>
                  </a:lnTo>
                  <a:lnTo>
                    <a:pt x="241" y="69"/>
                  </a:lnTo>
                  <a:lnTo>
                    <a:pt x="276" y="34"/>
                  </a:lnTo>
                  <a:lnTo>
                    <a:pt x="302" y="0"/>
                  </a:lnTo>
                  <a:lnTo>
                    <a:pt x="326" y="69"/>
                  </a:lnTo>
                  <a:lnTo>
                    <a:pt x="362" y="128"/>
                  </a:lnTo>
                  <a:lnTo>
                    <a:pt x="405" y="173"/>
                  </a:lnTo>
                  <a:lnTo>
                    <a:pt x="451" y="214"/>
                  </a:lnTo>
                  <a:lnTo>
                    <a:pt x="492" y="248"/>
                  </a:lnTo>
                  <a:lnTo>
                    <a:pt x="526" y="280"/>
                  </a:lnTo>
                  <a:lnTo>
                    <a:pt x="546" y="312"/>
                  </a:lnTo>
                  <a:lnTo>
                    <a:pt x="547" y="347"/>
                  </a:lnTo>
                  <a:lnTo>
                    <a:pt x="487" y="343"/>
                  </a:lnTo>
                  <a:lnTo>
                    <a:pt x="416" y="341"/>
                  </a:lnTo>
                  <a:lnTo>
                    <a:pt x="338" y="338"/>
                  </a:lnTo>
                  <a:lnTo>
                    <a:pt x="258" y="334"/>
                  </a:lnTo>
                  <a:lnTo>
                    <a:pt x="178" y="326"/>
                  </a:lnTo>
                  <a:lnTo>
                    <a:pt x="106" y="314"/>
                  </a:lnTo>
                  <a:lnTo>
                    <a:pt x="43" y="297"/>
                  </a:lnTo>
                  <a:lnTo>
                    <a:pt x="0" y="278"/>
                  </a:lnTo>
                  <a:close/>
                </a:path>
              </a:pathLst>
            </a:custGeom>
            <a:solidFill>
              <a:srgbClr val="4A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Freeform 9"/>
            <p:cNvSpPr>
              <a:spLocks/>
            </p:cNvSpPr>
            <p:nvPr/>
          </p:nvSpPr>
          <p:spPr bwMode="auto">
            <a:xfrm>
              <a:off x="5186" y="2662"/>
              <a:ext cx="143" cy="137"/>
            </a:xfrm>
            <a:custGeom>
              <a:avLst/>
              <a:gdLst>
                <a:gd name="T0" fmla="*/ 0 w 430"/>
                <a:gd name="T1" fmla="*/ 27 h 274"/>
                <a:gd name="T2" fmla="*/ 1 w 430"/>
                <a:gd name="T3" fmla="*/ 24 h 274"/>
                <a:gd name="T4" fmla="*/ 2 w 430"/>
                <a:gd name="T5" fmla="*/ 20 h 274"/>
                <a:gd name="T6" fmla="*/ 3 w 430"/>
                <a:gd name="T7" fmla="*/ 17 h 274"/>
                <a:gd name="T8" fmla="*/ 4 w 430"/>
                <a:gd name="T9" fmla="*/ 13 h 274"/>
                <a:gd name="T10" fmla="*/ 6 w 430"/>
                <a:gd name="T11" fmla="*/ 10 h 274"/>
                <a:gd name="T12" fmla="*/ 7 w 430"/>
                <a:gd name="T13" fmla="*/ 6 h 274"/>
                <a:gd name="T14" fmla="*/ 8 w 430"/>
                <a:gd name="T15" fmla="*/ 3 h 274"/>
                <a:gd name="T16" fmla="*/ 9 w 430"/>
                <a:gd name="T17" fmla="*/ 0 h 274"/>
                <a:gd name="T18" fmla="*/ 9 w 430"/>
                <a:gd name="T19" fmla="*/ 6 h 274"/>
                <a:gd name="T20" fmla="*/ 11 w 430"/>
                <a:gd name="T21" fmla="*/ 12 h 274"/>
                <a:gd name="T22" fmla="*/ 12 w 430"/>
                <a:gd name="T23" fmla="*/ 17 h 274"/>
                <a:gd name="T24" fmla="*/ 13 w 430"/>
                <a:gd name="T25" fmla="*/ 21 h 274"/>
                <a:gd name="T26" fmla="*/ 14 w 430"/>
                <a:gd name="T27" fmla="*/ 24 h 274"/>
                <a:gd name="T28" fmla="*/ 15 w 430"/>
                <a:gd name="T29" fmla="*/ 27 h 274"/>
                <a:gd name="T30" fmla="*/ 16 w 430"/>
                <a:gd name="T31" fmla="*/ 30 h 274"/>
                <a:gd name="T32" fmla="*/ 16 w 430"/>
                <a:gd name="T33" fmla="*/ 34 h 274"/>
                <a:gd name="T34" fmla="*/ 14 w 430"/>
                <a:gd name="T35" fmla="*/ 34 h 274"/>
                <a:gd name="T36" fmla="*/ 12 w 430"/>
                <a:gd name="T37" fmla="*/ 34 h 274"/>
                <a:gd name="T38" fmla="*/ 10 w 430"/>
                <a:gd name="T39" fmla="*/ 34 h 274"/>
                <a:gd name="T40" fmla="*/ 7 w 430"/>
                <a:gd name="T41" fmla="*/ 33 h 274"/>
                <a:gd name="T42" fmla="*/ 5 w 430"/>
                <a:gd name="T43" fmla="*/ 33 h 274"/>
                <a:gd name="T44" fmla="*/ 3 w 430"/>
                <a:gd name="T45" fmla="*/ 31 h 274"/>
                <a:gd name="T46" fmla="*/ 1 w 430"/>
                <a:gd name="T47" fmla="*/ 29 h 274"/>
                <a:gd name="T48" fmla="*/ 0 w 430"/>
                <a:gd name="T49" fmla="*/ 27 h 27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30"/>
                <a:gd name="T76" fmla="*/ 0 h 274"/>
                <a:gd name="T77" fmla="*/ 430 w 430"/>
                <a:gd name="T78" fmla="*/ 274 h 27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30" h="274">
                  <a:moveTo>
                    <a:pt x="0" y="220"/>
                  </a:moveTo>
                  <a:lnTo>
                    <a:pt x="18" y="192"/>
                  </a:lnTo>
                  <a:lnTo>
                    <a:pt x="46" y="165"/>
                  </a:lnTo>
                  <a:lnTo>
                    <a:pt x="80" y="137"/>
                  </a:lnTo>
                  <a:lnTo>
                    <a:pt x="118" y="110"/>
                  </a:lnTo>
                  <a:lnTo>
                    <a:pt x="153" y="83"/>
                  </a:lnTo>
                  <a:lnTo>
                    <a:pt x="189" y="55"/>
                  </a:lnTo>
                  <a:lnTo>
                    <a:pt x="217" y="28"/>
                  </a:lnTo>
                  <a:lnTo>
                    <a:pt x="237" y="0"/>
                  </a:lnTo>
                  <a:lnTo>
                    <a:pt x="255" y="55"/>
                  </a:lnTo>
                  <a:lnTo>
                    <a:pt x="285" y="101"/>
                  </a:lnTo>
                  <a:lnTo>
                    <a:pt x="319" y="137"/>
                  </a:lnTo>
                  <a:lnTo>
                    <a:pt x="355" y="170"/>
                  </a:lnTo>
                  <a:lnTo>
                    <a:pt x="386" y="196"/>
                  </a:lnTo>
                  <a:lnTo>
                    <a:pt x="413" y="221"/>
                  </a:lnTo>
                  <a:lnTo>
                    <a:pt x="429" y="246"/>
                  </a:lnTo>
                  <a:lnTo>
                    <a:pt x="430" y="274"/>
                  </a:lnTo>
                  <a:lnTo>
                    <a:pt x="382" y="271"/>
                  </a:lnTo>
                  <a:lnTo>
                    <a:pt x="327" y="269"/>
                  </a:lnTo>
                  <a:lnTo>
                    <a:pt x="265" y="267"/>
                  </a:lnTo>
                  <a:lnTo>
                    <a:pt x="201" y="264"/>
                  </a:lnTo>
                  <a:lnTo>
                    <a:pt x="138" y="258"/>
                  </a:lnTo>
                  <a:lnTo>
                    <a:pt x="81" y="248"/>
                  </a:lnTo>
                  <a:lnTo>
                    <a:pt x="33" y="235"/>
                  </a:lnTo>
                  <a:lnTo>
                    <a:pt x="0" y="220"/>
                  </a:lnTo>
                  <a:close/>
                </a:path>
              </a:pathLst>
            </a:custGeom>
            <a:solidFill>
              <a:srgbClr val="38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" name="Freeform 10"/>
            <p:cNvSpPr>
              <a:spLocks/>
            </p:cNvSpPr>
            <p:nvPr/>
          </p:nvSpPr>
          <p:spPr bwMode="auto">
            <a:xfrm>
              <a:off x="5257" y="1871"/>
              <a:ext cx="86" cy="57"/>
            </a:xfrm>
            <a:custGeom>
              <a:avLst/>
              <a:gdLst>
                <a:gd name="T0" fmla="*/ 9 w 259"/>
                <a:gd name="T1" fmla="*/ 9 h 114"/>
                <a:gd name="T2" fmla="*/ 7 w 259"/>
                <a:gd name="T3" fmla="*/ 12 h 114"/>
                <a:gd name="T4" fmla="*/ 5 w 259"/>
                <a:gd name="T5" fmla="*/ 14 h 114"/>
                <a:gd name="T6" fmla="*/ 3 w 259"/>
                <a:gd name="T7" fmla="*/ 14 h 114"/>
                <a:gd name="T8" fmla="*/ 2 w 259"/>
                <a:gd name="T9" fmla="*/ 14 h 114"/>
                <a:gd name="T10" fmla="*/ 1 w 259"/>
                <a:gd name="T11" fmla="*/ 13 h 114"/>
                <a:gd name="T12" fmla="*/ 0 w 259"/>
                <a:gd name="T13" fmla="*/ 10 h 114"/>
                <a:gd name="T14" fmla="*/ 0 w 259"/>
                <a:gd name="T15" fmla="*/ 6 h 114"/>
                <a:gd name="T16" fmla="*/ 0 w 259"/>
                <a:gd name="T17" fmla="*/ 0 h 114"/>
                <a:gd name="T18" fmla="*/ 1 w 259"/>
                <a:gd name="T19" fmla="*/ 2 h 114"/>
                <a:gd name="T20" fmla="*/ 2 w 259"/>
                <a:gd name="T21" fmla="*/ 3 h 114"/>
                <a:gd name="T22" fmla="*/ 2 w 259"/>
                <a:gd name="T23" fmla="*/ 4 h 114"/>
                <a:gd name="T24" fmla="*/ 3 w 259"/>
                <a:gd name="T25" fmla="*/ 4 h 114"/>
                <a:gd name="T26" fmla="*/ 4 w 259"/>
                <a:gd name="T27" fmla="*/ 3 h 114"/>
                <a:gd name="T28" fmla="*/ 5 w 259"/>
                <a:gd name="T29" fmla="*/ 3 h 114"/>
                <a:gd name="T30" fmla="*/ 7 w 259"/>
                <a:gd name="T31" fmla="*/ 2 h 114"/>
                <a:gd name="T32" fmla="*/ 8 w 259"/>
                <a:gd name="T33" fmla="*/ 1 h 114"/>
                <a:gd name="T34" fmla="*/ 8 w 259"/>
                <a:gd name="T35" fmla="*/ 1 h 114"/>
                <a:gd name="T36" fmla="*/ 9 w 259"/>
                <a:gd name="T37" fmla="*/ 1 h 114"/>
                <a:gd name="T38" fmla="*/ 9 w 259"/>
                <a:gd name="T39" fmla="*/ 2 h 114"/>
                <a:gd name="T40" fmla="*/ 9 w 259"/>
                <a:gd name="T41" fmla="*/ 3 h 114"/>
                <a:gd name="T42" fmla="*/ 10 w 259"/>
                <a:gd name="T43" fmla="*/ 4 h 114"/>
                <a:gd name="T44" fmla="*/ 10 w 259"/>
                <a:gd name="T45" fmla="*/ 5 h 114"/>
                <a:gd name="T46" fmla="*/ 10 w 259"/>
                <a:gd name="T47" fmla="*/ 7 h 114"/>
                <a:gd name="T48" fmla="*/ 9 w 259"/>
                <a:gd name="T49" fmla="*/ 9 h 11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59"/>
                <a:gd name="T76" fmla="*/ 0 h 114"/>
                <a:gd name="T77" fmla="*/ 259 w 259"/>
                <a:gd name="T78" fmla="*/ 114 h 11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59" h="114">
                  <a:moveTo>
                    <a:pt x="257" y="67"/>
                  </a:moveTo>
                  <a:lnTo>
                    <a:pt x="185" y="93"/>
                  </a:lnTo>
                  <a:lnTo>
                    <a:pt x="125" y="108"/>
                  </a:lnTo>
                  <a:lnTo>
                    <a:pt x="77" y="114"/>
                  </a:lnTo>
                  <a:lnTo>
                    <a:pt x="42" y="111"/>
                  </a:lnTo>
                  <a:lnTo>
                    <a:pt x="17" y="97"/>
                  </a:lnTo>
                  <a:lnTo>
                    <a:pt x="4" y="73"/>
                  </a:lnTo>
                  <a:lnTo>
                    <a:pt x="0" y="41"/>
                  </a:lnTo>
                  <a:lnTo>
                    <a:pt x="8" y="0"/>
                  </a:lnTo>
                  <a:lnTo>
                    <a:pt x="22" y="12"/>
                  </a:lnTo>
                  <a:lnTo>
                    <a:pt x="42" y="21"/>
                  </a:lnTo>
                  <a:lnTo>
                    <a:pt x="63" y="25"/>
                  </a:lnTo>
                  <a:lnTo>
                    <a:pt x="90" y="26"/>
                  </a:lnTo>
                  <a:lnTo>
                    <a:pt x="117" y="24"/>
                  </a:lnTo>
                  <a:lnTo>
                    <a:pt x="148" y="20"/>
                  </a:lnTo>
                  <a:lnTo>
                    <a:pt x="180" y="12"/>
                  </a:lnTo>
                  <a:lnTo>
                    <a:pt x="217" y="3"/>
                  </a:lnTo>
                  <a:lnTo>
                    <a:pt x="230" y="1"/>
                  </a:lnTo>
                  <a:lnTo>
                    <a:pt x="241" y="5"/>
                  </a:lnTo>
                  <a:lnTo>
                    <a:pt x="248" y="9"/>
                  </a:lnTo>
                  <a:lnTo>
                    <a:pt x="255" y="17"/>
                  </a:lnTo>
                  <a:lnTo>
                    <a:pt x="258" y="25"/>
                  </a:lnTo>
                  <a:lnTo>
                    <a:pt x="259" y="38"/>
                  </a:lnTo>
                  <a:lnTo>
                    <a:pt x="259" y="50"/>
                  </a:lnTo>
                  <a:lnTo>
                    <a:pt x="257" y="67"/>
                  </a:lnTo>
                  <a:close/>
                </a:path>
              </a:pathLst>
            </a:custGeom>
            <a:solidFill>
              <a:srgbClr val="6E21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Freeform 11"/>
            <p:cNvSpPr>
              <a:spLocks/>
            </p:cNvSpPr>
            <p:nvPr/>
          </p:nvSpPr>
          <p:spPr bwMode="auto">
            <a:xfrm>
              <a:off x="5257" y="1892"/>
              <a:ext cx="115" cy="67"/>
            </a:xfrm>
            <a:custGeom>
              <a:avLst/>
              <a:gdLst>
                <a:gd name="T0" fmla="*/ 13 w 345"/>
                <a:gd name="T1" fmla="*/ 3 h 134"/>
                <a:gd name="T2" fmla="*/ 10 w 345"/>
                <a:gd name="T3" fmla="*/ 9 h 134"/>
                <a:gd name="T4" fmla="*/ 8 w 345"/>
                <a:gd name="T5" fmla="*/ 13 h 134"/>
                <a:gd name="T6" fmla="*/ 6 w 345"/>
                <a:gd name="T7" fmla="*/ 16 h 134"/>
                <a:gd name="T8" fmla="*/ 5 w 345"/>
                <a:gd name="T9" fmla="*/ 17 h 134"/>
                <a:gd name="T10" fmla="*/ 3 w 345"/>
                <a:gd name="T11" fmla="*/ 15 h 134"/>
                <a:gd name="T12" fmla="*/ 2 w 345"/>
                <a:gd name="T13" fmla="*/ 13 h 134"/>
                <a:gd name="T14" fmla="*/ 1 w 345"/>
                <a:gd name="T15" fmla="*/ 10 h 134"/>
                <a:gd name="T16" fmla="*/ 0 w 345"/>
                <a:gd name="T17" fmla="*/ 5 h 134"/>
                <a:gd name="T18" fmla="*/ 1 w 345"/>
                <a:gd name="T19" fmla="*/ 5 h 134"/>
                <a:gd name="T20" fmla="*/ 2 w 345"/>
                <a:gd name="T21" fmla="*/ 5 h 134"/>
                <a:gd name="T22" fmla="*/ 3 w 345"/>
                <a:gd name="T23" fmla="*/ 4 h 134"/>
                <a:gd name="T24" fmla="*/ 5 w 345"/>
                <a:gd name="T25" fmla="*/ 4 h 134"/>
                <a:gd name="T26" fmla="*/ 6 w 345"/>
                <a:gd name="T27" fmla="*/ 3 h 134"/>
                <a:gd name="T28" fmla="*/ 7 w 345"/>
                <a:gd name="T29" fmla="*/ 3 h 134"/>
                <a:gd name="T30" fmla="*/ 8 w 345"/>
                <a:gd name="T31" fmla="*/ 3 h 134"/>
                <a:gd name="T32" fmla="*/ 9 w 345"/>
                <a:gd name="T33" fmla="*/ 2 h 134"/>
                <a:gd name="T34" fmla="*/ 10 w 345"/>
                <a:gd name="T35" fmla="*/ 1 h 134"/>
                <a:gd name="T36" fmla="*/ 10 w 345"/>
                <a:gd name="T37" fmla="*/ 1 h 134"/>
                <a:gd name="T38" fmla="*/ 11 w 345"/>
                <a:gd name="T39" fmla="*/ 1 h 134"/>
                <a:gd name="T40" fmla="*/ 11 w 345"/>
                <a:gd name="T41" fmla="*/ 0 h 134"/>
                <a:gd name="T42" fmla="*/ 12 w 345"/>
                <a:gd name="T43" fmla="*/ 0 h 134"/>
                <a:gd name="T44" fmla="*/ 12 w 345"/>
                <a:gd name="T45" fmla="*/ 1 h 134"/>
                <a:gd name="T46" fmla="*/ 13 w 345"/>
                <a:gd name="T47" fmla="*/ 1 h 134"/>
                <a:gd name="T48" fmla="*/ 13 w 345"/>
                <a:gd name="T49" fmla="*/ 3 h 13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45"/>
                <a:gd name="T76" fmla="*/ 0 h 134"/>
                <a:gd name="T77" fmla="*/ 345 w 345"/>
                <a:gd name="T78" fmla="*/ 134 h 13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45" h="134">
                  <a:moveTo>
                    <a:pt x="345" y="25"/>
                  </a:moveTo>
                  <a:lnTo>
                    <a:pt x="281" y="74"/>
                  </a:lnTo>
                  <a:lnTo>
                    <a:pt x="226" y="110"/>
                  </a:lnTo>
                  <a:lnTo>
                    <a:pt x="174" y="128"/>
                  </a:lnTo>
                  <a:lnTo>
                    <a:pt x="130" y="134"/>
                  </a:lnTo>
                  <a:lnTo>
                    <a:pt x="88" y="127"/>
                  </a:lnTo>
                  <a:lnTo>
                    <a:pt x="54" y="110"/>
                  </a:lnTo>
                  <a:lnTo>
                    <a:pt x="24" y="82"/>
                  </a:lnTo>
                  <a:lnTo>
                    <a:pt x="0" y="47"/>
                  </a:lnTo>
                  <a:lnTo>
                    <a:pt x="30" y="43"/>
                  </a:lnTo>
                  <a:lnTo>
                    <a:pt x="63" y="40"/>
                  </a:lnTo>
                  <a:lnTo>
                    <a:pt x="94" y="38"/>
                  </a:lnTo>
                  <a:lnTo>
                    <a:pt x="126" y="35"/>
                  </a:lnTo>
                  <a:lnTo>
                    <a:pt x="157" y="31"/>
                  </a:lnTo>
                  <a:lnTo>
                    <a:pt x="190" y="29"/>
                  </a:lnTo>
                  <a:lnTo>
                    <a:pt x="222" y="25"/>
                  </a:lnTo>
                  <a:lnTo>
                    <a:pt x="255" y="22"/>
                  </a:lnTo>
                  <a:lnTo>
                    <a:pt x="269" y="13"/>
                  </a:lnTo>
                  <a:lnTo>
                    <a:pt x="283" y="6"/>
                  </a:lnTo>
                  <a:lnTo>
                    <a:pt x="295" y="1"/>
                  </a:lnTo>
                  <a:lnTo>
                    <a:pt x="310" y="0"/>
                  </a:lnTo>
                  <a:lnTo>
                    <a:pt x="319" y="0"/>
                  </a:lnTo>
                  <a:lnTo>
                    <a:pt x="329" y="4"/>
                  </a:lnTo>
                  <a:lnTo>
                    <a:pt x="338" y="12"/>
                  </a:lnTo>
                  <a:lnTo>
                    <a:pt x="345" y="25"/>
                  </a:lnTo>
                  <a:close/>
                </a:path>
              </a:pathLst>
            </a:custGeom>
            <a:solidFill>
              <a:srgbClr val="6E21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" name="Freeform 12"/>
            <p:cNvSpPr>
              <a:spLocks/>
            </p:cNvSpPr>
            <p:nvPr/>
          </p:nvSpPr>
          <p:spPr bwMode="auto">
            <a:xfrm>
              <a:off x="4576" y="2117"/>
              <a:ext cx="756" cy="639"/>
            </a:xfrm>
            <a:custGeom>
              <a:avLst/>
              <a:gdLst>
                <a:gd name="T0" fmla="*/ 82 w 2268"/>
                <a:gd name="T1" fmla="*/ 89 h 1280"/>
                <a:gd name="T2" fmla="*/ 82 w 2268"/>
                <a:gd name="T3" fmla="*/ 64 h 1280"/>
                <a:gd name="T4" fmla="*/ 83 w 2268"/>
                <a:gd name="T5" fmla="*/ 39 h 1280"/>
                <a:gd name="T6" fmla="*/ 84 w 2268"/>
                <a:gd name="T7" fmla="*/ 14 h 1280"/>
                <a:gd name="T8" fmla="*/ 83 w 2268"/>
                <a:gd name="T9" fmla="*/ 0 h 1280"/>
                <a:gd name="T10" fmla="*/ 80 w 2268"/>
                <a:gd name="T11" fmla="*/ 0 h 1280"/>
                <a:gd name="T12" fmla="*/ 77 w 2268"/>
                <a:gd name="T13" fmla="*/ 1 h 1280"/>
                <a:gd name="T14" fmla="*/ 74 w 2268"/>
                <a:gd name="T15" fmla="*/ 1 h 1280"/>
                <a:gd name="T16" fmla="*/ 65 w 2268"/>
                <a:gd name="T17" fmla="*/ 2 h 1280"/>
                <a:gd name="T18" fmla="*/ 50 w 2268"/>
                <a:gd name="T19" fmla="*/ 5 h 1280"/>
                <a:gd name="T20" fmla="*/ 35 w 2268"/>
                <a:gd name="T21" fmla="*/ 9 h 1280"/>
                <a:gd name="T22" fmla="*/ 20 w 2268"/>
                <a:gd name="T23" fmla="*/ 12 h 1280"/>
                <a:gd name="T24" fmla="*/ 11 w 2268"/>
                <a:gd name="T25" fmla="*/ 15 h 1280"/>
                <a:gd name="T26" fmla="*/ 8 w 2268"/>
                <a:gd name="T27" fmla="*/ 19 h 1280"/>
                <a:gd name="T28" fmla="*/ 5 w 2268"/>
                <a:gd name="T29" fmla="*/ 22 h 1280"/>
                <a:gd name="T30" fmla="*/ 2 w 2268"/>
                <a:gd name="T31" fmla="*/ 26 h 1280"/>
                <a:gd name="T32" fmla="*/ 1 w 2268"/>
                <a:gd name="T33" fmla="*/ 33 h 1280"/>
                <a:gd name="T34" fmla="*/ 3 w 2268"/>
                <a:gd name="T35" fmla="*/ 47 h 1280"/>
                <a:gd name="T36" fmla="*/ 5 w 2268"/>
                <a:gd name="T37" fmla="*/ 61 h 1280"/>
                <a:gd name="T38" fmla="*/ 7 w 2268"/>
                <a:gd name="T39" fmla="*/ 74 h 1280"/>
                <a:gd name="T40" fmla="*/ 7 w 2268"/>
                <a:gd name="T41" fmla="*/ 93 h 1280"/>
                <a:gd name="T42" fmla="*/ 6 w 2268"/>
                <a:gd name="T43" fmla="*/ 113 h 1280"/>
                <a:gd name="T44" fmla="*/ 7 w 2268"/>
                <a:gd name="T45" fmla="*/ 131 h 1280"/>
                <a:gd name="T46" fmla="*/ 10 w 2268"/>
                <a:gd name="T47" fmla="*/ 148 h 1280"/>
                <a:gd name="T48" fmla="*/ 15 w 2268"/>
                <a:gd name="T49" fmla="*/ 156 h 1280"/>
                <a:gd name="T50" fmla="*/ 23 w 2268"/>
                <a:gd name="T51" fmla="*/ 158 h 1280"/>
                <a:gd name="T52" fmla="*/ 31 w 2268"/>
                <a:gd name="T53" fmla="*/ 159 h 1280"/>
                <a:gd name="T54" fmla="*/ 39 w 2268"/>
                <a:gd name="T55" fmla="*/ 159 h 1280"/>
                <a:gd name="T56" fmla="*/ 49 w 2268"/>
                <a:gd name="T57" fmla="*/ 146 h 1280"/>
                <a:gd name="T58" fmla="*/ 59 w 2268"/>
                <a:gd name="T59" fmla="*/ 136 h 1280"/>
                <a:gd name="T60" fmla="*/ 67 w 2268"/>
                <a:gd name="T61" fmla="*/ 138 h 1280"/>
                <a:gd name="T62" fmla="*/ 73 w 2268"/>
                <a:gd name="T63" fmla="*/ 141 h 1280"/>
                <a:gd name="T64" fmla="*/ 77 w 2268"/>
                <a:gd name="T65" fmla="*/ 134 h 1280"/>
                <a:gd name="T66" fmla="*/ 78 w 2268"/>
                <a:gd name="T67" fmla="*/ 125 h 1280"/>
                <a:gd name="T68" fmla="*/ 79 w 2268"/>
                <a:gd name="T69" fmla="*/ 115 h 1280"/>
                <a:gd name="T70" fmla="*/ 80 w 2268"/>
                <a:gd name="T71" fmla="*/ 106 h 128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268"/>
                <a:gd name="T109" fmla="*/ 0 h 1280"/>
                <a:gd name="T110" fmla="*/ 2268 w 2268"/>
                <a:gd name="T111" fmla="*/ 1280 h 128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268" h="1280">
                  <a:moveTo>
                    <a:pt x="2193" y="816"/>
                  </a:moveTo>
                  <a:lnTo>
                    <a:pt x="2202" y="714"/>
                  </a:lnTo>
                  <a:lnTo>
                    <a:pt x="2210" y="615"/>
                  </a:lnTo>
                  <a:lnTo>
                    <a:pt x="2220" y="514"/>
                  </a:lnTo>
                  <a:lnTo>
                    <a:pt x="2230" y="415"/>
                  </a:lnTo>
                  <a:lnTo>
                    <a:pt x="2238" y="313"/>
                  </a:lnTo>
                  <a:lnTo>
                    <a:pt x="2248" y="214"/>
                  </a:lnTo>
                  <a:lnTo>
                    <a:pt x="2258" y="114"/>
                  </a:lnTo>
                  <a:lnTo>
                    <a:pt x="2268" y="14"/>
                  </a:lnTo>
                  <a:lnTo>
                    <a:pt x="2230" y="3"/>
                  </a:lnTo>
                  <a:lnTo>
                    <a:pt x="2193" y="0"/>
                  </a:lnTo>
                  <a:lnTo>
                    <a:pt x="2154" y="1"/>
                  </a:lnTo>
                  <a:lnTo>
                    <a:pt x="2114" y="7"/>
                  </a:lnTo>
                  <a:lnTo>
                    <a:pt x="2075" y="10"/>
                  </a:lnTo>
                  <a:lnTo>
                    <a:pt x="2035" y="14"/>
                  </a:lnTo>
                  <a:lnTo>
                    <a:pt x="1997" y="13"/>
                  </a:lnTo>
                  <a:lnTo>
                    <a:pt x="1962" y="8"/>
                  </a:lnTo>
                  <a:lnTo>
                    <a:pt x="1757" y="21"/>
                  </a:lnTo>
                  <a:lnTo>
                    <a:pt x="1554" y="34"/>
                  </a:lnTo>
                  <a:lnTo>
                    <a:pt x="1349" y="47"/>
                  </a:lnTo>
                  <a:lnTo>
                    <a:pt x="1146" y="61"/>
                  </a:lnTo>
                  <a:lnTo>
                    <a:pt x="941" y="73"/>
                  </a:lnTo>
                  <a:lnTo>
                    <a:pt x="738" y="88"/>
                  </a:lnTo>
                  <a:lnTo>
                    <a:pt x="533" y="101"/>
                  </a:lnTo>
                  <a:lnTo>
                    <a:pt x="330" y="115"/>
                  </a:lnTo>
                  <a:lnTo>
                    <a:pt x="285" y="124"/>
                  </a:lnTo>
                  <a:lnTo>
                    <a:pt x="245" y="137"/>
                  </a:lnTo>
                  <a:lnTo>
                    <a:pt x="207" y="152"/>
                  </a:lnTo>
                  <a:lnTo>
                    <a:pt x="170" y="168"/>
                  </a:lnTo>
                  <a:lnTo>
                    <a:pt x="131" y="183"/>
                  </a:lnTo>
                  <a:lnTo>
                    <a:pt x="91" y="197"/>
                  </a:lnTo>
                  <a:lnTo>
                    <a:pt x="48" y="208"/>
                  </a:lnTo>
                  <a:lnTo>
                    <a:pt x="0" y="214"/>
                  </a:lnTo>
                  <a:lnTo>
                    <a:pt x="26" y="269"/>
                  </a:lnTo>
                  <a:lnTo>
                    <a:pt x="55" y="324"/>
                  </a:lnTo>
                  <a:lnTo>
                    <a:pt x="83" y="379"/>
                  </a:lnTo>
                  <a:lnTo>
                    <a:pt x="111" y="434"/>
                  </a:lnTo>
                  <a:lnTo>
                    <a:pt x="138" y="488"/>
                  </a:lnTo>
                  <a:lnTo>
                    <a:pt x="166" y="543"/>
                  </a:lnTo>
                  <a:lnTo>
                    <a:pt x="194" y="598"/>
                  </a:lnTo>
                  <a:lnTo>
                    <a:pt x="223" y="653"/>
                  </a:lnTo>
                  <a:lnTo>
                    <a:pt x="186" y="746"/>
                  </a:lnTo>
                  <a:lnTo>
                    <a:pt x="168" y="833"/>
                  </a:lnTo>
                  <a:lnTo>
                    <a:pt x="163" y="911"/>
                  </a:lnTo>
                  <a:lnTo>
                    <a:pt x="175" y="987"/>
                  </a:lnTo>
                  <a:lnTo>
                    <a:pt x="194" y="1056"/>
                  </a:lnTo>
                  <a:lnTo>
                    <a:pt x="225" y="1123"/>
                  </a:lnTo>
                  <a:lnTo>
                    <a:pt x="262" y="1186"/>
                  </a:lnTo>
                  <a:lnTo>
                    <a:pt x="304" y="1248"/>
                  </a:lnTo>
                  <a:lnTo>
                    <a:pt x="408" y="1256"/>
                  </a:lnTo>
                  <a:lnTo>
                    <a:pt x="511" y="1264"/>
                  </a:lnTo>
                  <a:lnTo>
                    <a:pt x="615" y="1270"/>
                  </a:lnTo>
                  <a:lnTo>
                    <a:pt x="721" y="1277"/>
                  </a:lnTo>
                  <a:lnTo>
                    <a:pt x="825" y="1280"/>
                  </a:lnTo>
                  <a:lnTo>
                    <a:pt x="933" y="1280"/>
                  </a:lnTo>
                  <a:lnTo>
                    <a:pt x="1040" y="1276"/>
                  </a:lnTo>
                  <a:lnTo>
                    <a:pt x="1150" y="1268"/>
                  </a:lnTo>
                  <a:lnTo>
                    <a:pt x="1324" y="1170"/>
                  </a:lnTo>
                  <a:lnTo>
                    <a:pt x="1470" y="1115"/>
                  </a:lnTo>
                  <a:lnTo>
                    <a:pt x="1593" y="1094"/>
                  </a:lnTo>
                  <a:lnTo>
                    <a:pt x="1702" y="1097"/>
                  </a:lnTo>
                  <a:lnTo>
                    <a:pt x="1796" y="1110"/>
                  </a:lnTo>
                  <a:lnTo>
                    <a:pt x="1887" y="1126"/>
                  </a:lnTo>
                  <a:lnTo>
                    <a:pt x="1976" y="1131"/>
                  </a:lnTo>
                  <a:lnTo>
                    <a:pt x="2072" y="1116"/>
                  </a:lnTo>
                  <a:lnTo>
                    <a:pt x="2084" y="1077"/>
                  </a:lnTo>
                  <a:lnTo>
                    <a:pt x="2094" y="1041"/>
                  </a:lnTo>
                  <a:lnTo>
                    <a:pt x="2104" y="1003"/>
                  </a:lnTo>
                  <a:lnTo>
                    <a:pt x="2114" y="966"/>
                  </a:lnTo>
                  <a:lnTo>
                    <a:pt x="2125" y="927"/>
                  </a:lnTo>
                  <a:lnTo>
                    <a:pt x="2142" y="891"/>
                  </a:lnTo>
                  <a:lnTo>
                    <a:pt x="2163" y="853"/>
                  </a:lnTo>
                  <a:lnTo>
                    <a:pt x="2193" y="816"/>
                  </a:lnTo>
                  <a:close/>
                </a:path>
              </a:pathLst>
            </a:custGeom>
            <a:solidFill>
              <a:srgbClr val="6E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" name="Freeform 13"/>
            <p:cNvSpPr>
              <a:spLocks/>
            </p:cNvSpPr>
            <p:nvPr/>
          </p:nvSpPr>
          <p:spPr bwMode="auto">
            <a:xfrm>
              <a:off x="4584" y="2122"/>
              <a:ext cx="740" cy="623"/>
            </a:xfrm>
            <a:custGeom>
              <a:avLst/>
              <a:gdLst>
                <a:gd name="T0" fmla="*/ 79 w 2220"/>
                <a:gd name="T1" fmla="*/ 85 h 1244"/>
                <a:gd name="T2" fmla="*/ 80 w 2220"/>
                <a:gd name="T3" fmla="*/ 61 h 1244"/>
                <a:gd name="T4" fmla="*/ 81 w 2220"/>
                <a:gd name="T5" fmla="*/ 38 h 1244"/>
                <a:gd name="T6" fmla="*/ 82 w 2220"/>
                <a:gd name="T7" fmla="*/ 14 h 1244"/>
                <a:gd name="T8" fmla="*/ 81 w 2220"/>
                <a:gd name="T9" fmla="*/ 1 h 1244"/>
                <a:gd name="T10" fmla="*/ 78 w 2220"/>
                <a:gd name="T11" fmla="*/ 1 h 1244"/>
                <a:gd name="T12" fmla="*/ 75 w 2220"/>
                <a:gd name="T13" fmla="*/ 1 h 1244"/>
                <a:gd name="T14" fmla="*/ 72 w 2220"/>
                <a:gd name="T15" fmla="*/ 2 h 1244"/>
                <a:gd name="T16" fmla="*/ 63 w 2220"/>
                <a:gd name="T17" fmla="*/ 2 h 1244"/>
                <a:gd name="T18" fmla="*/ 49 w 2220"/>
                <a:gd name="T19" fmla="*/ 6 h 1244"/>
                <a:gd name="T20" fmla="*/ 34 w 2220"/>
                <a:gd name="T21" fmla="*/ 9 h 1244"/>
                <a:gd name="T22" fmla="*/ 20 w 2220"/>
                <a:gd name="T23" fmla="*/ 12 h 1244"/>
                <a:gd name="T24" fmla="*/ 11 w 2220"/>
                <a:gd name="T25" fmla="*/ 15 h 1244"/>
                <a:gd name="T26" fmla="*/ 8 w 2220"/>
                <a:gd name="T27" fmla="*/ 18 h 1244"/>
                <a:gd name="T28" fmla="*/ 5 w 2220"/>
                <a:gd name="T29" fmla="*/ 22 h 1244"/>
                <a:gd name="T30" fmla="*/ 2 w 2220"/>
                <a:gd name="T31" fmla="*/ 26 h 1244"/>
                <a:gd name="T32" fmla="*/ 1 w 2220"/>
                <a:gd name="T33" fmla="*/ 33 h 1244"/>
                <a:gd name="T34" fmla="*/ 3 w 2220"/>
                <a:gd name="T35" fmla="*/ 46 h 1244"/>
                <a:gd name="T36" fmla="*/ 5 w 2220"/>
                <a:gd name="T37" fmla="*/ 59 h 1244"/>
                <a:gd name="T38" fmla="*/ 7 w 2220"/>
                <a:gd name="T39" fmla="*/ 72 h 1244"/>
                <a:gd name="T40" fmla="*/ 7 w 2220"/>
                <a:gd name="T41" fmla="*/ 89 h 1244"/>
                <a:gd name="T42" fmla="*/ 6 w 2220"/>
                <a:gd name="T43" fmla="*/ 109 h 1244"/>
                <a:gd name="T44" fmla="*/ 8 w 2220"/>
                <a:gd name="T45" fmla="*/ 126 h 1244"/>
                <a:gd name="T46" fmla="*/ 10 w 2220"/>
                <a:gd name="T47" fmla="*/ 141 h 1244"/>
                <a:gd name="T48" fmla="*/ 16 w 2220"/>
                <a:gd name="T49" fmla="*/ 149 h 1244"/>
                <a:gd name="T50" fmla="*/ 23 w 2220"/>
                <a:gd name="T51" fmla="*/ 152 h 1244"/>
                <a:gd name="T52" fmla="*/ 30 w 2220"/>
                <a:gd name="T53" fmla="*/ 155 h 1244"/>
                <a:gd name="T54" fmla="*/ 38 w 2220"/>
                <a:gd name="T55" fmla="*/ 156 h 1244"/>
                <a:gd name="T56" fmla="*/ 48 w 2220"/>
                <a:gd name="T57" fmla="*/ 144 h 1244"/>
                <a:gd name="T58" fmla="*/ 57 w 2220"/>
                <a:gd name="T59" fmla="*/ 133 h 1244"/>
                <a:gd name="T60" fmla="*/ 64 w 2220"/>
                <a:gd name="T61" fmla="*/ 133 h 1244"/>
                <a:gd name="T62" fmla="*/ 71 w 2220"/>
                <a:gd name="T63" fmla="*/ 134 h 1244"/>
                <a:gd name="T64" fmla="*/ 74 w 2220"/>
                <a:gd name="T65" fmla="*/ 128 h 1244"/>
                <a:gd name="T66" fmla="*/ 75 w 2220"/>
                <a:gd name="T67" fmla="*/ 119 h 1244"/>
                <a:gd name="T68" fmla="*/ 76 w 2220"/>
                <a:gd name="T69" fmla="*/ 110 h 1244"/>
                <a:gd name="T70" fmla="*/ 77 w 2220"/>
                <a:gd name="T71" fmla="*/ 101 h 124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220"/>
                <a:gd name="T109" fmla="*/ 0 h 1244"/>
                <a:gd name="T110" fmla="*/ 2220 w 2220"/>
                <a:gd name="T111" fmla="*/ 1244 h 124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220" h="1244">
                  <a:moveTo>
                    <a:pt x="2114" y="771"/>
                  </a:moveTo>
                  <a:lnTo>
                    <a:pt x="2123" y="675"/>
                  </a:lnTo>
                  <a:lnTo>
                    <a:pt x="2137" y="581"/>
                  </a:lnTo>
                  <a:lnTo>
                    <a:pt x="2151" y="487"/>
                  </a:lnTo>
                  <a:lnTo>
                    <a:pt x="2166" y="393"/>
                  </a:lnTo>
                  <a:lnTo>
                    <a:pt x="2180" y="297"/>
                  </a:lnTo>
                  <a:lnTo>
                    <a:pt x="2196" y="203"/>
                  </a:lnTo>
                  <a:lnTo>
                    <a:pt x="2209" y="108"/>
                  </a:lnTo>
                  <a:lnTo>
                    <a:pt x="2220" y="14"/>
                  </a:lnTo>
                  <a:lnTo>
                    <a:pt x="2183" y="4"/>
                  </a:lnTo>
                  <a:lnTo>
                    <a:pt x="2142" y="0"/>
                  </a:lnTo>
                  <a:lnTo>
                    <a:pt x="2100" y="1"/>
                  </a:lnTo>
                  <a:lnTo>
                    <a:pt x="2058" y="5"/>
                  </a:lnTo>
                  <a:lnTo>
                    <a:pt x="2012" y="8"/>
                  </a:lnTo>
                  <a:lnTo>
                    <a:pt x="1970" y="10"/>
                  </a:lnTo>
                  <a:lnTo>
                    <a:pt x="1931" y="9"/>
                  </a:lnTo>
                  <a:lnTo>
                    <a:pt x="1895" y="4"/>
                  </a:lnTo>
                  <a:lnTo>
                    <a:pt x="1700" y="15"/>
                  </a:lnTo>
                  <a:lnTo>
                    <a:pt x="1509" y="29"/>
                  </a:lnTo>
                  <a:lnTo>
                    <a:pt x="1314" y="42"/>
                  </a:lnTo>
                  <a:lnTo>
                    <a:pt x="1122" y="55"/>
                  </a:lnTo>
                  <a:lnTo>
                    <a:pt x="928" y="66"/>
                  </a:lnTo>
                  <a:lnTo>
                    <a:pt x="735" y="79"/>
                  </a:lnTo>
                  <a:lnTo>
                    <a:pt x="542" y="93"/>
                  </a:lnTo>
                  <a:lnTo>
                    <a:pt x="350" y="106"/>
                  </a:lnTo>
                  <a:lnTo>
                    <a:pt x="304" y="113"/>
                  </a:lnTo>
                  <a:lnTo>
                    <a:pt x="262" y="128"/>
                  </a:lnTo>
                  <a:lnTo>
                    <a:pt x="220" y="142"/>
                  </a:lnTo>
                  <a:lnTo>
                    <a:pt x="179" y="160"/>
                  </a:lnTo>
                  <a:lnTo>
                    <a:pt x="135" y="175"/>
                  </a:lnTo>
                  <a:lnTo>
                    <a:pt x="91" y="190"/>
                  </a:lnTo>
                  <a:lnTo>
                    <a:pt x="46" y="201"/>
                  </a:lnTo>
                  <a:lnTo>
                    <a:pt x="0" y="207"/>
                  </a:lnTo>
                  <a:lnTo>
                    <a:pt x="25" y="258"/>
                  </a:lnTo>
                  <a:lnTo>
                    <a:pt x="52" y="311"/>
                  </a:lnTo>
                  <a:lnTo>
                    <a:pt x="77" y="363"/>
                  </a:lnTo>
                  <a:lnTo>
                    <a:pt x="104" y="415"/>
                  </a:lnTo>
                  <a:lnTo>
                    <a:pt x="129" y="466"/>
                  </a:lnTo>
                  <a:lnTo>
                    <a:pt x="156" y="518"/>
                  </a:lnTo>
                  <a:lnTo>
                    <a:pt x="183" y="570"/>
                  </a:lnTo>
                  <a:lnTo>
                    <a:pt x="210" y="623"/>
                  </a:lnTo>
                  <a:lnTo>
                    <a:pt x="177" y="710"/>
                  </a:lnTo>
                  <a:lnTo>
                    <a:pt x="163" y="792"/>
                  </a:lnTo>
                  <a:lnTo>
                    <a:pt x="166" y="865"/>
                  </a:lnTo>
                  <a:lnTo>
                    <a:pt x="183" y="936"/>
                  </a:lnTo>
                  <a:lnTo>
                    <a:pt x="208" y="1000"/>
                  </a:lnTo>
                  <a:lnTo>
                    <a:pt x="242" y="1063"/>
                  </a:lnTo>
                  <a:lnTo>
                    <a:pt x="282" y="1121"/>
                  </a:lnTo>
                  <a:lnTo>
                    <a:pt x="324" y="1180"/>
                  </a:lnTo>
                  <a:lnTo>
                    <a:pt x="422" y="1188"/>
                  </a:lnTo>
                  <a:lnTo>
                    <a:pt x="519" y="1201"/>
                  </a:lnTo>
                  <a:lnTo>
                    <a:pt x="616" y="1214"/>
                  </a:lnTo>
                  <a:lnTo>
                    <a:pt x="715" y="1227"/>
                  </a:lnTo>
                  <a:lnTo>
                    <a:pt x="813" y="1238"/>
                  </a:lnTo>
                  <a:lnTo>
                    <a:pt x="914" y="1244"/>
                  </a:lnTo>
                  <a:lnTo>
                    <a:pt x="1016" y="1244"/>
                  </a:lnTo>
                  <a:lnTo>
                    <a:pt x="1122" y="1239"/>
                  </a:lnTo>
                  <a:lnTo>
                    <a:pt x="1285" y="1145"/>
                  </a:lnTo>
                  <a:lnTo>
                    <a:pt x="1425" y="1089"/>
                  </a:lnTo>
                  <a:lnTo>
                    <a:pt x="1544" y="1063"/>
                  </a:lnTo>
                  <a:lnTo>
                    <a:pt x="1645" y="1057"/>
                  </a:lnTo>
                  <a:lnTo>
                    <a:pt x="1736" y="1061"/>
                  </a:lnTo>
                  <a:lnTo>
                    <a:pt x="1822" y="1069"/>
                  </a:lnTo>
                  <a:lnTo>
                    <a:pt x="1907" y="1069"/>
                  </a:lnTo>
                  <a:lnTo>
                    <a:pt x="1998" y="1055"/>
                  </a:lnTo>
                  <a:lnTo>
                    <a:pt x="2010" y="1018"/>
                  </a:lnTo>
                  <a:lnTo>
                    <a:pt x="2021" y="983"/>
                  </a:lnTo>
                  <a:lnTo>
                    <a:pt x="2029" y="946"/>
                  </a:lnTo>
                  <a:lnTo>
                    <a:pt x="2039" y="911"/>
                  </a:lnTo>
                  <a:lnTo>
                    <a:pt x="2051" y="876"/>
                  </a:lnTo>
                  <a:lnTo>
                    <a:pt x="2066" y="841"/>
                  </a:lnTo>
                  <a:lnTo>
                    <a:pt x="2086" y="805"/>
                  </a:lnTo>
                  <a:lnTo>
                    <a:pt x="2114" y="771"/>
                  </a:lnTo>
                  <a:close/>
                </a:path>
              </a:pathLst>
            </a:custGeom>
            <a:solidFill>
              <a:srgbClr val="7D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" name="Freeform 14"/>
            <p:cNvSpPr>
              <a:spLocks/>
            </p:cNvSpPr>
            <p:nvPr/>
          </p:nvSpPr>
          <p:spPr bwMode="auto">
            <a:xfrm>
              <a:off x="4592" y="2128"/>
              <a:ext cx="724" cy="607"/>
            </a:xfrm>
            <a:custGeom>
              <a:avLst/>
              <a:gdLst>
                <a:gd name="T0" fmla="*/ 76 w 2172"/>
                <a:gd name="T1" fmla="*/ 79 h 1216"/>
                <a:gd name="T2" fmla="*/ 77 w 2172"/>
                <a:gd name="T3" fmla="*/ 57 h 1216"/>
                <a:gd name="T4" fmla="*/ 79 w 2172"/>
                <a:gd name="T5" fmla="*/ 35 h 1216"/>
                <a:gd name="T6" fmla="*/ 80 w 2172"/>
                <a:gd name="T7" fmla="*/ 13 h 1216"/>
                <a:gd name="T8" fmla="*/ 79 w 2172"/>
                <a:gd name="T9" fmla="*/ 0 h 1216"/>
                <a:gd name="T10" fmla="*/ 76 w 2172"/>
                <a:gd name="T11" fmla="*/ 0 h 1216"/>
                <a:gd name="T12" fmla="*/ 72 w 2172"/>
                <a:gd name="T13" fmla="*/ 0 h 1216"/>
                <a:gd name="T14" fmla="*/ 69 w 2172"/>
                <a:gd name="T15" fmla="*/ 1 h 1216"/>
                <a:gd name="T16" fmla="*/ 61 w 2172"/>
                <a:gd name="T17" fmla="*/ 1 h 1216"/>
                <a:gd name="T18" fmla="*/ 47 w 2172"/>
                <a:gd name="T19" fmla="*/ 4 h 1216"/>
                <a:gd name="T20" fmla="*/ 34 w 2172"/>
                <a:gd name="T21" fmla="*/ 7 h 1216"/>
                <a:gd name="T22" fmla="*/ 20 w 2172"/>
                <a:gd name="T23" fmla="*/ 10 h 1216"/>
                <a:gd name="T24" fmla="*/ 12 w 2172"/>
                <a:gd name="T25" fmla="*/ 13 h 1216"/>
                <a:gd name="T26" fmla="*/ 9 w 2172"/>
                <a:gd name="T27" fmla="*/ 17 h 1216"/>
                <a:gd name="T28" fmla="*/ 5 w 2172"/>
                <a:gd name="T29" fmla="*/ 21 h 1216"/>
                <a:gd name="T30" fmla="*/ 2 w 2172"/>
                <a:gd name="T31" fmla="*/ 24 h 1216"/>
                <a:gd name="T32" fmla="*/ 1 w 2172"/>
                <a:gd name="T33" fmla="*/ 31 h 1216"/>
                <a:gd name="T34" fmla="*/ 3 w 2172"/>
                <a:gd name="T35" fmla="*/ 43 h 1216"/>
                <a:gd name="T36" fmla="*/ 5 w 2172"/>
                <a:gd name="T37" fmla="*/ 56 h 1216"/>
                <a:gd name="T38" fmla="*/ 6 w 2172"/>
                <a:gd name="T39" fmla="*/ 68 h 1216"/>
                <a:gd name="T40" fmla="*/ 6 w 2172"/>
                <a:gd name="T41" fmla="*/ 84 h 1216"/>
                <a:gd name="T42" fmla="*/ 6 w 2172"/>
                <a:gd name="T43" fmla="*/ 102 h 1216"/>
                <a:gd name="T44" fmla="*/ 8 w 2172"/>
                <a:gd name="T45" fmla="*/ 118 h 1216"/>
                <a:gd name="T46" fmla="*/ 11 w 2172"/>
                <a:gd name="T47" fmla="*/ 132 h 1216"/>
                <a:gd name="T48" fmla="*/ 16 w 2172"/>
                <a:gd name="T49" fmla="*/ 140 h 1216"/>
                <a:gd name="T50" fmla="*/ 23 w 2172"/>
                <a:gd name="T51" fmla="*/ 144 h 1216"/>
                <a:gd name="T52" fmla="*/ 30 w 2172"/>
                <a:gd name="T53" fmla="*/ 149 h 1216"/>
                <a:gd name="T54" fmla="*/ 37 w 2172"/>
                <a:gd name="T55" fmla="*/ 151 h 1216"/>
                <a:gd name="T56" fmla="*/ 46 w 2172"/>
                <a:gd name="T57" fmla="*/ 140 h 1216"/>
                <a:gd name="T58" fmla="*/ 55 w 2172"/>
                <a:gd name="T59" fmla="*/ 128 h 1216"/>
                <a:gd name="T60" fmla="*/ 62 w 2172"/>
                <a:gd name="T61" fmla="*/ 126 h 1216"/>
                <a:gd name="T62" fmla="*/ 68 w 2172"/>
                <a:gd name="T63" fmla="*/ 126 h 1216"/>
                <a:gd name="T64" fmla="*/ 72 w 2172"/>
                <a:gd name="T65" fmla="*/ 120 h 1216"/>
                <a:gd name="T66" fmla="*/ 72 w 2172"/>
                <a:gd name="T67" fmla="*/ 111 h 1216"/>
                <a:gd name="T68" fmla="*/ 73 w 2172"/>
                <a:gd name="T69" fmla="*/ 103 h 1216"/>
                <a:gd name="T70" fmla="*/ 74 w 2172"/>
                <a:gd name="T71" fmla="*/ 94 h 12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172"/>
                <a:gd name="T109" fmla="*/ 0 h 1216"/>
                <a:gd name="T110" fmla="*/ 2172 w 2172"/>
                <a:gd name="T111" fmla="*/ 1216 h 121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172" h="1216">
                  <a:moveTo>
                    <a:pt x="2035" y="726"/>
                  </a:moveTo>
                  <a:lnTo>
                    <a:pt x="2046" y="636"/>
                  </a:lnTo>
                  <a:lnTo>
                    <a:pt x="2062" y="547"/>
                  </a:lnTo>
                  <a:lnTo>
                    <a:pt x="2082" y="459"/>
                  </a:lnTo>
                  <a:lnTo>
                    <a:pt x="2103" y="371"/>
                  </a:lnTo>
                  <a:lnTo>
                    <a:pt x="2123" y="282"/>
                  </a:lnTo>
                  <a:lnTo>
                    <a:pt x="2144" y="195"/>
                  </a:lnTo>
                  <a:lnTo>
                    <a:pt x="2159" y="106"/>
                  </a:lnTo>
                  <a:lnTo>
                    <a:pt x="2172" y="17"/>
                  </a:lnTo>
                  <a:lnTo>
                    <a:pt x="2135" y="5"/>
                  </a:lnTo>
                  <a:lnTo>
                    <a:pt x="2094" y="2"/>
                  </a:lnTo>
                  <a:lnTo>
                    <a:pt x="2048" y="0"/>
                  </a:lnTo>
                  <a:lnTo>
                    <a:pt x="2000" y="4"/>
                  </a:lnTo>
                  <a:lnTo>
                    <a:pt x="1950" y="7"/>
                  </a:lnTo>
                  <a:lnTo>
                    <a:pt x="1905" y="9"/>
                  </a:lnTo>
                  <a:lnTo>
                    <a:pt x="1864" y="8"/>
                  </a:lnTo>
                  <a:lnTo>
                    <a:pt x="1829" y="3"/>
                  </a:lnTo>
                  <a:lnTo>
                    <a:pt x="1645" y="15"/>
                  </a:lnTo>
                  <a:lnTo>
                    <a:pt x="1462" y="26"/>
                  </a:lnTo>
                  <a:lnTo>
                    <a:pt x="1278" y="38"/>
                  </a:lnTo>
                  <a:lnTo>
                    <a:pt x="1096" y="50"/>
                  </a:lnTo>
                  <a:lnTo>
                    <a:pt x="914" y="62"/>
                  </a:lnTo>
                  <a:lnTo>
                    <a:pt x="732" y="73"/>
                  </a:lnTo>
                  <a:lnTo>
                    <a:pt x="550" y="85"/>
                  </a:lnTo>
                  <a:lnTo>
                    <a:pt x="368" y="98"/>
                  </a:lnTo>
                  <a:lnTo>
                    <a:pt x="324" y="107"/>
                  </a:lnTo>
                  <a:lnTo>
                    <a:pt x="279" y="120"/>
                  </a:lnTo>
                  <a:lnTo>
                    <a:pt x="232" y="137"/>
                  </a:lnTo>
                  <a:lnTo>
                    <a:pt x="187" y="156"/>
                  </a:lnTo>
                  <a:lnTo>
                    <a:pt x="139" y="171"/>
                  </a:lnTo>
                  <a:lnTo>
                    <a:pt x="93" y="187"/>
                  </a:lnTo>
                  <a:lnTo>
                    <a:pt x="45" y="197"/>
                  </a:lnTo>
                  <a:lnTo>
                    <a:pt x="0" y="204"/>
                  </a:lnTo>
                  <a:lnTo>
                    <a:pt x="24" y="252"/>
                  </a:lnTo>
                  <a:lnTo>
                    <a:pt x="49" y="302"/>
                  </a:lnTo>
                  <a:lnTo>
                    <a:pt x="73" y="350"/>
                  </a:lnTo>
                  <a:lnTo>
                    <a:pt x="98" y="400"/>
                  </a:lnTo>
                  <a:lnTo>
                    <a:pt x="122" y="448"/>
                  </a:lnTo>
                  <a:lnTo>
                    <a:pt x="148" y="498"/>
                  </a:lnTo>
                  <a:lnTo>
                    <a:pt x="173" y="546"/>
                  </a:lnTo>
                  <a:lnTo>
                    <a:pt x="199" y="597"/>
                  </a:lnTo>
                  <a:lnTo>
                    <a:pt x="169" y="679"/>
                  </a:lnTo>
                  <a:lnTo>
                    <a:pt x="160" y="755"/>
                  </a:lnTo>
                  <a:lnTo>
                    <a:pt x="169" y="823"/>
                  </a:lnTo>
                  <a:lnTo>
                    <a:pt x="192" y="888"/>
                  </a:lnTo>
                  <a:lnTo>
                    <a:pt x="223" y="947"/>
                  </a:lnTo>
                  <a:lnTo>
                    <a:pt x="261" y="1004"/>
                  </a:lnTo>
                  <a:lnTo>
                    <a:pt x="302" y="1059"/>
                  </a:lnTo>
                  <a:lnTo>
                    <a:pt x="343" y="1114"/>
                  </a:lnTo>
                  <a:lnTo>
                    <a:pt x="434" y="1123"/>
                  </a:lnTo>
                  <a:lnTo>
                    <a:pt x="526" y="1140"/>
                  </a:lnTo>
                  <a:lnTo>
                    <a:pt x="618" y="1160"/>
                  </a:lnTo>
                  <a:lnTo>
                    <a:pt x="711" y="1181"/>
                  </a:lnTo>
                  <a:lnTo>
                    <a:pt x="803" y="1198"/>
                  </a:lnTo>
                  <a:lnTo>
                    <a:pt x="897" y="1211"/>
                  </a:lnTo>
                  <a:lnTo>
                    <a:pt x="993" y="1216"/>
                  </a:lnTo>
                  <a:lnTo>
                    <a:pt x="1092" y="1213"/>
                  </a:lnTo>
                  <a:lnTo>
                    <a:pt x="1247" y="1122"/>
                  </a:lnTo>
                  <a:lnTo>
                    <a:pt x="1380" y="1064"/>
                  </a:lnTo>
                  <a:lnTo>
                    <a:pt x="1492" y="1032"/>
                  </a:lnTo>
                  <a:lnTo>
                    <a:pt x="1589" y="1020"/>
                  </a:lnTo>
                  <a:lnTo>
                    <a:pt x="1675" y="1016"/>
                  </a:lnTo>
                  <a:lnTo>
                    <a:pt x="1758" y="1016"/>
                  </a:lnTo>
                  <a:lnTo>
                    <a:pt x="1839" y="1012"/>
                  </a:lnTo>
                  <a:lnTo>
                    <a:pt x="1926" y="996"/>
                  </a:lnTo>
                  <a:lnTo>
                    <a:pt x="1936" y="961"/>
                  </a:lnTo>
                  <a:lnTo>
                    <a:pt x="1946" y="927"/>
                  </a:lnTo>
                  <a:lnTo>
                    <a:pt x="1953" y="893"/>
                  </a:lnTo>
                  <a:lnTo>
                    <a:pt x="1963" y="861"/>
                  </a:lnTo>
                  <a:lnTo>
                    <a:pt x="1973" y="825"/>
                  </a:lnTo>
                  <a:lnTo>
                    <a:pt x="1988" y="793"/>
                  </a:lnTo>
                  <a:lnTo>
                    <a:pt x="2008" y="759"/>
                  </a:lnTo>
                  <a:lnTo>
                    <a:pt x="2035" y="726"/>
                  </a:lnTo>
                  <a:close/>
                </a:path>
              </a:pathLst>
            </a:custGeom>
            <a:solidFill>
              <a:srgbClr val="8C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" name="Freeform 15"/>
            <p:cNvSpPr>
              <a:spLocks/>
            </p:cNvSpPr>
            <p:nvPr/>
          </p:nvSpPr>
          <p:spPr bwMode="auto">
            <a:xfrm>
              <a:off x="4600" y="2133"/>
              <a:ext cx="708" cy="593"/>
            </a:xfrm>
            <a:custGeom>
              <a:avLst/>
              <a:gdLst>
                <a:gd name="T0" fmla="*/ 73 w 2124"/>
                <a:gd name="T1" fmla="*/ 74 h 1187"/>
                <a:gd name="T2" fmla="*/ 74 w 2124"/>
                <a:gd name="T3" fmla="*/ 54 h 1187"/>
                <a:gd name="T4" fmla="*/ 77 w 2124"/>
                <a:gd name="T5" fmla="*/ 33 h 1187"/>
                <a:gd name="T6" fmla="*/ 78 w 2124"/>
                <a:gd name="T7" fmla="*/ 12 h 1187"/>
                <a:gd name="T8" fmla="*/ 77 w 2124"/>
                <a:gd name="T9" fmla="*/ 1 h 1187"/>
                <a:gd name="T10" fmla="*/ 74 w 2124"/>
                <a:gd name="T11" fmla="*/ 0 h 1187"/>
                <a:gd name="T12" fmla="*/ 70 w 2124"/>
                <a:gd name="T13" fmla="*/ 0 h 1187"/>
                <a:gd name="T14" fmla="*/ 67 w 2124"/>
                <a:gd name="T15" fmla="*/ 0 h 1187"/>
                <a:gd name="T16" fmla="*/ 59 w 2124"/>
                <a:gd name="T17" fmla="*/ 1 h 1187"/>
                <a:gd name="T18" fmla="*/ 46 w 2124"/>
                <a:gd name="T19" fmla="*/ 4 h 1187"/>
                <a:gd name="T20" fmla="*/ 33 w 2124"/>
                <a:gd name="T21" fmla="*/ 6 h 1187"/>
                <a:gd name="T22" fmla="*/ 21 w 2124"/>
                <a:gd name="T23" fmla="*/ 9 h 1187"/>
                <a:gd name="T24" fmla="*/ 13 w 2124"/>
                <a:gd name="T25" fmla="*/ 12 h 1187"/>
                <a:gd name="T26" fmla="*/ 9 w 2124"/>
                <a:gd name="T27" fmla="*/ 16 h 1187"/>
                <a:gd name="T28" fmla="*/ 5 w 2124"/>
                <a:gd name="T29" fmla="*/ 20 h 1187"/>
                <a:gd name="T30" fmla="*/ 2 w 2124"/>
                <a:gd name="T31" fmla="*/ 24 h 1187"/>
                <a:gd name="T32" fmla="*/ 1 w 2124"/>
                <a:gd name="T33" fmla="*/ 30 h 1187"/>
                <a:gd name="T34" fmla="*/ 3 w 2124"/>
                <a:gd name="T35" fmla="*/ 42 h 1187"/>
                <a:gd name="T36" fmla="*/ 4 w 2124"/>
                <a:gd name="T37" fmla="*/ 53 h 1187"/>
                <a:gd name="T38" fmla="*/ 6 w 2124"/>
                <a:gd name="T39" fmla="*/ 65 h 1187"/>
                <a:gd name="T40" fmla="*/ 6 w 2124"/>
                <a:gd name="T41" fmla="*/ 80 h 1187"/>
                <a:gd name="T42" fmla="*/ 6 w 2124"/>
                <a:gd name="T43" fmla="*/ 97 h 1187"/>
                <a:gd name="T44" fmla="*/ 9 w 2124"/>
                <a:gd name="T45" fmla="*/ 111 h 1187"/>
                <a:gd name="T46" fmla="*/ 12 w 2124"/>
                <a:gd name="T47" fmla="*/ 124 h 1187"/>
                <a:gd name="T48" fmla="*/ 17 w 2124"/>
                <a:gd name="T49" fmla="*/ 132 h 1187"/>
                <a:gd name="T50" fmla="*/ 23 w 2124"/>
                <a:gd name="T51" fmla="*/ 137 h 1187"/>
                <a:gd name="T52" fmla="*/ 29 w 2124"/>
                <a:gd name="T53" fmla="*/ 144 h 1187"/>
                <a:gd name="T54" fmla="*/ 36 w 2124"/>
                <a:gd name="T55" fmla="*/ 148 h 1187"/>
                <a:gd name="T56" fmla="*/ 45 w 2124"/>
                <a:gd name="T57" fmla="*/ 137 h 1187"/>
                <a:gd name="T58" fmla="*/ 53 w 2124"/>
                <a:gd name="T59" fmla="*/ 125 h 1187"/>
                <a:gd name="T60" fmla="*/ 60 w 2124"/>
                <a:gd name="T61" fmla="*/ 121 h 1187"/>
                <a:gd name="T62" fmla="*/ 66 w 2124"/>
                <a:gd name="T63" fmla="*/ 119 h 1187"/>
                <a:gd name="T64" fmla="*/ 69 w 2124"/>
                <a:gd name="T65" fmla="*/ 112 h 1187"/>
                <a:gd name="T66" fmla="*/ 70 w 2124"/>
                <a:gd name="T67" fmla="*/ 104 h 1187"/>
                <a:gd name="T68" fmla="*/ 70 w 2124"/>
                <a:gd name="T69" fmla="*/ 96 h 1187"/>
                <a:gd name="T70" fmla="*/ 71 w 2124"/>
                <a:gd name="T71" fmla="*/ 89 h 118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124"/>
                <a:gd name="T109" fmla="*/ 0 h 1187"/>
                <a:gd name="T110" fmla="*/ 2124 w 2124"/>
                <a:gd name="T111" fmla="*/ 1187 h 1187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124" h="1187">
                  <a:moveTo>
                    <a:pt x="1956" y="681"/>
                  </a:moveTo>
                  <a:lnTo>
                    <a:pt x="1967" y="596"/>
                  </a:lnTo>
                  <a:lnTo>
                    <a:pt x="1987" y="514"/>
                  </a:lnTo>
                  <a:lnTo>
                    <a:pt x="2011" y="432"/>
                  </a:lnTo>
                  <a:lnTo>
                    <a:pt x="2039" y="350"/>
                  </a:lnTo>
                  <a:lnTo>
                    <a:pt x="2066" y="266"/>
                  </a:lnTo>
                  <a:lnTo>
                    <a:pt x="2090" y="184"/>
                  </a:lnTo>
                  <a:lnTo>
                    <a:pt x="2110" y="100"/>
                  </a:lnTo>
                  <a:lnTo>
                    <a:pt x="2124" y="18"/>
                  </a:lnTo>
                  <a:lnTo>
                    <a:pt x="2089" y="8"/>
                  </a:lnTo>
                  <a:lnTo>
                    <a:pt x="2045" y="4"/>
                  </a:lnTo>
                  <a:lnTo>
                    <a:pt x="1995" y="2"/>
                  </a:lnTo>
                  <a:lnTo>
                    <a:pt x="1943" y="5"/>
                  </a:lnTo>
                  <a:lnTo>
                    <a:pt x="1890" y="6"/>
                  </a:lnTo>
                  <a:lnTo>
                    <a:pt x="1840" y="8"/>
                  </a:lnTo>
                  <a:lnTo>
                    <a:pt x="1796" y="5"/>
                  </a:lnTo>
                  <a:lnTo>
                    <a:pt x="1763" y="0"/>
                  </a:lnTo>
                  <a:lnTo>
                    <a:pt x="1589" y="10"/>
                  </a:lnTo>
                  <a:lnTo>
                    <a:pt x="1417" y="22"/>
                  </a:lnTo>
                  <a:lnTo>
                    <a:pt x="1245" y="32"/>
                  </a:lnTo>
                  <a:lnTo>
                    <a:pt x="1072" y="44"/>
                  </a:lnTo>
                  <a:lnTo>
                    <a:pt x="900" y="55"/>
                  </a:lnTo>
                  <a:lnTo>
                    <a:pt x="728" y="66"/>
                  </a:lnTo>
                  <a:lnTo>
                    <a:pt x="556" y="78"/>
                  </a:lnTo>
                  <a:lnTo>
                    <a:pt x="385" y="90"/>
                  </a:lnTo>
                  <a:lnTo>
                    <a:pt x="341" y="99"/>
                  </a:lnTo>
                  <a:lnTo>
                    <a:pt x="296" y="113"/>
                  </a:lnTo>
                  <a:lnTo>
                    <a:pt x="245" y="129"/>
                  </a:lnTo>
                  <a:lnTo>
                    <a:pt x="196" y="149"/>
                  </a:lnTo>
                  <a:lnTo>
                    <a:pt x="144" y="166"/>
                  </a:lnTo>
                  <a:lnTo>
                    <a:pt x="93" y="181"/>
                  </a:lnTo>
                  <a:lnTo>
                    <a:pt x="43" y="192"/>
                  </a:lnTo>
                  <a:lnTo>
                    <a:pt x="0" y="199"/>
                  </a:lnTo>
                  <a:lnTo>
                    <a:pt x="22" y="245"/>
                  </a:lnTo>
                  <a:lnTo>
                    <a:pt x="46" y="291"/>
                  </a:lnTo>
                  <a:lnTo>
                    <a:pt x="69" y="337"/>
                  </a:lnTo>
                  <a:lnTo>
                    <a:pt x="93" y="384"/>
                  </a:lnTo>
                  <a:lnTo>
                    <a:pt x="115" y="429"/>
                  </a:lnTo>
                  <a:lnTo>
                    <a:pt x="139" y="475"/>
                  </a:lnTo>
                  <a:lnTo>
                    <a:pt x="163" y="522"/>
                  </a:lnTo>
                  <a:lnTo>
                    <a:pt x="187" y="569"/>
                  </a:lnTo>
                  <a:lnTo>
                    <a:pt x="160" y="646"/>
                  </a:lnTo>
                  <a:lnTo>
                    <a:pt x="156" y="717"/>
                  </a:lnTo>
                  <a:lnTo>
                    <a:pt x="170" y="779"/>
                  </a:lnTo>
                  <a:lnTo>
                    <a:pt x="199" y="839"/>
                  </a:lnTo>
                  <a:lnTo>
                    <a:pt x="234" y="893"/>
                  </a:lnTo>
                  <a:lnTo>
                    <a:pt x="278" y="945"/>
                  </a:lnTo>
                  <a:lnTo>
                    <a:pt x="320" y="996"/>
                  </a:lnTo>
                  <a:lnTo>
                    <a:pt x="361" y="1047"/>
                  </a:lnTo>
                  <a:lnTo>
                    <a:pt x="447" y="1057"/>
                  </a:lnTo>
                  <a:lnTo>
                    <a:pt x="533" y="1078"/>
                  </a:lnTo>
                  <a:lnTo>
                    <a:pt x="619" y="1103"/>
                  </a:lnTo>
                  <a:lnTo>
                    <a:pt x="705" y="1132"/>
                  </a:lnTo>
                  <a:lnTo>
                    <a:pt x="791" y="1155"/>
                  </a:lnTo>
                  <a:lnTo>
                    <a:pt x="880" y="1176"/>
                  </a:lnTo>
                  <a:lnTo>
                    <a:pt x="969" y="1187"/>
                  </a:lnTo>
                  <a:lnTo>
                    <a:pt x="1062" y="1185"/>
                  </a:lnTo>
                  <a:lnTo>
                    <a:pt x="1209" y="1096"/>
                  </a:lnTo>
                  <a:lnTo>
                    <a:pt x="1335" y="1038"/>
                  </a:lnTo>
                  <a:lnTo>
                    <a:pt x="1441" y="1001"/>
                  </a:lnTo>
                  <a:lnTo>
                    <a:pt x="1534" y="980"/>
                  </a:lnTo>
                  <a:lnTo>
                    <a:pt x="1616" y="969"/>
                  </a:lnTo>
                  <a:lnTo>
                    <a:pt x="1693" y="962"/>
                  </a:lnTo>
                  <a:lnTo>
                    <a:pt x="1771" y="953"/>
                  </a:lnTo>
                  <a:lnTo>
                    <a:pt x="1853" y="936"/>
                  </a:lnTo>
                  <a:lnTo>
                    <a:pt x="1863" y="903"/>
                  </a:lnTo>
                  <a:lnTo>
                    <a:pt x="1873" y="872"/>
                  </a:lnTo>
                  <a:lnTo>
                    <a:pt x="1880" y="839"/>
                  </a:lnTo>
                  <a:lnTo>
                    <a:pt x="1888" y="808"/>
                  </a:lnTo>
                  <a:lnTo>
                    <a:pt x="1898" y="775"/>
                  </a:lnTo>
                  <a:lnTo>
                    <a:pt x="1912" y="744"/>
                  </a:lnTo>
                  <a:lnTo>
                    <a:pt x="1929" y="713"/>
                  </a:lnTo>
                  <a:lnTo>
                    <a:pt x="1956" y="681"/>
                  </a:lnTo>
                  <a:close/>
                </a:path>
              </a:pathLst>
            </a:custGeom>
            <a:solidFill>
              <a:srgbClr val="9E0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" name="Freeform 16"/>
            <p:cNvSpPr>
              <a:spLocks/>
            </p:cNvSpPr>
            <p:nvPr/>
          </p:nvSpPr>
          <p:spPr bwMode="auto">
            <a:xfrm>
              <a:off x="4600" y="2199"/>
              <a:ext cx="125" cy="191"/>
            </a:xfrm>
            <a:custGeom>
              <a:avLst/>
              <a:gdLst>
                <a:gd name="T0" fmla="*/ 14 w 374"/>
                <a:gd name="T1" fmla="*/ 8 h 381"/>
                <a:gd name="T2" fmla="*/ 14 w 374"/>
                <a:gd name="T3" fmla="*/ 9 h 381"/>
                <a:gd name="T4" fmla="*/ 14 w 374"/>
                <a:gd name="T5" fmla="*/ 12 h 381"/>
                <a:gd name="T6" fmla="*/ 13 w 374"/>
                <a:gd name="T7" fmla="*/ 15 h 381"/>
                <a:gd name="T8" fmla="*/ 13 w 374"/>
                <a:gd name="T9" fmla="*/ 20 h 381"/>
                <a:gd name="T10" fmla="*/ 12 w 374"/>
                <a:gd name="T11" fmla="*/ 25 h 381"/>
                <a:gd name="T12" fmla="*/ 11 w 374"/>
                <a:gd name="T13" fmla="*/ 30 h 381"/>
                <a:gd name="T14" fmla="*/ 10 w 374"/>
                <a:gd name="T15" fmla="*/ 35 h 381"/>
                <a:gd name="T16" fmla="*/ 9 w 374"/>
                <a:gd name="T17" fmla="*/ 39 h 381"/>
                <a:gd name="T18" fmla="*/ 8 w 374"/>
                <a:gd name="T19" fmla="*/ 42 h 381"/>
                <a:gd name="T20" fmla="*/ 7 w 374"/>
                <a:gd name="T21" fmla="*/ 44 h 381"/>
                <a:gd name="T22" fmla="*/ 7 w 374"/>
                <a:gd name="T23" fmla="*/ 46 h 381"/>
                <a:gd name="T24" fmla="*/ 6 w 374"/>
                <a:gd name="T25" fmla="*/ 47 h 381"/>
                <a:gd name="T26" fmla="*/ 6 w 374"/>
                <a:gd name="T27" fmla="*/ 47 h 381"/>
                <a:gd name="T28" fmla="*/ 6 w 374"/>
                <a:gd name="T29" fmla="*/ 48 h 381"/>
                <a:gd name="T30" fmla="*/ 6 w 374"/>
                <a:gd name="T31" fmla="*/ 48 h 381"/>
                <a:gd name="T32" fmla="*/ 0 w 374"/>
                <a:gd name="T33" fmla="*/ 16 h 381"/>
                <a:gd name="T34" fmla="*/ 0 w 374"/>
                <a:gd name="T35" fmla="*/ 15 h 381"/>
                <a:gd name="T36" fmla="*/ 2 w 374"/>
                <a:gd name="T37" fmla="*/ 12 h 381"/>
                <a:gd name="T38" fmla="*/ 4 w 374"/>
                <a:gd name="T39" fmla="*/ 8 h 381"/>
                <a:gd name="T40" fmla="*/ 6 w 374"/>
                <a:gd name="T41" fmla="*/ 4 h 381"/>
                <a:gd name="T42" fmla="*/ 8 w 374"/>
                <a:gd name="T43" fmla="*/ 1 h 381"/>
                <a:gd name="T44" fmla="*/ 11 w 374"/>
                <a:gd name="T45" fmla="*/ 0 h 381"/>
                <a:gd name="T46" fmla="*/ 12 w 374"/>
                <a:gd name="T47" fmla="*/ 2 h 381"/>
                <a:gd name="T48" fmla="*/ 14 w 374"/>
                <a:gd name="T49" fmla="*/ 8 h 38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74"/>
                <a:gd name="T76" fmla="*/ 0 h 381"/>
                <a:gd name="T77" fmla="*/ 374 w 374"/>
                <a:gd name="T78" fmla="*/ 381 h 38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74" h="381">
                  <a:moveTo>
                    <a:pt x="374" y="64"/>
                  </a:moveTo>
                  <a:lnTo>
                    <a:pt x="371" y="70"/>
                  </a:lnTo>
                  <a:lnTo>
                    <a:pt x="364" y="91"/>
                  </a:lnTo>
                  <a:lnTo>
                    <a:pt x="351" y="120"/>
                  </a:lnTo>
                  <a:lnTo>
                    <a:pt x="337" y="158"/>
                  </a:lnTo>
                  <a:lnTo>
                    <a:pt x="316" y="197"/>
                  </a:lnTo>
                  <a:lnTo>
                    <a:pt x="295" y="238"/>
                  </a:lnTo>
                  <a:lnTo>
                    <a:pt x="269" y="274"/>
                  </a:lnTo>
                  <a:lnTo>
                    <a:pt x="242" y="307"/>
                  </a:lnTo>
                  <a:lnTo>
                    <a:pt x="214" y="330"/>
                  </a:lnTo>
                  <a:lnTo>
                    <a:pt x="194" y="348"/>
                  </a:lnTo>
                  <a:lnTo>
                    <a:pt x="180" y="362"/>
                  </a:lnTo>
                  <a:lnTo>
                    <a:pt x="172" y="371"/>
                  </a:lnTo>
                  <a:lnTo>
                    <a:pt x="165" y="376"/>
                  </a:lnTo>
                  <a:lnTo>
                    <a:pt x="162" y="380"/>
                  </a:lnTo>
                  <a:lnTo>
                    <a:pt x="162" y="381"/>
                  </a:lnTo>
                  <a:lnTo>
                    <a:pt x="0" y="124"/>
                  </a:lnTo>
                  <a:lnTo>
                    <a:pt x="12" y="113"/>
                  </a:lnTo>
                  <a:lnTo>
                    <a:pt x="48" y="90"/>
                  </a:lnTo>
                  <a:lnTo>
                    <a:pt x="97" y="59"/>
                  </a:lnTo>
                  <a:lnTo>
                    <a:pt x="159" y="29"/>
                  </a:lnTo>
                  <a:lnTo>
                    <a:pt x="223" y="6"/>
                  </a:lnTo>
                  <a:lnTo>
                    <a:pt x="283" y="0"/>
                  </a:lnTo>
                  <a:lnTo>
                    <a:pt x="336" y="16"/>
                  </a:lnTo>
                  <a:lnTo>
                    <a:pt x="374" y="64"/>
                  </a:lnTo>
                  <a:close/>
                </a:path>
              </a:pathLst>
            </a:custGeom>
            <a:solidFill>
              <a:srgbClr val="C9301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" name="Freeform 17"/>
            <p:cNvSpPr>
              <a:spLocks/>
            </p:cNvSpPr>
            <p:nvPr/>
          </p:nvSpPr>
          <p:spPr bwMode="auto">
            <a:xfrm>
              <a:off x="4639" y="2329"/>
              <a:ext cx="292" cy="237"/>
            </a:xfrm>
            <a:custGeom>
              <a:avLst/>
              <a:gdLst>
                <a:gd name="T0" fmla="*/ 15 w 875"/>
                <a:gd name="T1" fmla="*/ 0 h 474"/>
                <a:gd name="T2" fmla="*/ 14 w 875"/>
                <a:gd name="T3" fmla="*/ 1 h 474"/>
                <a:gd name="T4" fmla="*/ 13 w 875"/>
                <a:gd name="T5" fmla="*/ 4 h 474"/>
                <a:gd name="T6" fmla="*/ 12 w 875"/>
                <a:gd name="T7" fmla="*/ 9 h 474"/>
                <a:gd name="T8" fmla="*/ 10 w 875"/>
                <a:gd name="T9" fmla="*/ 14 h 474"/>
                <a:gd name="T10" fmla="*/ 8 w 875"/>
                <a:gd name="T11" fmla="*/ 19 h 474"/>
                <a:gd name="T12" fmla="*/ 6 w 875"/>
                <a:gd name="T13" fmla="*/ 23 h 474"/>
                <a:gd name="T14" fmla="*/ 5 w 875"/>
                <a:gd name="T15" fmla="*/ 27 h 474"/>
                <a:gd name="T16" fmla="*/ 3 w 875"/>
                <a:gd name="T17" fmla="*/ 29 h 474"/>
                <a:gd name="T18" fmla="*/ 2 w 875"/>
                <a:gd name="T19" fmla="*/ 30 h 474"/>
                <a:gd name="T20" fmla="*/ 1 w 875"/>
                <a:gd name="T21" fmla="*/ 33 h 474"/>
                <a:gd name="T22" fmla="*/ 1 w 875"/>
                <a:gd name="T23" fmla="*/ 35 h 474"/>
                <a:gd name="T24" fmla="*/ 0 w 875"/>
                <a:gd name="T25" fmla="*/ 37 h 474"/>
                <a:gd name="T26" fmla="*/ 0 w 875"/>
                <a:gd name="T27" fmla="*/ 39 h 474"/>
                <a:gd name="T28" fmla="*/ 0 w 875"/>
                <a:gd name="T29" fmla="*/ 41 h 474"/>
                <a:gd name="T30" fmla="*/ 0 w 875"/>
                <a:gd name="T31" fmla="*/ 42 h 474"/>
                <a:gd name="T32" fmla="*/ 0 w 875"/>
                <a:gd name="T33" fmla="*/ 43 h 474"/>
                <a:gd name="T34" fmla="*/ 19 w 875"/>
                <a:gd name="T35" fmla="*/ 49 h 474"/>
                <a:gd name="T36" fmla="*/ 32 w 875"/>
                <a:gd name="T37" fmla="*/ 59 h 474"/>
                <a:gd name="T38" fmla="*/ 32 w 875"/>
                <a:gd name="T39" fmla="*/ 59 h 474"/>
                <a:gd name="T40" fmla="*/ 29 w 875"/>
                <a:gd name="T41" fmla="*/ 55 h 474"/>
                <a:gd name="T42" fmla="*/ 26 w 875"/>
                <a:gd name="T43" fmla="*/ 50 h 474"/>
                <a:gd name="T44" fmla="*/ 23 w 875"/>
                <a:gd name="T45" fmla="*/ 43 h 474"/>
                <a:gd name="T46" fmla="*/ 20 w 875"/>
                <a:gd name="T47" fmla="*/ 35 h 474"/>
                <a:gd name="T48" fmla="*/ 17 w 875"/>
                <a:gd name="T49" fmla="*/ 25 h 474"/>
                <a:gd name="T50" fmla="*/ 15 w 875"/>
                <a:gd name="T51" fmla="*/ 13 h 474"/>
                <a:gd name="T52" fmla="*/ 15 w 875"/>
                <a:gd name="T53" fmla="*/ 0 h 47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875"/>
                <a:gd name="T82" fmla="*/ 0 h 474"/>
                <a:gd name="T83" fmla="*/ 875 w 875"/>
                <a:gd name="T84" fmla="*/ 474 h 474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875" h="474">
                  <a:moveTo>
                    <a:pt x="395" y="0"/>
                  </a:moveTo>
                  <a:lnTo>
                    <a:pt x="385" y="8"/>
                  </a:lnTo>
                  <a:lnTo>
                    <a:pt x="358" y="32"/>
                  </a:lnTo>
                  <a:lnTo>
                    <a:pt x="319" y="66"/>
                  </a:lnTo>
                  <a:lnTo>
                    <a:pt x="272" y="106"/>
                  </a:lnTo>
                  <a:lnTo>
                    <a:pt x="220" y="147"/>
                  </a:lnTo>
                  <a:lnTo>
                    <a:pt x="169" y="184"/>
                  </a:lnTo>
                  <a:lnTo>
                    <a:pt x="123" y="213"/>
                  </a:lnTo>
                  <a:lnTo>
                    <a:pt x="86" y="232"/>
                  </a:lnTo>
                  <a:lnTo>
                    <a:pt x="56" y="242"/>
                  </a:lnTo>
                  <a:lnTo>
                    <a:pt x="35" y="258"/>
                  </a:lnTo>
                  <a:lnTo>
                    <a:pt x="19" y="276"/>
                  </a:lnTo>
                  <a:lnTo>
                    <a:pt x="10" y="294"/>
                  </a:lnTo>
                  <a:lnTo>
                    <a:pt x="3" y="311"/>
                  </a:lnTo>
                  <a:lnTo>
                    <a:pt x="0" y="327"/>
                  </a:lnTo>
                  <a:lnTo>
                    <a:pt x="0" y="336"/>
                  </a:lnTo>
                  <a:lnTo>
                    <a:pt x="0" y="341"/>
                  </a:lnTo>
                  <a:lnTo>
                    <a:pt x="519" y="391"/>
                  </a:lnTo>
                  <a:lnTo>
                    <a:pt x="875" y="474"/>
                  </a:lnTo>
                  <a:lnTo>
                    <a:pt x="852" y="465"/>
                  </a:lnTo>
                  <a:lnTo>
                    <a:pt x="794" y="440"/>
                  </a:lnTo>
                  <a:lnTo>
                    <a:pt x="713" y="399"/>
                  </a:lnTo>
                  <a:lnTo>
                    <a:pt x="622" y="344"/>
                  </a:lnTo>
                  <a:lnTo>
                    <a:pt x="530" y="275"/>
                  </a:lnTo>
                  <a:lnTo>
                    <a:pt x="456" y="194"/>
                  </a:lnTo>
                  <a:lnTo>
                    <a:pt x="405" y="101"/>
                  </a:lnTo>
                  <a:lnTo>
                    <a:pt x="395" y="0"/>
                  </a:lnTo>
                  <a:close/>
                </a:path>
              </a:pathLst>
            </a:custGeom>
            <a:solidFill>
              <a:srgbClr val="8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" name="Freeform 18"/>
            <p:cNvSpPr>
              <a:spLocks/>
            </p:cNvSpPr>
            <p:nvPr/>
          </p:nvSpPr>
          <p:spPr bwMode="auto">
            <a:xfrm>
              <a:off x="5025" y="2253"/>
              <a:ext cx="235" cy="285"/>
            </a:xfrm>
            <a:custGeom>
              <a:avLst/>
              <a:gdLst>
                <a:gd name="T0" fmla="*/ 0 w 705"/>
                <a:gd name="T1" fmla="*/ 71 h 571"/>
                <a:gd name="T2" fmla="*/ 26 w 705"/>
                <a:gd name="T3" fmla="*/ 32 h 571"/>
                <a:gd name="T4" fmla="*/ 25 w 705"/>
                <a:gd name="T5" fmla="*/ 0 h 571"/>
                <a:gd name="T6" fmla="*/ 12 w 705"/>
                <a:gd name="T7" fmla="*/ 1 h 571"/>
                <a:gd name="T8" fmla="*/ 12 w 705"/>
                <a:gd name="T9" fmla="*/ 3 h 571"/>
                <a:gd name="T10" fmla="*/ 11 w 705"/>
                <a:gd name="T11" fmla="*/ 9 h 571"/>
                <a:gd name="T12" fmla="*/ 10 w 705"/>
                <a:gd name="T13" fmla="*/ 18 h 571"/>
                <a:gd name="T14" fmla="*/ 9 w 705"/>
                <a:gd name="T15" fmla="*/ 29 h 571"/>
                <a:gd name="T16" fmla="*/ 7 w 705"/>
                <a:gd name="T17" fmla="*/ 41 h 571"/>
                <a:gd name="T18" fmla="*/ 5 w 705"/>
                <a:gd name="T19" fmla="*/ 52 h 571"/>
                <a:gd name="T20" fmla="*/ 3 w 705"/>
                <a:gd name="T21" fmla="*/ 63 h 571"/>
                <a:gd name="T22" fmla="*/ 0 w 705"/>
                <a:gd name="T23" fmla="*/ 71 h 57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05"/>
                <a:gd name="T37" fmla="*/ 0 h 571"/>
                <a:gd name="T38" fmla="*/ 705 w 705"/>
                <a:gd name="T39" fmla="*/ 571 h 57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05" h="571">
                  <a:moveTo>
                    <a:pt x="0" y="571"/>
                  </a:moveTo>
                  <a:lnTo>
                    <a:pt x="705" y="261"/>
                  </a:lnTo>
                  <a:lnTo>
                    <a:pt x="673" y="0"/>
                  </a:lnTo>
                  <a:lnTo>
                    <a:pt x="330" y="10"/>
                  </a:lnTo>
                  <a:lnTo>
                    <a:pt x="325" y="27"/>
                  </a:lnTo>
                  <a:lnTo>
                    <a:pt x="309" y="77"/>
                  </a:lnTo>
                  <a:lnTo>
                    <a:pt x="282" y="149"/>
                  </a:lnTo>
                  <a:lnTo>
                    <a:pt x="247" y="238"/>
                  </a:lnTo>
                  <a:lnTo>
                    <a:pt x="199" y="330"/>
                  </a:lnTo>
                  <a:lnTo>
                    <a:pt x="143" y="423"/>
                  </a:lnTo>
                  <a:lnTo>
                    <a:pt x="75" y="505"/>
                  </a:lnTo>
                  <a:lnTo>
                    <a:pt x="0" y="571"/>
                  </a:lnTo>
                  <a:close/>
                </a:path>
              </a:pathLst>
            </a:custGeom>
            <a:solidFill>
              <a:srgbClr val="8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" name="Freeform 19"/>
            <p:cNvSpPr>
              <a:spLocks/>
            </p:cNvSpPr>
            <p:nvPr/>
          </p:nvSpPr>
          <p:spPr bwMode="auto">
            <a:xfrm>
              <a:off x="4653" y="2481"/>
              <a:ext cx="612" cy="203"/>
            </a:xfrm>
            <a:custGeom>
              <a:avLst/>
              <a:gdLst>
                <a:gd name="T0" fmla="*/ 65 w 1835"/>
                <a:gd name="T1" fmla="*/ 32 h 407"/>
                <a:gd name="T2" fmla="*/ 65 w 1835"/>
                <a:gd name="T3" fmla="*/ 29 h 407"/>
                <a:gd name="T4" fmla="*/ 66 w 1835"/>
                <a:gd name="T5" fmla="*/ 27 h 407"/>
                <a:gd name="T6" fmla="*/ 66 w 1835"/>
                <a:gd name="T7" fmla="*/ 25 h 407"/>
                <a:gd name="T8" fmla="*/ 67 w 1835"/>
                <a:gd name="T9" fmla="*/ 23 h 407"/>
                <a:gd name="T10" fmla="*/ 67 w 1835"/>
                <a:gd name="T11" fmla="*/ 21 h 407"/>
                <a:gd name="T12" fmla="*/ 67 w 1835"/>
                <a:gd name="T13" fmla="*/ 19 h 407"/>
                <a:gd name="T14" fmla="*/ 68 w 1835"/>
                <a:gd name="T15" fmla="*/ 17 h 407"/>
                <a:gd name="T16" fmla="*/ 68 w 1835"/>
                <a:gd name="T17" fmla="*/ 15 h 407"/>
                <a:gd name="T18" fmla="*/ 68 w 1835"/>
                <a:gd name="T19" fmla="*/ 14 h 407"/>
                <a:gd name="T20" fmla="*/ 68 w 1835"/>
                <a:gd name="T21" fmla="*/ 12 h 407"/>
                <a:gd name="T22" fmla="*/ 67 w 1835"/>
                <a:gd name="T23" fmla="*/ 9 h 407"/>
                <a:gd name="T24" fmla="*/ 66 w 1835"/>
                <a:gd name="T25" fmla="*/ 7 h 407"/>
                <a:gd name="T26" fmla="*/ 65 w 1835"/>
                <a:gd name="T27" fmla="*/ 4 h 407"/>
                <a:gd name="T28" fmla="*/ 63 w 1835"/>
                <a:gd name="T29" fmla="*/ 1 h 407"/>
                <a:gd name="T30" fmla="*/ 61 w 1835"/>
                <a:gd name="T31" fmla="*/ 0 h 407"/>
                <a:gd name="T32" fmla="*/ 59 w 1835"/>
                <a:gd name="T33" fmla="*/ 0 h 407"/>
                <a:gd name="T34" fmla="*/ 55 w 1835"/>
                <a:gd name="T35" fmla="*/ 1 h 407"/>
                <a:gd name="T36" fmla="*/ 51 w 1835"/>
                <a:gd name="T37" fmla="*/ 4 h 407"/>
                <a:gd name="T38" fmla="*/ 47 w 1835"/>
                <a:gd name="T39" fmla="*/ 8 h 407"/>
                <a:gd name="T40" fmla="*/ 44 w 1835"/>
                <a:gd name="T41" fmla="*/ 14 h 407"/>
                <a:gd name="T42" fmla="*/ 40 w 1835"/>
                <a:gd name="T43" fmla="*/ 20 h 407"/>
                <a:gd name="T44" fmla="*/ 36 w 1835"/>
                <a:gd name="T45" fmla="*/ 27 h 407"/>
                <a:gd name="T46" fmla="*/ 33 w 1835"/>
                <a:gd name="T47" fmla="*/ 34 h 407"/>
                <a:gd name="T48" fmla="*/ 30 w 1835"/>
                <a:gd name="T49" fmla="*/ 41 h 407"/>
                <a:gd name="T50" fmla="*/ 26 w 1835"/>
                <a:gd name="T51" fmla="*/ 36 h 407"/>
                <a:gd name="T52" fmla="*/ 23 w 1835"/>
                <a:gd name="T53" fmla="*/ 32 h 407"/>
                <a:gd name="T54" fmla="*/ 19 w 1835"/>
                <a:gd name="T55" fmla="*/ 28 h 407"/>
                <a:gd name="T56" fmla="*/ 16 w 1835"/>
                <a:gd name="T57" fmla="*/ 24 h 407"/>
                <a:gd name="T58" fmla="*/ 12 w 1835"/>
                <a:gd name="T59" fmla="*/ 20 h 407"/>
                <a:gd name="T60" fmla="*/ 9 w 1835"/>
                <a:gd name="T61" fmla="*/ 16 h 407"/>
                <a:gd name="T62" fmla="*/ 5 w 1835"/>
                <a:gd name="T63" fmla="*/ 11 h 407"/>
                <a:gd name="T64" fmla="*/ 2 w 1835"/>
                <a:gd name="T65" fmla="*/ 7 h 407"/>
                <a:gd name="T66" fmla="*/ 1 w 1835"/>
                <a:gd name="T67" fmla="*/ 10 h 407"/>
                <a:gd name="T68" fmla="*/ 1 w 1835"/>
                <a:gd name="T69" fmla="*/ 13 h 407"/>
                <a:gd name="T70" fmla="*/ 1 w 1835"/>
                <a:gd name="T71" fmla="*/ 16 h 407"/>
                <a:gd name="T72" fmla="*/ 1 w 1835"/>
                <a:gd name="T73" fmla="*/ 19 h 407"/>
                <a:gd name="T74" fmla="*/ 1 w 1835"/>
                <a:gd name="T75" fmla="*/ 22 h 407"/>
                <a:gd name="T76" fmla="*/ 0 w 1835"/>
                <a:gd name="T77" fmla="*/ 25 h 407"/>
                <a:gd name="T78" fmla="*/ 0 w 1835"/>
                <a:gd name="T79" fmla="*/ 28 h 407"/>
                <a:gd name="T80" fmla="*/ 0 w 1835"/>
                <a:gd name="T81" fmla="*/ 32 h 407"/>
                <a:gd name="T82" fmla="*/ 4 w 1835"/>
                <a:gd name="T83" fmla="*/ 34 h 407"/>
                <a:gd name="T84" fmla="*/ 7 w 1835"/>
                <a:gd name="T85" fmla="*/ 36 h 407"/>
                <a:gd name="T86" fmla="*/ 11 w 1835"/>
                <a:gd name="T87" fmla="*/ 38 h 407"/>
                <a:gd name="T88" fmla="*/ 15 w 1835"/>
                <a:gd name="T89" fmla="*/ 41 h 407"/>
                <a:gd name="T90" fmla="*/ 18 w 1835"/>
                <a:gd name="T91" fmla="*/ 43 h 407"/>
                <a:gd name="T92" fmla="*/ 22 w 1835"/>
                <a:gd name="T93" fmla="*/ 46 h 407"/>
                <a:gd name="T94" fmla="*/ 25 w 1835"/>
                <a:gd name="T95" fmla="*/ 48 h 407"/>
                <a:gd name="T96" fmla="*/ 29 w 1835"/>
                <a:gd name="T97" fmla="*/ 50 h 407"/>
                <a:gd name="T98" fmla="*/ 31 w 1835"/>
                <a:gd name="T99" fmla="*/ 48 h 407"/>
                <a:gd name="T100" fmla="*/ 34 w 1835"/>
                <a:gd name="T101" fmla="*/ 44 h 407"/>
                <a:gd name="T102" fmla="*/ 39 w 1835"/>
                <a:gd name="T103" fmla="*/ 38 h 407"/>
                <a:gd name="T104" fmla="*/ 45 w 1835"/>
                <a:gd name="T105" fmla="*/ 32 h 407"/>
                <a:gd name="T106" fmla="*/ 52 w 1835"/>
                <a:gd name="T107" fmla="*/ 27 h 407"/>
                <a:gd name="T108" fmla="*/ 57 w 1835"/>
                <a:gd name="T109" fmla="*/ 24 h 407"/>
                <a:gd name="T110" fmla="*/ 62 w 1835"/>
                <a:gd name="T111" fmla="*/ 25 h 407"/>
                <a:gd name="T112" fmla="*/ 65 w 1835"/>
                <a:gd name="T113" fmla="*/ 32 h 40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835"/>
                <a:gd name="T172" fmla="*/ 0 h 407"/>
                <a:gd name="T173" fmla="*/ 1835 w 1835"/>
                <a:gd name="T174" fmla="*/ 407 h 407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835" h="407">
                  <a:moveTo>
                    <a:pt x="1756" y="256"/>
                  </a:moveTo>
                  <a:lnTo>
                    <a:pt x="1764" y="237"/>
                  </a:lnTo>
                  <a:lnTo>
                    <a:pt x="1774" y="220"/>
                  </a:lnTo>
                  <a:lnTo>
                    <a:pt x="1784" y="203"/>
                  </a:lnTo>
                  <a:lnTo>
                    <a:pt x="1795" y="188"/>
                  </a:lnTo>
                  <a:lnTo>
                    <a:pt x="1804" y="171"/>
                  </a:lnTo>
                  <a:lnTo>
                    <a:pt x="1813" y="154"/>
                  </a:lnTo>
                  <a:lnTo>
                    <a:pt x="1823" y="137"/>
                  </a:lnTo>
                  <a:lnTo>
                    <a:pt x="1835" y="121"/>
                  </a:lnTo>
                  <a:lnTo>
                    <a:pt x="1832" y="115"/>
                  </a:lnTo>
                  <a:lnTo>
                    <a:pt x="1823" y="100"/>
                  </a:lnTo>
                  <a:lnTo>
                    <a:pt x="1809" y="79"/>
                  </a:lnTo>
                  <a:lnTo>
                    <a:pt x="1787" y="57"/>
                  </a:lnTo>
                  <a:lnTo>
                    <a:pt x="1753" y="34"/>
                  </a:lnTo>
                  <a:lnTo>
                    <a:pt x="1712" y="14"/>
                  </a:lnTo>
                  <a:lnTo>
                    <a:pt x="1657" y="1"/>
                  </a:lnTo>
                  <a:lnTo>
                    <a:pt x="1590" y="0"/>
                  </a:lnTo>
                  <a:lnTo>
                    <a:pt x="1485" y="9"/>
                  </a:lnTo>
                  <a:lnTo>
                    <a:pt x="1380" y="34"/>
                  </a:lnTo>
                  <a:lnTo>
                    <a:pt x="1277" y="69"/>
                  </a:lnTo>
                  <a:lnTo>
                    <a:pt x="1177" y="115"/>
                  </a:lnTo>
                  <a:lnTo>
                    <a:pt x="1077" y="164"/>
                  </a:lnTo>
                  <a:lnTo>
                    <a:pt x="981" y="219"/>
                  </a:lnTo>
                  <a:lnTo>
                    <a:pt x="889" y="274"/>
                  </a:lnTo>
                  <a:lnTo>
                    <a:pt x="801" y="329"/>
                  </a:lnTo>
                  <a:lnTo>
                    <a:pt x="705" y="293"/>
                  </a:lnTo>
                  <a:lnTo>
                    <a:pt x="612" y="261"/>
                  </a:lnTo>
                  <a:lnTo>
                    <a:pt x="516" y="227"/>
                  </a:lnTo>
                  <a:lnTo>
                    <a:pt x="423" y="194"/>
                  </a:lnTo>
                  <a:lnTo>
                    <a:pt x="327" y="160"/>
                  </a:lnTo>
                  <a:lnTo>
                    <a:pt x="234" y="128"/>
                  </a:lnTo>
                  <a:lnTo>
                    <a:pt x="138" y="94"/>
                  </a:lnTo>
                  <a:lnTo>
                    <a:pt x="45" y="61"/>
                  </a:lnTo>
                  <a:lnTo>
                    <a:pt x="38" y="84"/>
                  </a:lnTo>
                  <a:lnTo>
                    <a:pt x="32" y="108"/>
                  </a:lnTo>
                  <a:lnTo>
                    <a:pt x="26" y="133"/>
                  </a:lnTo>
                  <a:lnTo>
                    <a:pt x="21" y="158"/>
                  </a:lnTo>
                  <a:lnTo>
                    <a:pt x="15" y="181"/>
                  </a:lnTo>
                  <a:lnTo>
                    <a:pt x="10" y="206"/>
                  </a:lnTo>
                  <a:lnTo>
                    <a:pt x="4" y="231"/>
                  </a:lnTo>
                  <a:lnTo>
                    <a:pt x="0" y="256"/>
                  </a:lnTo>
                  <a:lnTo>
                    <a:pt x="97" y="274"/>
                  </a:lnTo>
                  <a:lnTo>
                    <a:pt x="196" y="292"/>
                  </a:lnTo>
                  <a:lnTo>
                    <a:pt x="295" y="310"/>
                  </a:lnTo>
                  <a:lnTo>
                    <a:pt x="393" y="330"/>
                  </a:lnTo>
                  <a:lnTo>
                    <a:pt x="491" y="348"/>
                  </a:lnTo>
                  <a:lnTo>
                    <a:pt x="590" y="368"/>
                  </a:lnTo>
                  <a:lnTo>
                    <a:pt x="688" y="387"/>
                  </a:lnTo>
                  <a:lnTo>
                    <a:pt x="789" y="407"/>
                  </a:lnTo>
                  <a:lnTo>
                    <a:pt x="824" y="391"/>
                  </a:lnTo>
                  <a:lnTo>
                    <a:pt x="921" y="356"/>
                  </a:lnTo>
                  <a:lnTo>
                    <a:pt x="1060" y="308"/>
                  </a:lnTo>
                  <a:lnTo>
                    <a:pt x="1225" y="259"/>
                  </a:lnTo>
                  <a:lnTo>
                    <a:pt x="1394" y="219"/>
                  </a:lnTo>
                  <a:lnTo>
                    <a:pt x="1551" y="198"/>
                  </a:lnTo>
                  <a:lnTo>
                    <a:pt x="1678" y="206"/>
                  </a:lnTo>
                  <a:lnTo>
                    <a:pt x="1756" y="256"/>
                  </a:lnTo>
                  <a:close/>
                </a:path>
              </a:pathLst>
            </a:custGeom>
            <a:solidFill>
              <a:srgbClr val="C9301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" name="Freeform 20"/>
            <p:cNvSpPr>
              <a:spLocks/>
            </p:cNvSpPr>
            <p:nvPr/>
          </p:nvSpPr>
          <p:spPr bwMode="auto">
            <a:xfrm>
              <a:off x="4788" y="2205"/>
              <a:ext cx="330" cy="320"/>
            </a:xfrm>
            <a:custGeom>
              <a:avLst/>
              <a:gdLst>
                <a:gd name="T0" fmla="*/ 37 w 989"/>
                <a:gd name="T1" fmla="*/ 27 h 640"/>
                <a:gd name="T2" fmla="*/ 32 w 989"/>
                <a:gd name="T3" fmla="*/ 15 h 640"/>
                <a:gd name="T4" fmla="*/ 28 w 989"/>
                <a:gd name="T5" fmla="*/ 6 h 640"/>
                <a:gd name="T6" fmla="*/ 23 w 989"/>
                <a:gd name="T7" fmla="*/ 1 h 640"/>
                <a:gd name="T8" fmla="*/ 19 w 989"/>
                <a:gd name="T9" fmla="*/ 0 h 640"/>
                <a:gd name="T10" fmla="*/ 14 w 989"/>
                <a:gd name="T11" fmla="*/ 1 h 640"/>
                <a:gd name="T12" fmla="*/ 10 w 989"/>
                <a:gd name="T13" fmla="*/ 5 h 640"/>
                <a:gd name="T14" fmla="*/ 5 w 989"/>
                <a:gd name="T15" fmla="*/ 12 h 640"/>
                <a:gd name="T16" fmla="*/ 0 w 989"/>
                <a:gd name="T17" fmla="*/ 22 h 640"/>
                <a:gd name="T18" fmla="*/ 0 w 989"/>
                <a:gd name="T19" fmla="*/ 33 h 640"/>
                <a:gd name="T20" fmla="*/ 0 w 989"/>
                <a:gd name="T21" fmla="*/ 42 h 640"/>
                <a:gd name="T22" fmla="*/ 1 w 989"/>
                <a:gd name="T23" fmla="*/ 51 h 640"/>
                <a:gd name="T24" fmla="*/ 3 w 989"/>
                <a:gd name="T25" fmla="*/ 59 h 640"/>
                <a:gd name="T26" fmla="*/ 5 w 989"/>
                <a:gd name="T27" fmla="*/ 67 h 640"/>
                <a:gd name="T28" fmla="*/ 8 w 989"/>
                <a:gd name="T29" fmla="*/ 72 h 640"/>
                <a:gd name="T30" fmla="*/ 11 w 989"/>
                <a:gd name="T31" fmla="*/ 77 h 640"/>
                <a:gd name="T32" fmla="*/ 16 w 989"/>
                <a:gd name="T33" fmla="*/ 80 h 640"/>
                <a:gd name="T34" fmla="*/ 20 w 989"/>
                <a:gd name="T35" fmla="*/ 79 h 640"/>
                <a:gd name="T36" fmla="*/ 24 w 989"/>
                <a:gd name="T37" fmla="*/ 75 h 640"/>
                <a:gd name="T38" fmla="*/ 27 w 989"/>
                <a:gd name="T39" fmla="*/ 70 h 640"/>
                <a:gd name="T40" fmla="*/ 30 w 989"/>
                <a:gd name="T41" fmla="*/ 63 h 640"/>
                <a:gd name="T42" fmla="*/ 32 w 989"/>
                <a:gd name="T43" fmla="*/ 55 h 640"/>
                <a:gd name="T44" fmla="*/ 34 w 989"/>
                <a:gd name="T45" fmla="*/ 46 h 640"/>
                <a:gd name="T46" fmla="*/ 35 w 989"/>
                <a:gd name="T47" fmla="*/ 38 h 640"/>
                <a:gd name="T48" fmla="*/ 37 w 989"/>
                <a:gd name="T49" fmla="*/ 27 h 64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89"/>
                <a:gd name="T76" fmla="*/ 0 h 640"/>
                <a:gd name="T77" fmla="*/ 989 w 989"/>
                <a:gd name="T78" fmla="*/ 640 h 64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89" h="640">
                  <a:moveTo>
                    <a:pt x="989" y="221"/>
                  </a:moveTo>
                  <a:lnTo>
                    <a:pt x="871" y="123"/>
                  </a:lnTo>
                  <a:lnTo>
                    <a:pt x="752" y="55"/>
                  </a:lnTo>
                  <a:lnTo>
                    <a:pt x="629" y="13"/>
                  </a:lnTo>
                  <a:lnTo>
                    <a:pt x="508" y="0"/>
                  </a:lnTo>
                  <a:lnTo>
                    <a:pt x="382" y="11"/>
                  </a:lnTo>
                  <a:lnTo>
                    <a:pt x="257" y="46"/>
                  </a:lnTo>
                  <a:lnTo>
                    <a:pt x="128" y="103"/>
                  </a:lnTo>
                  <a:lnTo>
                    <a:pt x="1" y="183"/>
                  </a:lnTo>
                  <a:lnTo>
                    <a:pt x="0" y="263"/>
                  </a:lnTo>
                  <a:lnTo>
                    <a:pt x="11" y="340"/>
                  </a:lnTo>
                  <a:lnTo>
                    <a:pt x="32" y="409"/>
                  </a:lnTo>
                  <a:lnTo>
                    <a:pt x="72" y="474"/>
                  </a:lnTo>
                  <a:lnTo>
                    <a:pt x="127" y="529"/>
                  </a:lnTo>
                  <a:lnTo>
                    <a:pt x="203" y="576"/>
                  </a:lnTo>
                  <a:lnTo>
                    <a:pt x="303" y="614"/>
                  </a:lnTo>
                  <a:lnTo>
                    <a:pt x="429" y="640"/>
                  </a:lnTo>
                  <a:lnTo>
                    <a:pt x="550" y="626"/>
                  </a:lnTo>
                  <a:lnTo>
                    <a:pt x="653" y="598"/>
                  </a:lnTo>
                  <a:lnTo>
                    <a:pt x="739" y="557"/>
                  </a:lnTo>
                  <a:lnTo>
                    <a:pt x="810" y="506"/>
                  </a:lnTo>
                  <a:lnTo>
                    <a:pt x="866" y="444"/>
                  </a:lnTo>
                  <a:lnTo>
                    <a:pt x="916" y="375"/>
                  </a:lnTo>
                  <a:lnTo>
                    <a:pt x="954" y="299"/>
                  </a:lnTo>
                  <a:lnTo>
                    <a:pt x="989" y="221"/>
                  </a:lnTo>
                  <a:close/>
                </a:path>
              </a:pathLst>
            </a:custGeom>
            <a:solidFill>
              <a:srgbClr val="B86961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" name="Freeform 21"/>
            <p:cNvSpPr>
              <a:spLocks/>
            </p:cNvSpPr>
            <p:nvPr/>
          </p:nvSpPr>
          <p:spPr bwMode="auto">
            <a:xfrm>
              <a:off x="4804" y="2212"/>
              <a:ext cx="286" cy="286"/>
            </a:xfrm>
            <a:custGeom>
              <a:avLst/>
              <a:gdLst>
                <a:gd name="T0" fmla="*/ 31 w 857"/>
                <a:gd name="T1" fmla="*/ 23 h 571"/>
                <a:gd name="T2" fmla="*/ 28 w 857"/>
                <a:gd name="T3" fmla="*/ 13 h 571"/>
                <a:gd name="T4" fmla="*/ 24 w 857"/>
                <a:gd name="T5" fmla="*/ 6 h 571"/>
                <a:gd name="T6" fmla="*/ 21 w 857"/>
                <a:gd name="T7" fmla="*/ 2 h 571"/>
                <a:gd name="T8" fmla="*/ 17 w 857"/>
                <a:gd name="T9" fmla="*/ 0 h 571"/>
                <a:gd name="T10" fmla="*/ 13 w 857"/>
                <a:gd name="T11" fmla="*/ 1 h 571"/>
                <a:gd name="T12" fmla="*/ 9 w 857"/>
                <a:gd name="T13" fmla="*/ 5 h 571"/>
                <a:gd name="T14" fmla="*/ 5 w 857"/>
                <a:gd name="T15" fmla="*/ 11 h 571"/>
                <a:gd name="T16" fmla="*/ 2 w 857"/>
                <a:gd name="T17" fmla="*/ 19 h 571"/>
                <a:gd name="T18" fmla="*/ 1 w 857"/>
                <a:gd name="T19" fmla="*/ 23 h 571"/>
                <a:gd name="T20" fmla="*/ 0 w 857"/>
                <a:gd name="T21" fmla="*/ 28 h 571"/>
                <a:gd name="T22" fmla="*/ 0 w 857"/>
                <a:gd name="T23" fmla="*/ 31 h 571"/>
                <a:gd name="T24" fmla="*/ 0 w 857"/>
                <a:gd name="T25" fmla="*/ 35 h 571"/>
                <a:gd name="T26" fmla="*/ 0 w 857"/>
                <a:gd name="T27" fmla="*/ 38 h 571"/>
                <a:gd name="T28" fmla="*/ 1 w 857"/>
                <a:gd name="T29" fmla="*/ 41 h 571"/>
                <a:gd name="T30" fmla="*/ 2 w 857"/>
                <a:gd name="T31" fmla="*/ 45 h 571"/>
                <a:gd name="T32" fmla="*/ 4 w 857"/>
                <a:gd name="T33" fmla="*/ 48 h 571"/>
                <a:gd name="T34" fmla="*/ 3 w 857"/>
                <a:gd name="T35" fmla="*/ 51 h 571"/>
                <a:gd name="T36" fmla="*/ 3 w 857"/>
                <a:gd name="T37" fmla="*/ 54 h 571"/>
                <a:gd name="T38" fmla="*/ 4 w 857"/>
                <a:gd name="T39" fmla="*/ 56 h 571"/>
                <a:gd name="T40" fmla="*/ 5 w 857"/>
                <a:gd name="T41" fmla="*/ 58 h 571"/>
                <a:gd name="T42" fmla="*/ 6 w 857"/>
                <a:gd name="T43" fmla="*/ 60 h 571"/>
                <a:gd name="T44" fmla="*/ 7 w 857"/>
                <a:gd name="T45" fmla="*/ 61 h 571"/>
                <a:gd name="T46" fmla="*/ 8 w 857"/>
                <a:gd name="T47" fmla="*/ 61 h 571"/>
                <a:gd name="T48" fmla="*/ 10 w 857"/>
                <a:gd name="T49" fmla="*/ 62 h 571"/>
                <a:gd name="T50" fmla="*/ 10 w 857"/>
                <a:gd name="T51" fmla="*/ 66 h 571"/>
                <a:gd name="T52" fmla="*/ 11 w 857"/>
                <a:gd name="T53" fmla="*/ 69 h 571"/>
                <a:gd name="T54" fmla="*/ 12 w 857"/>
                <a:gd name="T55" fmla="*/ 71 h 571"/>
                <a:gd name="T56" fmla="*/ 13 w 857"/>
                <a:gd name="T57" fmla="*/ 72 h 571"/>
                <a:gd name="T58" fmla="*/ 14 w 857"/>
                <a:gd name="T59" fmla="*/ 71 h 571"/>
                <a:gd name="T60" fmla="*/ 15 w 857"/>
                <a:gd name="T61" fmla="*/ 70 h 571"/>
                <a:gd name="T62" fmla="*/ 17 w 857"/>
                <a:gd name="T63" fmla="*/ 68 h 571"/>
                <a:gd name="T64" fmla="*/ 18 w 857"/>
                <a:gd name="T65" fmla="*/ 64 h 571"/>
                <a:gd name="T66" fmla="*/ 20 w 857"/>
                <a:gd name="T67" fmla="*/ 66 h 571"/>
                <a:gd name="T68" fmla="*/ 21 w 857"/>
                <a:gd name="T69" fmla="*/ 67 h 571"/>
                <a:gd name="T70" fmla="*/ 22 w 857"/>
                <a:gd name="T71" fmla="*/ 67 h 571"/>
                <a:gd name="T72" fmla="*/ 23 w 857"/>
                <a:gd name="T73" fmla="*/ 66 h 571"/>
                <a:gd name="T74" fmla="*/ 24 w 857"/>
                <a:gd name="T75" fmla="*/ 64 h 571"/>
                <a:gd name="T76" fmla="*/ 25 w 857"/>
                <a:gd name="T77" fmla="*/ 61 h 571"/>
                <a:gd name="T78" fmla="*/ 25 w 857"/>
                <a:gd name="T79" fmla="*/ 58 h 571"/>
                <a:gd name="T80" fmla="*/ 26 w 857"/>
                <a:gd name="T81" fmla="*/ 53 h 571"/>
                <a:gd name="T82" fmla="*/ 27 w 857"/>
                <a:gd name="T83" fmla="*/ 52 h 571"/>
                <a:gd name="T84" fmla="*/ 29 w 857"/>
                <a:gd name="T85" fmla="*/ 50 h 571"/>
                <a:gd name="T86" fmla="*/ 30 w 857"/>
                <a:gd name="T87" fmla="*/ 47 h 571"/>
                <a:gd name="T88" fmla="*/ 31 w 857"/>
                <a:gd name="T89" fmla="*/ 44 h 571"/>
                <a:gd name="T90" fmla="*/ 32 w 857"/>
                <a:gd name="T91" fmla="*/ 40 h 571"/>
                <a:gd name="T92" fmla="*/ 32 w 857"/>
                <a:gd name="T93" fmla="*/ 35 h 571"/>
                <a:gd name="T94" fmla="*/ 32 w 857"/>
                <a:gd name="T95" fmla="*/ 29 h 571"/>
                <a:gd name="T96" fmla="*/ 31 w 857"/>
                <a:gd name="T97" fmla="*/ 23 h 571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857"/>
                <a:gd name="T148" fmla="*/ 0 h 571"/>
                <a:gd name="T149" fmla="*/ 857 w 857"/>
                <a:gd name="T150" fmla="*/ 571 h 571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857" h="571">
                  <a:moveTo>
                    <a:pt x="847" y="180"/>
                  </a:moveTo>
                  <a:lnTo>
                    <a:pt x="750" y="101"/>
                  </a:lnTo>
                  <a:lnTo>
                    <a:pt x="654" y="44"/>
                  </a:lnTo>
                  <a:lnTo>
                    <a:pt x="555" y="12"/>
                  </a:lnTo>
                  <a:lnTo>
                    <a:pt x="455" y="0"/>
                  </a:lnTo>
                  <a:lnTo>
                    <a:pt x="352" y="8"/>
                  </a:lnTo>
                  <a:lnTo>
                    <a:pt x="250" y="37"/>
                  </a:lnTo>
                  <a:lnTo>
                    <a:pt x="147" y="84"/>
                  </a:lnTo>
                  <a:lnTo>
                    <a:pt x="43" y="149"/>
                  </a:lnTo>
                  <a:lnTo>
                    <a:pt x="23" y="184"/>
                  </a:lnTo>
                  <a:lnTo>
                    <a:pt x="9" y="217"/>
                  </a:lnTo>
                  <a:lnTo>
                    <a:pt x="0" y="247"/>
                  </a:lnTo>
                  <a:lnTo>
                    <a:pt x="2" y="275"/>
                  </a:lnTo>
                  <a:lnTo>
                    <a:pt x="10" y="302"/>
                  </a:lnTo>
                  <a:lnTo>
                    <a:pt x="27" y="328"/>
                  </a:lnTo>
                  <a:lnTo>
                    <a:pt x="55" y="353"/>
                  </a:lnTo>
                  <a:lnTo>
                    <a:pt x="96" y="379"/>
                  </a:lnTo>
                  <a:lnTo>
                    <a:pt x="88" y="403"/>
                  </a:lnTo>
                  <a:lnTo>
                    <a:pt x="93" y="427"/>
                  </a:lnTo>
                  <a:lnTo>
                    <a:pt x="106" y="447"/>
                  </a:lnTo>
                  <a:lnTo>
                    <a:pt x="129" y="464"/>
                  </a:lnTo>
                  <a:lnTo>
                    <a:pt x="155" y="475"/>
                  </a:lnTo>
                  <a:lnTo>
                    <a:pt x="188" y="484"/>
                  </a:lnTo>
                  <a:lnTo>
                    <a:pt x="225" y="488"/>
                  </a:lnTo>
                  <a:lnTo>
                    <a:pt x="263" y="491"/>
                  </a:lnTo>
                  <a:lnTo>
                    <a:pt x="282" y="524"/>
                  </a:lnTo>
                  <a:lnTo>
                    <a:pt x="304" y="548"/>
                  </a:lnTo>
                  <a:lnTo>
                    <a:pt x="326" y="563"/>
                  </a:lnTo>
                  <a:lnTo>
                    <a:pt x="352" y="571"/>
                  </a:lnTo>
                  <a:lnTo>
                    <a:pt x="378" y="568"/>
                  </a:lnTo>
                  <a:lnTo>
                    <a:pt x="410" y="558"/>
                  </a:lnTo>
                  <a:lnTo>
                    <a:pt x="445" y="538"/>
                  </a:lnTo>
                  <a:lnTo>
                    <a:pt x="484" y="511"/>
                  </a:lnTo>
                  <a:lnTo>
                    <a:pt x="531" y="526"/>
                  </a:lnTo>
                  <a:lnTo>
                    <a:pt x="570" y="534"/>
                  </a:lnTo>
                  <a:lnTo>
                    <a:pt x="604" y="533"/>
                  </a:lnTo>
                  <a:lnTo>
                    <a:pt x="633" y="525"/>
                  </a:lnTo>
                  <a:lnTo>
                    <a:pt x="652" y="509"/>
                  </a:lnTo>
                  <a:lnTo>
                    <a:pt x="669" y="486"/>
                  </a:lnTo>
                  <a:lnTo>
                    <a:pt x="681" y="457"/>
                  </a:lnTo>
                  <a:lnTo>
                    <a:pt x="689" y="423"/>
                  </a:lnTo>
                  <a:lnTo>
                    <a:pt x="738" y="413"/>
                  </a:lnTo>
                  <a:lnTo>
                    <a:pt x="779" y="398"/>
                  </a:lnTo>
                  <a:lnTo>
                    <a:pt x="812" y="376"/>
                  </a:lnTo>
                  <a:lnTo>
                    <a:pt x="836" y="349"/>
                  </a:lnTo>
                  <a:lnTo>
                    <a:pt x="850" y="313"/>
                  </a:lnTo>
                  <a:lnTo>
                    <a:pt x="857" y="274"/>
                  </a:lnTo>
                  <a:lnTo>
                    <a:pt x="856" y="230"/>
                  </a:lnTo>
                  <a:lnTo>
                    <a:pt x="847" y="180"/>
                  </a:lnTo>
                  <a:close/>
                </a:path>
              </a:pathLst>
            </a:custGeom>
            <a:solidFill>
              <a:srgbClr val="DE8F8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3" name="Freeform 22"/>
            <p:cNvSpPr>
              <a:spLocks/>
            </p:cNvSpPr>
            <p:nvPr/>
          </p:nvSpPr>
          <p:spPr bwMode="auto">
            <a:xfrm>
              <a:off x="4824" y="2211"/>
              <a:ext cx="246" cy="247"/>
            </a:xfrm>
            <a:custGeom>
              <a:avLst/>
              <a:gdLst>
                <a:gd name="T0" fmla="*/ 27 w 740"/>
                <a:gd name="T1" fmla="*/ 20 h 494"/>
                <a:gd name="T2" fmla="*/ 24 w 740"/>
                <a:gd name="T3" fmla="*/ 11 h 494"/>
                <a:gd name="T4" fmla="*/ 21 w 740"/>
                <a:gd name="T5" fmla="*/ 5 h 494"/>
                <a:gd name="T6" fmla="*/ 18 w 740"/>
                <a:gd name="T7" fmla="*/ 2 h 494"/>
                <a:gd name="T8" fmla="*/ 15 w 740"/>
                <a:gd name="T9" fmla="*/ 0 h 494"/>
                <a:gd name="T10" fmla="*/ 11 w 740"/>
                <a:gd name="T11" fmla="*/ 1 h 494"/>
                <a:gd name="T12" fmla="*/ 8 w 740"/>
                <a:gd name="T13" fmla="*/ 4 h 494"/>
                <a:gd name="T14" fmla="*/ 5 w 740"/>
                <a:gd name="T15" fmla="*/ 9 h 494"/>
                <a:gd name="T16" fmla="*/ 1 w 740"/>
                <a:gd name="T17" fmla="*/ 17 h 494"/>
                <a:gd name="T18" fmla="*/ 1 w 740"/>
                <a:gd name="T19" fmla="*/ 20 h 494"/>
                <a:gd name="T20" fmla="*/ 0 w 740"/>
                <a:gd name="T21" fmla="*/ 24 h 494"/>
                <a:gd name="T22" fmla="*/ 0 w 740"/>
                <a:gd name="T23" fmla="*/ 27 h 494"/>
                <a:gd name="T24" fmla="*/ 0 w 740"/>
                <a:gd name="T25" fmla="*/ 30 h 494"/>
                <a:gd name="T26" fmla="*/ 0 w 740"/>
                <a:gd name="T27" fmla="*/ 33 h 494"/>
                <a:gd name="T28" fmla="*/ 1 w 740"/>
                <a:gd name="T29" fmla="*/ 36 h 494"/>
                <a:gd name="T30" fmla="*/ 2 w 740"/>
                <a:gd name="T31" fmla="*/ 39 h 494"/>
                <a:gd name="T32" fmla="*/ 3 w 740"/>
                <a:gd name="T33" fmla="*/ 41 h 494"/>
                <a:gd name="T34" fmla="*/ 3 w 740"/>
                <a:gd name="T35" fmla="*/ 44 h 494"/>
                <a:gd name="T36" fmla="*/ 3 w 740"/>
                <a:gd name="T37" fmla="*/ 47 h 494"/>
                <a:gd name="T38" fmla="*/ 3 w 740"/>
                <a:gd name="T39" fmla="*/ 49 h 494"/>
                <a:gd name="T40" fmla="*/ 4 w 740"/>
                <a:gd name="T41" fmla="*/ 51 h 494"/>
                <a:gd name="T42" fmla="*/ 5 w 740"/>
                <a:gd name="T43" fmla="*/ 52 h 494"/>
                <a:gd name="T44" fmla="*/ 6 w 740"/>
                <a:gd name="T45" fmla="*/ 53 h 494"/>
                <a:gd name="T46" fmla="*/ 7 w 740"/>
                <a:gd name="T47" fmla="*/ 53 h 494"/>
                <a:gd name="T48" fmla="*/ 8 w 740"/>
                <a:gd name="T49" fmla="*/ 54 h 494"/>
                <a:gd name="T50" fmla="*/ 9 w 740"/>
                <a:gd name="T51" fmla="*/ 57 h 494"/>
                <a:gd name="T52" fmla="*/ 10 w 740"/>
                <a:gd name="T53" fmla="*/ 60 h 494"/>
                <a:gd name="T54" fmla="*/ 10 w 740"/>
                <a:gd name="T55" fmla="*/ 61 h 494"/>
                <a:gd name="T56" fmla="*/ 11 w 740"/>
                <a:gd name="T57" fmla="*/ 62 h 494"/>
                <a:gd name="T58" fmla="*/ 12 w 740"/>
                <a:gd name="T59" fmla="*/ 62 h 494"/>
                <a:gd name="T60" fmla="*/ 13 w 740"/>
                <a:gd name="T61" fmla="*/ 61 h 494"/>
                <a:gd name="T62" fmla="*/ 14 w 740"/>
                <a:gd name="T63" fmla="*/ 59 h 494"/>
                <a:gd name="T64" fmla="*/ 15 w 740"/>
                <a:gd name="T65" fmla="*/ 56 h 494"/>
                <a:gd name="T66" fmla="*/ 17 w 740"/>
                <a:gd name="T67" fmla="*/ 57 h 494"/>
                <a:gd name="T68" fmla="*/ 18 w 740"/>
                <a:gd name="T69" fmla="*/ 58 h 494"/>
                <a:gd name="T70" fmla="*/ 19 w 740"/>
                <a:gd name="T71" fmla="*/ 58 h 494"/>
                <a:gd name="T72" fmla="*/ 20 w 740"/>
                <a:gd name="T73" fmla="*/ 57 h 494"/>
                <a:gd name="T74" fmla="*/ 21 w 740"/>
                <a:gd name="T75" fmla="*/ 55 h 494"/>
                <a:gd name="T76" fmla="*/ 21 w 740"/>
                <a:gd name="T77" fmla="*/ 53 h 494"/>
                <a:gd name="T78" fmla="*/ 22 w 740"/>
                <a:gd name="T79" fmla="*/ 50 h 494"/>
                <a:gd name="T80" fmla="*/ 22 w 740"/>
                <a:gd name="T81" fmla="*/ 46 h 494"/>
                <a:gd name="T82" fmla="*/ 23 w 740"/>
                <a:gd name="T83" fmla="*/ 45 h 494"/>
                <a:gd name="T84" fmla="*/ 25 w 740"/>
                <a:gd name="T85" fmla="*/ 43 h 494"/>
                <a:gd name="T86" fmla="*/ 26 w 740"/>
                <a:gd name="T87" fmla="*/ 41 h 494"/>
                <a:gd name="T88" fmla="*/ 27 w 740"/>
                <a:gd name="T89" fmla="*/ 38 h 494"/>
                <a:gd name="T90" fmla="*/ 27 w 740"/>
                <a:gd name="T91" fmla="*/ 34 h 494"/>
                <a:gd name="T92" fmla="*/ 27 w 740"/>
                <a:gd name="T93" fmla="*/ 30 h 494"/>
                <a:gd name="T94" fmla="*/ 27 w 740"/>
                <a:gd name="T95" fmla="*/ 25 h 494"/>
                <a:gd name="T96" fmla="*/ 27 w 740"/>
                <a:gd name="T97" fmla="*/ 20 h 494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740"/>
                <a:gd name="T148" fmla="*/ 0 h 494"/>
                <a:gd name="T149" fmla="*/ 740 w 740"/>
                <a:gd name="T150" fmla="*/ 494 h 494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740" h="494">
                  <a:moveTo>
                    <a:pt x="731" y="156"/>
                  </a:moveTo>
                  <a:lnTo>
                    <a:pt x="648" y="87"/>
                  </a:lnTo>
                  <a:lnTo>
                    <a:pt x="565" y="38"/>
                  </a:lnTo>
                  <a:lnTo>
                    <a:pt x="479" y="10"/>
                  </a:lnTo>
                  <a:lnTo>
                    <a:pt x="394" y="0"/>
                  </a:lnTo>
                  <a:lnTo>
                    <a:pt x="305" y="7"/>
                  </a:lnTo>
                  <a:lnTo>
                    <a:pt x="217" y="32"/>
                  </a:lnTo>
                  <a:lnTo>
                    <a:pt x="127" y="72"/>
                  </a:lnTo>
                  <a:lnTo>
                    <a:pt x="38" y="130"/>
                  </a:lnTo>
                  <a:lnTo>
                    <a:pt x="20" y="160"/>
                  </a:lnTo>
                  <a:lnTo>
                    <a:pt x="9" y="187"/>
                  </a:lnTo>
                  <a:lnTo>
                    <a:pt x="0" y="213"/>
                  </a:lnTo>
                  <a:lnTo>
                    <a:pt x="1" y="238"/>
                  </a:lnTo>
                  <a:lnTo>
                    <a:pt x="7" y="260"/>
                  </a:lnTo>
                  <a:lnTo>
                    <a:pt x="23" y="284"/>
                  </a:lnTo>
                  <a:lnTo>
                    <a:pt x="47" y="305"/>
                  </a:lnTo>
                  <a:lnTo>
                    <a:pt x="82" y="328"/>
                  </a:lnTo>
                  <a:lnTo>
                    <a:pt x="76" y="349"/>
                  </a:lnTo>
                  <a:lnTo>
                    <a:pt x="79" y="370"/>
                  </a:lnTo>
                  <a:lnTo>
                    <a:pt x="90" y="386"/>
                  </a:lnTo>
                  <a:lnTo>
                    <a:pt x="110" y="401"/>
                  </a:lnTo>
                  <a:lnTo>
                    <a:pt x="133" y="412"/>
                  </a:lnTo>
                  <a:lnTo>
                    <a:pt x="161" y="419"/>
                  </a:lnTo>
                  <a:lnTo>
                    <a:pt x="192" y="423"/>
                  </a:lnTo>
                  <a:lnTo>
                    <a:pt x="226" y="425"/>
                  </a:lnTo>
                  <a:lnTo>
                    <a:pt x="243" y="452"/>
                  </a:lnTo>
                  <a:lnTo>
                    <a:pt x="263" y="474"/>
                  </a:lnTo>
                  <a:lnTo>
                    <a:pt x="282" y="487"/>
                  </a:lnTo>
                  <a:lnTo>
                    <a:pt x="305" y="494"/>
                  </a:lnTo>
                  <a:lnTo>
                    <a:pt x="328" y="493"/>
                  </a:lnTo>
                  <a:lnTo>
                    <a:pt x="354" y="483"/>
                  </a:lnTo>
                  <a:lnTo>
                    <a:pt x="384" y="467"/>
                  </a:lnTo>
                  <a:lnTo>
                    <a:pt x="419" y="443"/>
                  </a:lnTo>
                  <a:lnTo>
                    <a:pt x="459" y="456"/>
                  </a:lnTo>
                  <a:lnTo>
                    <a:pt x="494" y="463"/>
                  </a:lnTo>
                  <a:lnTo>
                    <a:pt x="522" y="461"/>
                  </a:lnTo>
                  <a:lnTo>
                    <a:pt x="548" y="455"/>
                  </a:lnTo>
                  <a:lnTo>
                    <a:pt x="566" y="439"/>
                  </a:lnTo>
                  <a:lnTo>
                    <a:pt x="580" y="421"/>
                  </a:lnTo>
                  <a:lnTo>
                    <a:pt x="589" y="395"/>
                  </a:lnTo>
                  <a:lnTo>
                    <a:pt x="596" y="366"/>
                  </a:lnTo>
                  <a:lnTo>
                    <a:pt x="638" y="357"/>
                  </a:lnTo>
                  <a:lnTo>
                    <a:pt x="673" y="344"/>
                  </a:lnTo>
                  <a:lnTo>
                    <a:pt x="702" y="324"/>
                  </a:lnTo>
                  <a:lnTo>
                    <a:pt x="723" y="302"/>
                  </a:lnTo>
                  <a:lnTo>
                    <a:pt x="734" y="272"/>
                  </a:lnTo>
                  <a:lnTo>
                    <a:pt x="740" y="238"/>
                  </a:lnTo>
                  <a:lnTo>
                    <a:pt x="738" y="199"/>
                  </a:lnTo>
                  <a:lnTo>
                    <a:pt x="731" y="156"/>
                  </a:lnTo>
                  <a:close/>
                </a:path>
              </a:pathLst>
            </a:custGeom>
            <a:solidFill>
              <a:srgbClr val="C9857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" name="Freeform 23"/>
            <p:cNvSpPr>
              <a:spLocks/>
            </p:cNvSpPr>
            <p:nvPr/>
          </p:nvSpPr>
          <p:spPr bwMode="auto">
            <a:xfrm>
              <a:off x="4843" y="2211"/>
              <a:ext cx="208" cy="207"/>
            </a:xfrm>
            <a:custGeom>
              <a:avLst/>
              <a:gdLst>
                <a:gd name="T0" fmla="*/ 23 w 624"/>
                <a:gd name="T1" fmla="*/ 16 h 415"/>
                <a:gd name="T2" fmla="*/ 20 w 624"/>
                <a:gd name="T3" fmla="*/ 9 h 415"/>
                <a:gd name="T4" fmla="*/ 18 w 624"/>
                <a:gd name="T5" fmla="*/ 3 h 415"/>
                <a:gd name="T6" fmla="*/ 15 w 624"/>
                <a:gd name="T7" fmla="*/ 1 h 415"/>
                <a:gd name="T8" fmla="*/ 12 w 624"/>
                <a:gd name="T9" fmla="*/ 0 h 415"/>
                <a:gd name="T10" fmla="*/ 10 w 624"/>
                <a:gd name="T11" fmla="*/ 0 h 415"/>
                <a:gd name="T12" fmla="*/ 7 w 624"/>
                <a:gd name="T13" fmla="*/ 3 h 415"/>
                <a:gd name="T14" fmla="*/ 4 w 624"/>
                <a:gd name="T15" fmla="*/ 7 h 415"/>
                <a:gd name="T16" fmla="*/ 1 w 624"/>
                <a:gd name="T17" fmla="*/ 13 h 415"/>
                <a:gd name="T18" fmla="*/ 1 w 624"/>
                <a:gd name="T19" fmla="*/ 16 h 415"/>
                <a:gd name="T20" fmla="*/ 0 w 624"/>
                <a:gd name="T21" fmla="*/ 19 h 415"/>
                <a:gd name="T22" fmla="*/ 0 w 624"/>
                <a:gd name="T23" fmla="*/ 22 h 415"/>
                <a:gd name="T24" fmla="*/ 0 w 624"/>
                <a:gd name="T25" fmla="*/ 25 h 415"/>
                <a:gd name="T26" fmla="*/ 0 w 624"/>
                <a:gd name="T27" fmla="*/ 27 h 415"/>
                <a:gd name="T28" fmla="*/ 1 w 624"/>
                <a:gd name="T29" fmla="*/ 29 h 415"/>
                <a:gd name="T30" fmla="*/ 2 w 624"/>
                <a:gd name="T31" fmla="*/ 32 h 415"/>
                <a:gd name="T32" fmla="*/ 3 w 624"/>
                <a:gd name="T33" fmla="*/ 34 h 415"/>
                <a:gd name="T34" fmla="*/ 2 w 624"/>
                <a:gd name="T35" fmla="*/ 36 h 415"/>
                <a:gd name="T36" fmla="*/ 3 w 624"/>
                <a:gd name="T37" fmla="*/ 38 h 415"/>
                <a:gd name="T38" fmla="*/ 3 w 624"/>
                <a:gd name="T39" fmla="*/ 40 h 415"/>
                <a:gd name="T40" fmla="*/ 3 w 624"/>
                <a:gd name="T41" fmla="*/ 42 h 415"/>
                <a:gd name="T42" fmla="*/ 4 w 624"/>
                <a:gd name="T43" fmla="*/ 43 h 415"/>
                <a:gd name="T44" fmla="*/ 5 w 624"/>
                <a:gd name="T45" fmla="*/ 44 h 415"/>
                <a:gd name="T46" fmla="*/ 6 w 624"/>
                <a:gd name="T47" fmla="*/ 44 h 415"/>
                <a:gd name="T48" fmla="*/ 7 w 624"/>
                <a:gd name="T49" fmla="*/ 44 h 415"/>
                <a:gd name="T50" fmla="*/ 8 w 624"/>
                <a:gd name="T51" fmla="*/ 47 h 415"/>
                <a:gd name="T52" fmla="*/ 8 w 624"/>
                <a:gd name="T53" fmla="*/ 49 h 415"/>
                <a:gd name="T54" fmla="*/ 9 w 624"/>
                <a:gd name="T55" fmla="*/ 51 h 415"/>
                <a:gd name="T56" fmla="*/ 10 w 624"/>
                <a:gd name="T57" fmla="*/ 51 h 415"/>
                <a:gd name="T58" fmla="*/ 10 w 624"/>
                <a:gd name="T59" fmla="*/ 51 h 415"/>
                <a:gd name="T60" fmla="*/ 11 w 624"/>
                <a:gd name="T61" fmla="*/ 50 h 415"/>
                <a:gd name="T62" fmla="*/ 12 w 624"/>
                <a:gd name="T63" fmla="*/ 49 h 415"/>
                <a:gd name="T64" fmla="*/ 13 w 624"/>
                <a:gd name="T65" fmla="*/ 46 h 415"/>
                <a:gd name="T66" fmla="*/ 14 w 624"/>
                <a:gd name="T67" fmla="*/ 47 h 415"/>
                <a:gd name="T68" fmla="*/ 15 w 624"/>
                <a:gd name="T69" fmla="*/ 48 h 415"/>
                <a:gd name="T70" fmla="*/ 16 w 624"/>
                <a:gd name="T71" fmla="*/ 48 h 415"/>
                <a:gd name="T72" fmla="*/ 17 w 624"/>
                <a:gd name="T73" fmla="*/ 47 h 415"/>
                <a:gd name="T74" fmla="*/ 18 w 624"/>
                <a:gd name="T75" fmla="*/ 46 h 415"/>
                <a:gd name="T76" fmla="*/ 18 w 624"/>
                <a:gd name="T77" fmla="*/ 44 h 415"/>
                <a:gd name="T78" fmla="*/ 18 w 624"/>
                <a:gd name="T79" fmla="*/ 41 h 415"/>
                <a:gd name="T80" fmla="*/ 19 w 624"/>
                <a:gd name="T81" fmla="*/ 38 h 415"/>
                <a:gd name="T82" fmla="*/ 20 w 624"/>
                <a:gd name="T83" fmla="*/ 37 h 415"/>
                <a:gd name="T84" fmla="*/ 21 w 624"/>
                <a:gd name="T85" fmla="*/ 36 h 415"/>
                <a:gd name="T86" fmla="*/ 22 w 624"/>
                <a:gd name="T87" fmla="*/ 34 h 415"/>
                <a:gd name="T88" fmla="*/ 23 w 624"/>
                <a:gd name="T89" fmla="*/ 31 h 415"/>
                <a:gd name="T90" fmla="*/ 23 w 624"/>
                <a:gd name="T91" fmla="*/ 28 h 415"/>
                <a:gd name="T92" fmla="*/ 23 w 624"/>
                <a:gd name="T93" fmla="*/ 25 h 415"/>
                <a:gd name="T94" fmla="*/ 23 w 624"/>
                <a:gd name="T95" fmla="*/ 20 h 415"/>
                <a:gd name="T96" fmla="*/ 23 w 624"/>
                <a:gd name="T97" fmla="*/ 16 h 41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624"/>
                <a:gd name="T148" fmla="*/ 0 h 415"/>
                <a:gd name="T149" fmla="*/ 624 w 624"/>
                <a:gd name="T150" fmla="*/ 415 h 41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624" h="415">
                  <a:moveTo>
                    <a:pt x="617" y="131"/>
                  </a:moveTo>
                  <a:lnTo>
                    <a:pt x="546" y="72"/>
                  </a:lnTo>
                  <a:lnTo>
                    <a:pt x="476" y="31"/>
                  </a:lnTo>
                  <a:lnTo>
                    <a:pt x="404" y="8"/>
                  </a:lnTo>
                  <a:lnTo>
                    <a:pt x="332" y="0"/>
                  </a:lnTo>
                  <a:lnTo>
                    <a:pt x="257" y="5"/>
                  </a:lnTo>
                  <a:lnTo>
                    <a:pt x="183" y="26"/>
                  </a:lnTo>
                  <a:lnTo>
                    <a:pt x="107" y="61"/>
                  </a:lnTo>
                  <a:lnTo>
                    <a:pt x="31" y="108"/>
                  </a:lnTo>
                  <a:lnTo>
                    <a:pt x="15" y="133"/>
                  </a:lnTo>
                  <a:lnTo>
                    <a:pt x="6" y="158"/>
                  </a:lnTo>
                  <a:lnTo>
                    <a:pt x="0" y="179"/>
                  </a:lnTo>
                  <a:lnTo>
                    <a:pt x="1" y="201"/>
                  </a:lnTo>
                  <a:lnTo>
                    <a:pt x="6" y="219"/>
                  </a:lnTo>
                  <a:lnTo>
                    <a:pt x="20" y="238"/>
                  </a:lnTo>
                  <a:lnTo>
                    <a:pt x="41" y="256"/>
                  </a:lnTo>
                  <a:lnTo>
                    <a:pt x="71" y="274"/>
                  </a:lnTo>
                  <a:lnTo>
                    <a:pt x="65" y="293"/>
                  </a:lnTo>
                  <a:lnTo>
                    <a:pt x="68" y="310"/>
                  </a:lnTo>
                  <a:lnTo>
                    <a:pt x="76" y="324"/>
                  </a:lnTo>
                  <a:lnTo>
                    <a:pt x="93" y="337"/>
                  </a:lnTo>
                  <a:lnTo>
                    <a:pt x="113" y="345"/>
                  </a:lnTo>
                  <a:lnTo>
                    <a:pt x="137" y="353"/>
                  </a:lnTo>
                  <a:lnTo>
                    <a:pt x="162" y="355"/>
                  </a:lnTo>
                  <a:lnTo>
                    <a:pt x="190" y="357"/>
                  </a:lnTo>
                  <a:lnTo>
                    <a:pt x="205" y="380"/>
                  </a:lnTo>
                  <a:lnTo>
                    <a:pt x="220" y="398"/>
                  </a:lnTo>
                  <a:lnTo>
                    <a:pt x="237" y="409"/>
                  </a:lnTo>
                  <a:lnTo>
                    <a:pt x="257" y="415"/>
                  </a:lnTo>
                  <a:lnTo>
                    <a:pt x="277" y="413"/>
                  </a:lnTo>
                  <a:lnTo>
                    <a:pt x="299" y="406"/>
                  </a:lnTo>
                  <a:lnTo>
                    <a:pt x="325" y="392"/>
                  </a:lnTo>
                  <a:lnTo>
                    <a:pt x="354" y="372"/>
                  </a:lnTo>
                  <a:lnTo>
                    <a:pt x="387" y="383"/>
                  </a:lnTo>
                  <a:lnTo>
                    <a:pt x="416" y="389"/>
                  </a:lnTo>
                  <a:lnTo>
                    <a:pt x="440" y="388"/>
                  </a:lnTo>
                  <a:lnTo>
                    <a:pt x="460" y="383"/>
                  </a:lnTo>
                  <a:lnTo>
                    <a:pt x="476" y="370"/>
                  </a:lnTo>
                  <a:lnTo>
                    <a:pt x="487" y="354"/>
                  </a:lnTo>
                  <a:lnTo>
                    <a:pt x="495" y="333"/>
                  </a:lnTo>
                  <a:lnTo>
                    <a:pt x="501" y="308"/>
                  </a:lnTo>
                  <a:lnTo>
                    <a:pt x="536" y="300"/>
                  </a:lnTo>
                  <a:lnTo>
                    <a:pt x="567" y="290"/>
                  </a:lnTo>
                  <a:lnTo>
                    <a:pt x="590" y="273"/>
                  </a:lnTo>
                  <a:lnTo>
                    <a:pt x="608" y="253"/>
                  </a:lnTo>
                  <a:lnTo>
                    <a:pt x="618" y="227"/>
                  </a:lnTo>
                  <a:lnTo>
                    <a:pt x="624" y="200"/>
                  </a:lnTo>
                  <a:lnTo>
                    <a:pt x="622" y="166"/>
                  </a:lnTo>
                  <a:lnTo>
                    <a:pt x="617" y="131"/>
                  </a:lnTo>
                  <a:close/>
                </a:path>
              </a:pathLst>
            </a:custGeom>
            <a:solidFill>
              <a:srgbClr val="B87A6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5" name="Freeform 24"/>
            <p:cNvSpPr>
              <a:spLocks/>
            </p:cNvSpPr>
            <p:nvPr/>
          </p:nvSpPr>
          <p:spPr bwMode="auto">
            <a:xfrm>
              <a:off x="4863" y="2209"/>
              <a:ext cx="168" cy="169"/>
            </a:xfrm>
            <a:custGeom>
              <a:avLst/>
              <a:gdLst>
                <a:gd name="T0" fmla="*/ 18 w 506"/>
                <a:gd name="T1" fmla="*/ 13 h 339"/>
                <a:gd name="T2" fmla="*/ 16 w 506"/>
                <a:gd name="T3" fmla="*/ 7 h 339"/>
                <a:gd name="T4" fmla="*/ 14 w 506"/>
                <a:gd name="T5" fmla="*/ 3 h 339"/>
                <a:gd name="T6" fmla="*/ 12 w 506"/>
                <a:gd name="T7" fmla="*/ 0 h 339"/>
                <a:gd name="T8" fmla="*/ 10 w 506"/>
                <a:gd name="T9" fmla="*/ 0 h 339"/>
                <a:gd name="T10" fmla="*/ 8 w 506"/>
                <a:gd name="T11" fmla="*/ 0 h 339"/>
                <a:gd name="T12" fmla="*/ 5 w 506"/>
                <a:gd name="T13" fmla="*/ 2 h 339"/>
                <a:gd name="T14" fmla="*/ 3 w 506"/>
                <a:gd name="T15" fmla="*/ 6 h 339"/>
                <a:gd name="T16" fmla="*/ 1 w 506"/>
                <a:gd name="T17" fmla="*/ 11 h 339"/>
                <a:gd name="T18" fmla="*/ 0 w 506"/>
                <a:gd name="T19" fmla="*/ 13 h 339"/>
                <a:gd name="T20" fmla="*/ 0 w 506"/>
                <a:gd name="T21" fmla="*/ 16 h 339"/>
                <a:gd name="T22" fmla="*/ 0 w 506"/>
                <a:gd name="T23" fmla="*/ 18 h 339"/>
                <a:gd name="T24" fmla="*/ 0 w 506"/>
                <a:gd name="T25" fmla="*/ 20 h 339"/>
                <a:gd name="T26" fmla="*/ 0 w 506"/>
                <a:gd name="T27" fmla="*/ 22 h 339"/>
                <a:gd name="T28" fmla="*/ 1 w 506"/>
                <a:gd name="T29" fmla="*/ 24 h 339"/>
                <a:gd name="T30" fmla="*/ 1 w 506"/>
                <a:gd name="T31" fmla="*/ 26 h 339"/>
                <a:gd name="T32" fmla="*/ 2 w 506"/>
                <a:gd name="T33" fmla="*/ 28 h 339"/>
                <a:gd name="T34" fmla="*/ 2 w 506"/>
                <a:gd name="T35" fmla="*/ 29 h 339"/>
                <a:gd name="T36" fmla="*/ 2 w 506"/>
                <a:gd name="T37" fmla="*/ 31 h 339"/>
                <a:gd name="T38" fmla="*/ 2 w 506"/>
                <a:gd name="T39" fmla="*/ 33 h 339"/>
                <a:gd name="T40" fmla="*/ 3 w 506"/>
                <a:gd name="T41" fmla="*/ 34 h 339"/>
                <a:gd name="T42" fmla="*/ 3 w 506"/>
                <a:gd name="T43" fmla="*/ 35 h 339"/>
                <a:gd name="T44" fmla="*/ 4 w 506"/>
                <a:gd name="T45" fmla="*/ 36 h 339"/>
                <a:gd name="T46" fmla="*/ 5 w 506"/>
                <a:gd name="T47" fmla="*/ 36 h 339"/>
                <a:gd name="T48" fmla="*/ 6 w 506"/>
                <a:gd name="T49" fmla="*/ 36 h 339"/>
                <a:gd name="T50" fmla="*/ 6 w 506"/>
                <a:gd name="T51" fmla="*/ 38 h 339"/>
                <a:gd name="T52" fmla="*/ 7 w 506"/>
                <a:gd name="T53" fmla="*/ 40 h 339"/>
                <a:gd name="T54" fmla="*/ 7 w 506"/>
                <a:gd name="T55" fmla="*/ 41 h 339"/>
                <a:gd name="T56" fmla="*/ 8 w 506"/>
                <a:gd name="T57" fmla="*/ 42 h 339"/>
                <a:gd name="T58" fmla="*/ 8 w 506"/>
                <a:gd name="T59" fmla="*/ 42 h 339"/>
                <a:gd name="T60" fmla="*/ 9 w 506"/>
                <a:gd name="T61" fmla="*/ 41 h 339"/>
                <a:gd name="T62" fmla="*/ 10 w 506"/>
                <a:gd name="T63" fmla="*/ 39 h 339"/>
                <a:gd name="T64" fmla="*/ 11 w 506"/>
                <a:gd name="T65" fmla="*/ 37 h 339"/>
                <a:gd name="T66" fmla="*/ 12 w 506"/>
                <a:gd name="T67" fmla="*/ 38 h 339"/>
                <a:gd name="T68" fmla="*/ 12 w 506"/>
                <a:gd name="T69" fmla="*/ 39 h 339"/>
                <a:gd name="T70" fmla="*/ 13 w 506"/>
                <a:gd name="T71" fmla="*/ 39 h 339"/>
                <a:gd name="T72" fmla="*/ 14 w 506"/>
                <a:gd name="T73" fmla="*/ 38 h 339"/>
                <a:gd name="T74" fmla="*/ 14 w 506"/>
                <a:gd name="T75" fmla="*/ 37 h 339"/>
                <a:gd name="T76" fmla="*/ 14 w 506"/>
                <a:gd name="T77" fmla="*/ 36 h 339"/>
                <a:gd name="T78" fmla="*/ 15 w 506"/>
                <a:gd name="T79" fmla="*/ 33 h 339"/>
                <a:gd name="T80" fmla="*/ 15 w 506"/>
                <a:gd name="T81" fmla="*/ 31 h 339"/>
                <a:gd name="T82" fmla="*/ 16 w 506"/>
                <a:gd name="T83" fmla="*/ 30 h 339"/>
                <a:gd name="T84" fmla="*/ 17 w 506"/>
                <a:gd name="T85" fmla="*/ 29 h 339"/>
                <a:gd name="T86" fmla="*/ 18 w 506"/>
                <a:gd name="T87" fmla="*/ 27 h 339"/>
                <a:gd name="T88" fmla="*/ 18 w 506"/>
                <a:gd name="T89" fmla="*/ 25 h 339"/>
                <a:gd name="T90" fmla="*/ 18 w 506"/>
                <a:gd name="T91" fmla="*/ 23 h 339"/>
                <a:gd name="T92" fmla="*/ 19 w 506"/>
                <a:gd name="T93" fmla="*/ 20 h 339"/>
                <a:gd name="T94" fmla="*/ 19 w 506"/>
                <a:gd name="T95" fmla="*/ 17 h 339"/>
                <a:gd name="T96" fmla="*/ 18 w 506"/>
                <a:gd name="T97" fmla="*/ 13 h 339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506"/>
                <a:gd name="T148" fmla="*/ 0 h 339"/>
                <a:gd name="T149" fmla="*/ 506 w 506"/>
                <a:gd name="T150" fmla="*/ 339 h 339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506" h="339">
                  <a:moveTo>
                    <a:pt x="501" y="108"/>
                  </a:moveTo>
                  <a:lnTo>
                    <a:pt x="443" y="59"/>
                  </a:lnTo>
                  <a:lnTo>
                    <a:pt x="387" y="27"/>
                  </a:lnTo>
                  <a:lnTo>
                    <a:pt x="328" y="7"/>
                  </a:lnTo>
                  <a:lnTo>
                    <a:pt x="270" y="0"/>
                  </a:lnTo>
                  <a:lnTo>
                    <a:pt x="209" y="6"/>
                  </a:lnTo>
                  <a:lnTo>
                    <a:pt x="148" y="23"/>
                  </a:lnTo>
                  <a:lnTo>
                    <a:pt x="86" y="50"/>
                  </a:lnTo>
                  <a:lnTo>
                    <a:pt x="26" y="89"/>
                  </a:lnTo>
                  <a:lnTo>
                    <a:pt x="13" y="109"/>
                  </a:lnTo>
                  <a:lnTo>
                    <a:pt x="4" y="130"/>
                  </a:lnTo>
                  <a:lnTo>
                    <a:pt x="0" y="147"/>
                  </a:lnTo>
                  <a:lnTo>
                    <a:pt x="0" y="164"/>
                  </a:lnTo>
                  <a:lnTo>
                    <a:pt x="4" y="178"/>
                  </a:lnTo>
                  <a:lnTo>
                    <a:pt x="14" y="194"/>
                  </a:lnTo>
                  <a:lnTo>
                    <a:pt x="31" y="209"/>
                  </a:lnTo>
                  <a:lnTo>
                    <a:pt x="55" y="225"/>
                  </a:lnTo>
                  <a:lnTo>
                    <a:pt x="50" y="239"/>
                  </a:lnTo>
                  <a:lnTo>
                    <a:pt x="54" y="254"/>
                  </a:lnTo>
                  <a:lnTo>
                    <a:pt x="61" y="266"/>
                  </a:lnTo>
                  <a:lnTo>
                    <a:pt x="75" y="276"/>
                  </a:lnTo>
                  <a:lnTo>
                    <a:pt x="91" y="282"/>
                  </a:lnTo>
                  <a:lnTo>
                    <a:pt x="110" y="288"/>
                  </a:lnTo>
                  <a:lnTo>
                    <a:pt x="131" y="292"/>
                  </a:lnTo>
                  <a:lnTo>
                    <a:pt x="155" y="293"/>
                  </a:lnTo>
                  <a:lnTo>
                    <a:pt x="167" y="311"/>
                  </a:lnTo>
                  <a:lnTo>
                    <a:pt x="179" y="326"/>
                  </a:lnTo>
                  <a:lnTo>
                    <a:pt x="192" y="333"/>
                  </a:lnTo>
                  <a:lnTo>
                    <a:pt x="208" y="339"/>
                  </a:lnTo>
                  <a:lnTo>
                    <a:pt x="223" y="337"/>
                  </a:lnTo>
                  <a:lnTo>
                    <a:pt x="243" y="331"/>
                  </a:lnTo>
                  <a:lnTo>
                    <a:pt x="263" y="318"/>
                  </a:lnTo>
                  <a:lnTo>
                    <a:pt x="287" y="302"/>
                  </a:lnTo>
                  <a:lnTo>
                    <a:pt x="314" y="311"/>
                  </a:lnTo>
                  <a:lnTo>
                    <a:pt x="338" y="316"/>
                  </a:lnTo>
                  <a:lnTo>
                    <a:pt x="356" y="315"/>
                  </a:lnTo>
                  <a:lnTo>
                    <a:pt x="373" y="311"/>
                  </a:lnTo>
                  <a:lnTo>
                    <a:pt x="386" y="301"/>
                  </a:lnTo>
                  <a:lnTo>
                    <a:pt x="395" y="289"/>
                  </a:lnTo>
                  <a:lnTo>
                    <a:pt x="401" y="271"/>
                  </a:lnTo>
                  <a:lnTo>
                    <a:pt x="407" y="251"/>
                  </a:lnTo>
                  <a:lnTo>
                    <a:pt x="435" y="245"/>
                  </a:lnTo>
                  <a:lnTo>
                    <a:pt x="460" y="237"/>
                  </a:lnTo>
                  <a:lnTo>
                    <a:pt x="479" y="222"/>
                  </a:lnTo>
                  <a:lnTo>
                    <a:pt x="494" y="207"/>
                  </a:lnTo>
                  <a:lnTo>
                    <a:pt x="501" y="187"/>
                  </a:lnTo>
                  <a:lnTo>
                    <a:pt x="506" y="164"/>
                  </a:lnTo>
                  <a:lnTo>
                    <a:pt x="506" y="136"/>
                  </a:lnTo>
                  <a:lnTo>
                    <a:pt x="501" y="108"/>
                  </a:lnTo>
                  <a:close/>
                </a:path>
              </a:pathLst>
            </a:custGeom>
            <a:solidFill>
              <a:srgbClr val="A6736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" name="Freeform 25"/>
            <p:cNvSpPr>
              <a:spLocks/>
            </p:cNvSpPr>
            <p:nvPr/>
          </p:nvSpPr>
          <p:spPr bwMode="auto">
            <a:xfrm>
              <a:off x="4895" y="2222"/>
              <a:ext cx="108" cy="109"/>
            </a:xfrm>
            <a:custGeom>
              <a:avLst/>
              <a:gdLst>
                <a:gd name="T0" fmla="*/ 12 w 326"/>
                <a:gd name="T1" fmla="*/ 9 h 218"/>
                <a:gd name="T2" fmla="*/ 10 w 326"/>
                <a:gd name="T3" fmla="*/ 5 h 218"/>
                <a:gd name="T4" fmla="*/ 9 w 326"/>
                <a:gd name="T5" fmla="*/ 3 h 218"/>
                <a:gd name="T6" fmla="*/ 8 w 326"/>
                <a:gd name="T7" fmla="*/ 1 h 218"/>
                <a:gd name="T8" fmla="*/ 6 w 326"/>
                <a:gd name="T9" fmla="*/ 0 h 218"/>
                <a:gd name="T10" fmla="*/ 5 w 326"/>
                <a:gd name="T11" fmla="*/ 1 h 218"/>
                <a:gd name="T12" fmla="*/ 3 w 326"/>
                <a:gd name="T13" fmla="*/ 2 h 218"/>
                <a:gd name="T14" fmla="*/ 2 w 326"/>
                <a:gd name="T15" fmla="*/ 3 h 218"/>
                <a:gd name="T16" fmla="*/ 1 w 326"/>
                <a:gd name="T17" fmla="*/ 7 h 218"/>
                <a:gd name="T18" fmla="*/ 0 w 326"/>
                <a:gd name="T19" fmla="*/ 9 h 218"/>
                <a:gd name="T20" fmla="*/ 0 w 326"/>
                <a:gd name="T21" fmla="*/ 11 h 218"/>
                <a:gd name="T22" fmla="*/ 0 w 326"/>
                <a:gd name="T23" fmla="*/ 12 h 218"/>
                <a:gd name="T24" fmla="*/ 0 w 326"/>
                <a:gd name="T25" fmla="*/ 14 h 218"/>
                <a:gd name="T26" fmla="*/ 0 w 326"/>
                <a:gd name="T27" fmla="*/ 14 h 218"/>
                <a:gd name="T28" fmla="*/ 0 w 326"/>
                <a:gd name="T29" fmla="*/ 15 h 218"/>
                <a:gd name="T30" fmla="*/ 1 w 326"/>
                <a:gd name="T31" fmla="*/ 17 h 218"/>
                <a:gd name="T32" fmla="*/ 1 w 326"/>
                <a:gd name="T33" fmla="*/ 18 h 218"/>
                <a:gd name="T34" fmla="*/ 1 w 326"/>
                <a:gd name="T35" fmla="*/ 19 h 218"/>
                <a:gd name="T36" fmla="*/ 1 w 326"/>
                <a:gd name="T37" fmla="*/ 21 h 218"/>
                <a:gd name="T38" fmla="*/ 1 w 326"/>
                <a:gd name="T39" fmla="*/ 22 h 218"/>
                <a:gd name="T40" fmla="*/ 2 w 326"/>
                <a:gd name="T41" fmla="*/ 22 h 218"/>
                <a:gd name="T42" fmla="*/ 2 w 326"/>
                <a:gd name="T43" fmla="*/ 23 h 218"/>
                <a:gd name="T44" fmla="*/ 3 w 326"/>
                <a:gd name="T45" fmla="*/ 23 h 218"/>
                <a:gd name="T46" fmla="*/ 3 w 326"/>
                <a:gd name="T47" fmla="*/ 24 h 218"/>
                <a:gd name="T48" fmla="*/ 4 w 326"/>
                <a:gd name="T49" fmla="*/ 24 h 218"/>
                <a:gd name="T50" fmla="*/ 4 w 326"/>
                <a:gd name="T51" fmla="*/ 25 h 218"/>
                <a:gd name="T52" fmla="*/ 4 w 326"/>
                <a:gd name="T53" fmla="*/ 26 h 218"/>
                <a:gd name="T54" fmla="*/ 5 w 326"/>
                <a:gd name="T55" fmla="*/ 27 h 218"/>
                <a:gd name="T56" fmla="*/ 5 w 326"/>
                <a:gd name="T57" fmla="*/ 27 h 218"/>
                <a:gd name="T58" fmla="*/ 5 w 326"/>
                <a:gd name="T59" fmla="*/ 27 h 218"/>
                <a:gd name="T60" fmla="*/ 6 w 326"/>
                <a:gd name="T61" fmla="*/ 27 h 218"/>
                <a:gd name="T62" fmla="*/ 6 w 326"/>
                <a:gd name="T63" fmla="*/ 26 h 218"/>
                <a:gd name="T64" fmla="*/ 7 w 326"/>
                <a:gd name="T65" fmla="*/ 25 h 218"/>
                <a:gd name="T66" fmla="*/ 7 w 326"/>
                <a:gd name="T67" fmla="*/ 26 h 218"/>
                <a:gd name="T68" fmla="*/ 8 w 326"/>
                <a:gd name="T69" fmla="*/ 26 h 218"/>
                <a:gd name="T70" fmla="*/ 8 w 326"/>
                <a:gd name="T71" fmla="*/ 26 h 218"/>
                <a:gd name="T72" fmla="*/ 9 w 326"/>
                <a:gd name="T73" fmla="*/ 25 h 218"/>
                <a:gd name="T74" fmla="*/ 9 w 326"/>
                <a:gd name="T75" fmla="*/ 24 h 218"/>
                <a:gd name="T76" fmla="*/ 9 w 326"/>
                <a:gd name="T77" fmla="*/ 23 h 218"/>
                <a:gd name="T78" fmla="*/ 9 w 326"/>
                <a:gd name="T79" fmla="*/ 22 h 218"/>
                <a:gd name="T80" fmla="*/ 10 w 326"/>
                <a:gd name="T81" fmla="*/ 20 h 218"/>
                <a:gd name="T82" fmla="*/ 10 w 326"/>
                <a:gd name="T83" fmla="*/ 20 h 218"/>
                <a:gd name="T84" fmla="*/ 11 w 326"/>
                <a:gd name="T85" fmla="*/ 19 h 218"/>
                <a:gd name="T86" fmla="*/ 11 w 326"/>
                <a:gd name="T87" fmla="*/ 18 h 218"/>
                <a:gd name="T88" fmla="*/ 12 w 326"/>
                <a:gd name="T89" fmla="*/ 17 h 218"/>
                <a:gd name="T90" fmla="*/ 12 w 326"/>
                <a:gd name="T91" fmla="*/ 14 h 218"/>
                <a:gd name="T92" fmla="*/ 12 w 326"/>
                <a:gd name="T93" fmla="*/ 13 h 218"/>
                <a:gd name="T94" fmla="*/ 12 w 326"/>
                <a:gd name="T95" fmla="*/ 11 h 218"/>
                <a:gd name="T96" fmla="*/ 12 w 326"/>
                <a:gd name="T97" fmla="*/ 9 h 21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26"/>
                <a:gd name="T148" fmla="*/ 0 h 218"/>
                <a:gd name="T149" fmla="*/ 326 w 326"/>
                <a:gd name="T150" fmla="*/ 218 h 218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26" h="218">
                  <a:moveTo>
                    <a:pt x="323" y="69"/>
                  </a:moveTo>
                  <a:lnTo>
                    <a:pt x="285" y="37"/>
                  </a:lnTo>
                  <a:lnTo>
                    <a:pt x="249" y="17"/>
                  </a:lnTo>
                  <a:lnTo>
                    <a:pt x="211" y="3"/>
                  </a:lnTo>
                  <a:lnTo>
                    <a:pt x="174" y="0"/>
                  </a:lnTo>
                  <a:lnTo>
                    <a:pt x="134" y="2"/>
                  </a:lnTo>
                  <a:lnTo>
                    <a:pt x="95" y="14"/>
                  </a:lnTo>
                  <a:lnTo>
                    <a:pt x="55" y="31"/>
                  </a:lnTo>
                  <a:lnTo>
                    <a:pt x="16" y="57"/>
                  </a:lnTo>
                  <a:lnTo>
                    <a:pt x="7" y="69"/>
                  </a:lnTo>
                  <a:lnTo>
                    <a:pt x="3" y="82"/>
                  </a:lnTo>
                  <a:lnTo>
                    <a:pt x="0" y="94"/>
                  </a:lnTo>
                  <a:lnTo>
                    <a:pt x="2" y="105"/>
                  </a:lnTo>
                  <a:lnTo>
                    <a:pt x="3" y="114"/>
                  </a:lnTo>
                  <a:lnTo>
                    <a:pt x="11" y="125"/>
                  </a:lnTo>
                  <a:lnTo>
                    <a:pt x="21" y="134"/>
                  </a:lnTo>
                  <a:lnTo>
                    <a:pt x="38" y="144"/>
                  </a:lnTo>
                  <a:lnTo>
                    <a:pt x="34" y="152"/>
                  </a:lnTo>
                  <a:lnTo>
                    <a:pt x="34" y="161"/>
                  </a:lnTo>
                  <a:lnTo>
                    <a:pt x="38" y="169"/>
                  </a:lnTo>
                  <a:lnTo>
                    <a:pt x="48" y="176"/>
                  </a:lnTo>
                  <a:lnTo>
                    <a:pt x="58" y="180"/>
                  </a:lnTo>
                  <a:lnTo>
                    <a:pt x="71" y="184"/>
                  </a:lnTo>
                  <a:lnTo>
                    <a:pt x="85" y="185"/>
                  </a:lnTo>
                  <a:lnTo>
                    <a:pt x="100" y="186"/>
                  </a:lnTo>
                  <a:lnTo>
                    <a:pt x="107" y="198"/>
                  </a:lnTo>
                  <a:lnTo>
                    <a:pt x="116" y="208"/>
                  </a:lnTo>
                  <a:lnTo>
                    <a:pt x="124" y="214"/>
                  </a:lnTo>
                  <a:lnTo>
                    <a:pt x="134" y="218"/>
                  </a:lnTo>
                  <a:lnTo>
                    <a:pt x="143" y="216"/>
                  </a:lnTo>
                  <a:lnTo>
                    <a:pt x="155" y="212"/>
                  </a:lnTo>
                  <a:lnTo>
                    <a:pt x="168" y="205"/>
                  </a:lnTo>
                  <a:lnTo>
                    <a:pt x="185" y="195"/>
                  </a:lnTo>
                  <a:lnTo>
                    <a:pt x="202" y="201"/>
                  </a:lnTo>
                  <a:lnTo>
                    <a:pt x="218" y="203"/>
                  </a:lnTo>
                  <a:lnTo>
                    <a:pt x="229" y="202"/>
                  </a:lnTo>
                  <a:lnTo>
                    <a:pt x="240" y="199"/>
                  </a:lnTo>
                  <a:lnTo>
                    <a:pt x="247" y="192"/>
                  </a:lnTo>
                  <a:lnTo>
                    <a:pt x="254" y="184"/>
                  </a:lnTo>
                  <a:lnTo>
                    <a:pt x="259" y="172"/>
                  </a:lnTo>
                  <a:lnTo>
                    <a:pt x="263" y="160"/>
                  </a:lnTo>
                  <a:lnTo>
                    <a:pt x="280" y="156"/>
                  </a:lnTo>
                  <a:lnTo>
                    <a:pt x="297" y="150"/>
                  </a:lnTo>
                  <a:lnTo>
                    <a:pt x="308" y="142"/>
                  </a:lnTo>
                  <a:lnTo>
                    <a:pt x="318" y="131"/>
                  </a:lnTo>
                  <a:lnTo>
                    <a:pt x="322" y="118"/>
                  </a:lnTo>
                  <a:lnTo>
                    <a:pt x="326" y="104"/>
                  </a:lnTo>
                  <a:lnTo>
                    <a:pt x="325" y="87"/>
                  </a:lnTo>
                  <a:lnTo>
                    <a:pt x="323" y="69"/>
                  </a:lnTo>
                  <a:close/>
                </a:path>
              </a:pathLst>
            </a:custGeom>
            <a:solidFill>
              <a:srgbClr val="73403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" name="Freeform 26"/>
            <p:cNvSpPr>
              <a:spLocks/>
            </p:cNvSpPr>
            <p:nvPr/>
          </p:nvSpPr>
          <p:spPr bwMode="auto">
            <a:xfrm>
              <a:off x="4692" y="1761"/>
              <a:ext cx="543" cy="569"/>
            </a:xfrm>
            <a:custGeom>
              <a:avLst/>
              <a:gdLst>
                <a:gd name="T0" fmla="*/ 2 w 1629"/>
                <a:gd name="T1" fmla="*/ 61 h 1139"/>
                <a:gd name="T2" fmla="*/ 3 w 1629"/>
                <a:gd name="T3" fmla="*/ 50 h 1139"/>
                <a:gd name="T4" fmla="*/ 4 w 1629"/>
                <a:gd name="T5" fmla="*/ 41 h 1139"/>
                <a:gd name="T6" fmla="*/ 5 w 1629"/>
                <a:gd name="T7" fmla="*/ 32 h 1139"/>
                <a:gd name="T8" fmla="*/ 7 w 1629"/>
                <a:gd name="T9" fmla="*/ 25 h 1139"/>
                <a:gd name="T10" fmla="*/ 8 w 1629"/>
                <a:gd name="T11" fmla="*/ 18 h 1139"/>
                <a:gd name="T12" fmla="*/ 10 w 1629"/>
                <a:gd name="T13" fmla="*/ 13 h 1139"/>
                <a:gd name="T14" fmla="*/ 12 w 1629"/>
                <a:gd name="T15" fmla="*/ 8 h 1139"/>
                <a:gd name="T16" fmla="*/ 14 w 1629"/>
                <a:gd name="T17" fmla="*/ 5 h 1139"/>
                <a:gd name="T18" fmla="*/ 16 w 1629"/>
                <a:gd name="T19" fmla="*/ 2 h 1139"/>
                <a:gd name="T20" fmla="*/ 18 w 1629"/>
                <a:gd name="T21" fmla="*/ 0 h 1139"/>
                <a:gd name="T22" fmla="*/ 20 w 1629"/>
                <a:gd name="T23" fmla="*/ 0 h 1139"/>
                <a:gd name="T24" fmla="*/ 22 w 1629"/>
                <a:gd name="T25" fmla="*/ 0 h 1139"/>
                <a:gd name="T26" fmla="*/ 25 w 1629"/>
                <a:gd name="T27" fmla="*/ 1 h 1139"/>
                <a:gd name="T28" fmla="*/ 27 w 1629"/>
                <a:gd name="T29" fmla="*/ 2 h 1139"/>
                <a:gd name="T30" fmla="*/ 30 w 1629"/>
                <a:gd name="T31" fmla="*/ 5 h 1139"/>
                <a:gd name="T32" fmla="*/ 33 w 1629"/>
                <a:gd name="T33" fmla="*/ 8 h 1139"/>
                <a:gd name="T34" fmla="*/ 36 w 1629"/>
                <a:gd name="T35" fmla="*/ 6 h 1139"/>
                <a:gd name="T36" fmla="*/ 39 w 1629"/>
                <a:gd name="T37" fmla="*/ 4 h 1139"/>
                <a:gd name="T38" fmla="*/ 42 w 1629"/>
                <a:gd name="T39" fmla="*/ 3 h 1139"/>
                <a:gd name="T40" fmla="*/ 46 w 1629"/>
                <a:gd name="T41" fmla="*/ 3 h 1139"/>
                <a:gd name="T42" fmla="*/ 49 w 1629"/>
                <a:gd name="T43" fmla="*/ 3 h 1139"/>
                <a:gd name="T44" fmla="*/ 52 w 1629"/>
                <a:gd name="T45" fmla="*/ 3 h 1139"/>
                <a:gd name="T46" fmla="*/ 55 w 1629"/>
                <a:gd name="T47" fmla="*/ 4 h 1139"/>
                <a:gd name="T48" fmla="*/ 58 w 1629"/>
                <a:gd name="T49" fmla="*/ 5 h 1139"/>
                <a:gd name="T50" fmla="*/ 59 w 1629"/>
                <a:gd name="T51" fmla="*/ 12 h 1139"/>
                <a:gd name="T52" fmla="*/ 59 w 1629"/>
                <a:gd name="T53" fmla="*/ 19 h 1139"/>
                <a:gd name="T54" fmla="*/ 59 w 1629"/>
                <a:gd name="T55" fmla="*/ 26 h 1139"/>
                <a:gd name="T56" fmla="*/ 59 w 1629"/>
                <a:gd name="T57" fmla="*/ 34 h 1139"/>
                <a:gd name="T58" fmla="*/ 59 w 1629"/>
                <a:gd name="T59" fmla="*/ 41 h 1139"/>
                <a:gd name="T60" fmla="*/ 59 w 1629"/>
                <a:gd name="T61" fmla="*/ 48 h 1139"/>
                <a:gd name="T62" fmla="*/ 59 w 1629"/>
                <a:gd name="T63" fmla="*/ 55 h 1139"/>
                <a:gd name="T64" fmla="*/ 59 w 1629"/>
                <a:gd name="T65" fmla="*/ 62 h 1139"/>
                <a:gd name="T66" fmla="*/ 60 w 1629"/>
                <a:gd name="T67" fmla="*/ 88 h 1139"/>
                <a:gd name="T68" fmla="*/ 60 w 1629"/>
                <a:gd name="T69" fmla="*/ 110 h 1139"/>
                <a:gd name="T70" fmla="*/ 57 w 1629"/>
                <a:gd name="T71" fmla="*/ 126 h 1139"/>
                <a:gd name="T72" fmla="*/ 53 w 1629"/>
                <a:gd name="T73" fmla="*/ 137 h 1139"/>
                <a:gd name="T74" fmla="*/ 48 w 1629"/>
                <a:gd name="T75" fmla="*/ 142 h 1139"/>
                <a:gd name="T76" fmla="*/ 43 w 1629"/>
                <a:gd name="T77" fmla="*/ 141 h 1139"/>
                <a:gd name="T78" fmla="*/ 38 w 1629"/>
                <a:gd name="T79" fmla="*/ 135 h 1139"/>
                <a:gd name="T80" fmla="*/ 33 w 1629"/>
                <a:gd name="T81" fmla="*/ 122 h 1139"/>
                <a:gd name="T82" fmla="*/ 32 w 1629"/>
                <a:gd name="T83" fmla="*/ 122 h 1139"/>
                <a:gd name="T84" fmla="*/ 31 w 1629"/>
                <a:gd name="T85" fmla="*/ 121 h 1139"/>
                <a:gd name="T86" fmla="*/ 30 w 1629"/>
                <a:gd name="T87" fmla="*/ 120 h 1139"/>
                <a:gd name="T88" fmla="*/ 29 w 1629"/>
                <a:gd name="T89" fmla="*/ 119 h 1139"/>
                <a:gd name="T90" fmla="*/ 28 w 1629"/>
                <a:gd name="T91" fmla="*/ 119 h 1139"/>
                <a:gd name="T92" fmla="*/ 27 w 1629"/>
                <a:gd name="T93" fmla="*/ 118 h 1139"/>
                <a:gd name="T94" fmla="*/ 26 w 1629"/>
                <a:gd name="T95" fmla="*/ 117 h 1139"/>
                <a:gd name="T96" fmla="*/ 25 w 1629"/>
                <a:gd name="T97" fmla="*/ 117 h 1139"/>
                <a:gd name="T98" fmla="*/ 19 w 1629"/>
                <a:gd name="T99" fmla="*/ 129 h 1139"/>
                <a:gd name="T100" fmla="*/ 13 w 1629"/>
                <a:gd name="T101" fmla="*/ 135 h 1139"/>
                <a:gd name="T102" fmla="*/ 8 w 1629"/>
                <a:gd name="T103" fmla="*/ 136 h 1139"/>
                <a:gd name="T104" fmla="*/ 4 w 1629"/>
                <a:gd name="T105" fmla="*/ 132 h 1139"/>
                <a:gd name="T106" fmla="*/ 1 w 1629"/>
                <a:gd name="T107" fmla="*/ 122 h 1139"/>
                <a:gd name="T108" fmla="*/ 0 w 1629"/>
                <a:gd name="T109" fmla="*/ 106 h 1139"/>
                <a:gd name="T110" fmla="*/ 0 w 1629"/>
                <a:gd name="T111" fmla="*/ 86 h 1139"/>
                <a:gd name="T112" fmla="*/ 2 w 1629"/>
                <a:gd name="T113" fmla="*/ 61 h 113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629"/>
                <a:gd name="T172" fmla="*/ 0 h 1139"/>
                <a:gd name="T173" fmla="*/ 1629 w 1629"/>
                <a:gd name="T174" fmla="*/ 1139 h 1139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629" h="1139">
                  <a:moveTo>
                    <a:pt x="65" y="491"/>
                  </a:moveTo>
                  <a:lnTo>
                    <a:pt x="86" y="405"/>
                  </a:lnTo>
                  <a:lnTo>
                    <a:pt x="113" y="329"/>
                  </a:lnTo>
                  <a:lnTo>
                    <a:pt x="144" y="260"/>
                  </a:lnTo>
                  <a:lnTo>
                    <a:pt x="179" y="202"/>
                  </a:lnTo>
                  <a:lnTo>
                    <a:pt x="219" y="149"/>
                  </a:lnTo>
                  <a:lnTo>
                    <a:pt x="264" y="105"/>
                  </a:lnTo>
                  <a:lnTo>
                    <a:pt x="312" y="70"/>
                  </a:lnTo>
                  <a:lnTo>
                    <a:pt x="366" y="42"/>
                  </a:lnTo>
                  <a:lnTo>
                    <a:pt x="419" y="20"/>
                  </a:lnTo>
                  <a:lnTo>
                    <a:pt x="479" y="7"/>
                  </a:lnTo>
                  <a:lnTo>
                    <a:pt x="541" y="0"/>
                  </a:lnTo>
                  <a:lnTo>
                    <a:pt x="606" y="2"/>
                  </a:lnTo>
                  <a:lnTo>
                    <a:pt x="672" y="8"/>
                  </a:lnTo>
                  <a:lnTo>
                    <a:pt x="741" y="21"/>
                  </a:lnTo>
                  <a:lnTo>
                    <a:pt x="812" y="40"/>
                  </a:lnTo>
                  <a:lnTo>
                    <a:pt x="887" y="66"/>
                  </a:lnTo>
                  <a:lnTo>
                    <a:pt x="971" y="49"/>
                  </a:lnTo>
                  <a:lnTo>
                    <a:pt x="1057" y="37"/>
                  </a:lnTo>
                  <a:lnTo>
                    <a:pt x="1144" y="30"/>
                  </a:lnTo>
                  <a:lnTo>
                    <a:pt x="1230" y="28"/>
                  </a:lnTo>
                  <a:lnTo>
                    <a:pt x="1314" y="27"/>
                  </a:lnTo>
                  <a:lnTo>
                    <a:pt x="1400" y="30"/>
                  </a:lnTo>
                  <a:lnTo>
                    <a:pt x="1487" y="37"/>
                  </a:lnTo>
                  <a:lnTo>
                    <a:pt x="1573" y="46"/>
                  </a:lnTo>
                  <a:lnTo>
                    <a:pt x="1581" y="102"/>
                  </a:lnTo>
                  <a:lnTo>
                    <a:pt x="1590" y="158"/>
                  </a:lnTo>
                  <a:lnTo>
                    <a:pt x="1594" y="215"/>
                  </a:lnTo>
                  <a:lnTo>
                    <a:pt x="1597" y="272"/>
                  </a:lnTo>
                  <a:lnTo>
                    <a:pt x="1595" y="328"/>
                  </a:lnTo>
                  <a:lnTo>
                    <a:pt x="1594" y="386"/>
                  </a:lnTo>
                  <a:lnTo>
                    <a:pt x="1588" y="442"/>
                  </a:lnTo>
                  <a:lnTo>
                    <a:pt x="1583" y="499"/>
                  </a:lnTo>
                  <a:lnTo>
                    <a:pt x="1629" y="709"/>
                  </a:lnTo>
                  <a:lnTo>
                    <a:pt x="1614" y="880"/>
                  </a:lnTo>
                  <a:lnTo>
                    <a:pt x="1544" y="1010"/>
                  </a:lnTo>
                  <a:lnTo>
                    <a:pt x="1437" y="1097"/>
                  </a:lnTo>
                  <a:lnTo>
                    <a:pt x="1303" y="1139"/>
                  </a:lnTo>
                  <a:lnTo>
                    <a:pt x="1158" y="1135"/>
                  </a:lnTo>
                  <a:lnTo>
                    <a:pt x="1014" y="1083"/>
                  </a:lnTo>
                  <a:lnTo>
                    <a:pt x="887" y="982"/>
                  </a:lnTo>
                  <a:lnTo>
                    <a:pt x="861" y="976"/>
                  </a:lnTo>
                  <a:lnTo>
                    <a:pt x="836" y="971"/>
                  </a:lnTo>
                  <a:lnTo>
                    <a:pt x="810" y="964"/>
                  </a:lnTo>
                  <a:lnTo>
                    <a:pt x="785" y="959"/>
                  </a:lnTo>
                  <a:lnTo>
                    <a:pt x="760" y="952"/>
                  </a:lnTo>
                  <a:lnTo>
                    <a:pt x="734" y="947"/>
                  </a:lnTo>
                  <a:lnTo>
                    <a:pt x="709" y="941"/>
                  </a:lnTo>
                  <a:lnTo>
                    <a:pt x="685" y="937"/>
                  </a:lnTo>
                  <a:lnTo>
                    <a:pt x="514" y="1033"/>
                  </a:lnTo>
                  <a:lnTo>
                    <a:pt x="359" y="1085"/>
                  </a:lnTo>
                  <a:lnTo>
                    <a:pt x="223" y="1092"/>
                  </a:lnTo>
                  <a:lnTo>
                    <a:pt x="116" y="1057"/>
                  </a:lnTo>
                  <a:lnTo>
                    <a:pt x="38" y="976"/>
                  </a:lnTo>
                  <a:lnTo>
                    <a:pt x="0" y="854"/>
                  </a:lnTo>
                  <a:lnTo>
                    <a:pt x="7" y="692"/>
                  </a:lnTo>
                  <a:lnTo>
                    <a:pt x="65" y="491"/>
                  </a:lnTo>
                  <a:close/>
                </a:path>
              </a:pathLst>
            </a:custGeom>
            <a:solidFill>
              <a:srgbClr val="C29175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" name="Freeform 27"/>
            <p:cNvSpPr>
              <a:spLocks/>
            </p:cNvSpPr>
            <p:nvPr/>
          </p:nvSpPr>
          <p:spPr bwMode="auto">
            <a:xfrm>
              <a:off x="4712" y="1784"/>
              <a:ext cx="505" cy="511"/>
            </a:xfrm>
            <a:custGeom>
              <a:avLst/>
              <a:gdLst>
                <a:gd name="T0" fmla="*/ 2 w 1513"/>
                <a:gd name="T1" fmla="*/ 55 h 1024"/>
                <a:gd name="T2" fmla="*/ 3 w 1513"/>
                <a:gd name="T3" fmla="*/ 45 h 1024"/>
                <a:gd name="T4" fmla="*/ 4 w 1513"/>
                <a:gd name="T5" fmla="*/ 36 h 1024"/>
                <a:gd name="T6" fmla="*/ 5 w 1513"/>
                <a:gd name="T7" fmla="*/ 29 h 1024"/>
                <a:gd name="T8" fmla="*/ 6 w 1513"/>
                <a:gd name="T9" fmla="*/ 22 h 1024"/>
                <a:gd name="T10" fmla="*/ 7 w 1513"/>
                <a:gd name="T11" fmla="*/ 16 h 1024"/>
                <a:gd name="T12" fmla="*/ 9 w 1513"/>
                <a:gd name="T13" fmla="*/ 11 h 1024"/>
                <a:gd name="T14" fmla="*/ 11 w 1513"/>
                <a:gd name="T15" fmla="*/ 7 h 1024"/>
                <a:gd name="T16" fmla="*/ 13 w 1513"/>
                <a:gd name="T17" fmla="*/ 4 h 1024"/>
                <a:gd name="T18" fmla="*/ 14 w 1513"/>
                <a:gd name="T19" fmla="*/ 2 h 1024"/>
                <a:gd name="T20" fmla="*/ 16 w 1513"/>
                <a:gd name="T21" fmla="*/ 0 h 1024"/>
                <a:gd name="T22" fmla="*/ 19 w 1513"/>
                <a:gd name="T23" fmla="*/ 0 h 1024"/>
                <a:gd name="T24" fmla="*/ 21 w 1513"/>
                <a:gd name="T25" fmla="*/ 0 h 1024"/>
                <a:gd name="T26" fmla="*/ 23 w 1513"/>
                <a:gd name="T27" fmla="*/ 0 h 1024"/>
                <a:gd name="T28" fmla="*/ 25 w 1513"/>
                <a:gd name="T29" fmla="*/ 2 h 1024"/>
                <a:gd name="T30" fmla="*/ 28 w 1513"/>
                <a:gd name="T31" fmla="*/ 4 h 1024"/>
                <a:gd name="T32" fmla="*/ 30 w 1513"/>
                <a:gd name="T33" fmla="*/ 7 h 1024"/>
                <a:gd name="T34" fmla="*/ 33 w 1513"/>
                <a:gd name="T35" fmla="*/ 5 h 1024"/>
                <a:gd name="T36" fmla="*/ 36 w 1513"/>
                <a:gd name="T37" fmla="*/ 4 h 1024"/>
                <a:gd name="T38" fmla="*/ 39 w 1513"/>
                <a:gd name="T39" fmla="*/ 3 h 1024"/>
                <a:gd name="T40" fmla="*/ 42 w 1513"/>
                <a:gd name="T41" fmla="*/ 3 h 1024"/>
                <a:gd name="T42" fmla="*/ 45 w 1513"/>
                <a:gd name="T43" fmla="*/ 2 h 1024"/>
                <a:gd name="T44" fmla="*/ 48 w 1513"/>
                <a:gd name="T45" fmla="*/ 3 h 1024"/>
                <a:gd name="T46" fmla="*/ 51 w 1513"/>
                <a:gd name="T47" fmla="*/ 4 h 1024"/>
                <a:gd name="T48" fmla="*/ 54 w 1513"/>
                <a:gd name="T49" fmla="*/ 5 h 1024"/>
                <a:gd name="T50" fmla="*/ 55 w 1513"/>
                <a:gd name="T51" fmla="*/ 11 h 1024"/>
                <a:gd name="T52" fmla="*/ 55 w 1513"/>
                <a:gd name="T53" fmla="*/ 18 h 1024"/>
                <a:gd name="T54" fmla="*/ 55 w 1513"/>
                <a:gd name="T55" fmla="*/ 24 h 1024"/>
                <a:gd name="T56" fmla="*/ 55 w 1513"/>
                <a:gd name="T57" fmla="*/ 30 h 1024"/>
                <a:gd name="T58" fmla="*/ 55 w 1513"/>
                <a:gd name="T59" fmla="*/ 37 h 1024"/>
                <a:gd name="T60" fmla="*/ 55 w 1513"/>
                <a:gd name="T61" fmla="*/ 43 h 1024"/>
                <a:gd name="T62" fmla="*/ 55 w 1513"/>
                <a:gd name="T63" fmla="*/ 49 h 1024"/>
                <a:gd name="T64" fmla="*/ 55 w 1513"/>
                <a:gd name="T65" fmla="*/ 56 h 1024"/>
                <a:gd name="T66" fmla="*/ 56 w 1513"/>
                <a:gd name="T67" fmla="*/ 79 h 1024"/>
                <a:gd name="T68" fmla="*/ 56 w 1513"/>
                <a:gd name="T69" fmla="*/ 98 h 1024"/>
                <a:gd name="T70" fmla="*/ 53 w 1513"/>
                <a:gd name="T71" fmla="*/ 113 h 1024"/>
                <a:gd name="T72" fmla="*/ 50 w 1513"/>
                <a:gd name="T73" fmla="*/ 123 h 1024"/>
                <a:gd name="T74" fmla="*/ 45 w 1513"/>
                <a:gd name="T75" fmla="*/ 127 h 1024"/>
                <a:gd name="T76" fmla="*/ 40 w 1513"/>
                <a:gd name="T77" fmla="*/ 127 h 1024"/>
                <a:gd name="T78" fmla="*/ 35 w 1513"/>
                <a:gd name="T79" fmla="*/ 121 h 1024"/>
                <a:gd name="T80" fmla="*/ 30 w 1513"/>
                <a:gd name="T81" fmla="*/ 110 h 1024"/>
                <a:gd name="T82" fmla="*/ 30 w 1513"/>
                <a:gd name="T83" fmla="*/ 109 h 1024"/>
                <a:gd name="T84" fmla="*/ 29 w 1513"/>
                <a:gd name="T85" fmla="*/ 108 h 1024"/>
                <a:gd name="T86" fmla="*/ 28 w 1513"/>
                <a:gd name="T87" fmla="*/ 108 h 1024"/>
                <a:gd name="T88" fmla="*/ 27 w 1513"/>
                <a:gd name="T89" fmla="*/ 107 h 1024"/>
                <a:gd name="T90" fmla="*/ 26 w 1513"/>
                <a:gd name="T91" fmla="*/ 106 h 1024"/>
                <a:gd name="T92" fmla="*/ 25 w 1513"/>
                <a:gd name="T93" fmla="*/ 106 h 1024"/>
                <a:gd name="T94" fmla="*/ 24 w 1513"/>
                <a:gd name="T95" fmla="*/ 105 h 1024"/>
                <a:gd name="T96" fmla="*/ 24 w 1513"/>
                <a:gd name="T97" fmla="*/ 105 h 1024"/>
                <a:gd name="T98" fmla="*/ 18 w 1513"/>
                <a:gd name="T99" fmla="*/ 115 h 1024"/>
                <a:gd name="T100" fmla="*/ 12 w 1513"/>
                <a:gd name="T101" fmla="*/ 121 h 1024"/>
                <a:gd name="T102" fmla="*/ 8 w 1513"/>
                <a:gd name="T103" fmla="*/ 122 h 1024"/>
                <a:gd name="T104" fmla="*/ 4 w 1513"/>
                <a:gd name="T105" fmla="*/ 118 h 1024"/>
                <a:gd name="T106" fmla="*/ 1 w 1513"/>
                <a:gd name="T107" fmla="*/ 109 h 1024"/>
                <a:gd name="T108" fmla="*/ 0 w 1513"/>
                <a:gd name="T109" fmla="*/ 95 h 1024"/>
                <a:gd name="T110" fmla="*/ 0 w 1513"/>
                <a:gd name="T111" fmla="*/ 77 h 1024"/>
                <a:gd name="T112" fmla="*/ 2 w 1513"/>
                <a:gd name="T113" fmla="*/ 55 h 102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513"/>
                <a:gd name="T172" fmla="*/ 0 h 1024"/>
                <a:gd name="T173" fmla="*/ 1513 w 1513"/>
                <a:gd name="T174" fmla="*/ 1024 h 1024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513" h="1024">
                  <a:moveTo>
                    <a:pt x="59" y="440"/>
                  </a:moveTo>
                  <a:lnTo>
                    <a:pt x="79" y="363"/>
                  </a:lnTo>
                  <a:lnTo>
                    <a:pt x="103" y="295"/>
                  </a:lnTo>
                  <a:lnTo>
                    <a:pt x="131" y="234"/>
                  </a:lnTo>
                  <a:lnTo>
                    <a:pt x="165" y="180"/>
                  </a:lnTo>
                  <a:lnTo>
                    <a:pt x="201" y="132"/>
                  </a:lnTo>
                  <a:lnTo>
                    <a:pt x="242" y="93"/>
                  </a:lnTo>
                  <a:lnTo>
                    <a:pt x="287" y="60"/>
                  </a:lnTo>
                  <a:lnTo>
                    <a:pt x="338" y="37"/>
                  </a:lnTo>
                  <a:lnTo>
                    <a:pt x="388" y="17"/>
                  </a:lnTo>
                  <a:lnTo>
                    <a:pt x="443" y="5"/>
                  </a:lnTo>
                  <a:lnTo>
                    <a:pt x="501" y="0"/>
                  </a:lnTo>
                  <a:lnTo>
                    <a:pt x="561" y="1"/>
                  </a:lnTo>
                  <a:lnTo>
                    <a:pt x="622" y="7"/>
                  </a:lnTo>
                  <a:lnTo>
                    <a:pt x="687" y="18"/>
                  </a:lnTo>
                  <a:lnTo>
                    <a:pt x="753" y="34"/>
                  </a:lnTo>
                  <a:lnTo>
                    <a:pt x="822" y="58"/>
                  </a:lnTo>
                  <a:lnTo>
                    <a:pt x="901" y="43"/>
                  </a:lnTo>
                  <a:lnTo>
                    <a:pt x="981" y="33"/>
                  </a:lnTo>
                  <a:lnTo>
                    <a:pt x="1060" y="26"/>
                  </a:lnTo>
                  <a:lnTo>
                    <a:pt x="1140" y="24"/>
                  </a:lnTo>
                  <a:lnTo>
                    <a:pt x="1219" y="22"/>
                  </a:lnTo>
                  <a:lnTo>
                    <a:pt x="1300" y="26"/>
                  </a:lnTo>
                  <a:lnTo>
                    <a:pt x="1380" y="33"/>
                  </a:lnTo>
                  <a:lnTo>
                    <a:pt x="1460" y="42"/>
                  </a:lnTo>
                  <a:lnTo>
                    <a:pt x="1468" y="93"/>
                  </a:lnTo>
                  <a:lnTo>
                    <a:pt x="1475" y="144"/>
                  </a:lnTo>
                  <a:lnTo>
                    <a:pt x="1479" y="195"/>
                  </a:lnTo>
                  <a:lnTo>
                    <a:pt x="1482" y="246"/>
                  </a:lnTo>
                  <a:lnTo>
                    <a:pt x="1480" y="297"/>
                  </a:lnTo>
                  <a:lnTo>
                    <a:pt x="1479" y="347"/>
                  </a:lnTo>
                  <a:lnTo>
                    <a:pt x="1475" y="398"/>
                  </a:lnTo>
                  <a:lnTo>
                    <a:pt x="1469" y="449"/>
                  </a:lnTo>
                  <a:lnTo>
                    <a:pt x="1513" y="637"/>
                  </a:lnTo>
                  <a:lnTo>
                    <a:pt x="1497" y="791"/>
                  </a:lnTo>
                  <a:lnTo>
                    <a:pt x="1432" y="908"/>
                  </a:lnTo>
                  <a:lnTo>
                    <a:pt x="1333" y="986"/>
                  </a:lnTo>
                  <a:lnTo>
                    <a:pt x="1209" y="1024"/>
                  </a:lnTo>
                  <a:lnTo>
                    <a:pt x="1074" y="1020"/>
                  </a:lnTo>
                  <a:lnTo>
                    <a:pt x="941" y="973"/>
                  </a:lnTo>
                  <a:lnTo>
                    <a:pt x="822" y="883"/>
                  </a:lnTo>
                  <a:lnTo>
                    <a:pt x="798" y="876"/>
                  </a:lnTo>
                  <a:lnTo>
                    <a:pt x="776" y="872"/>
                  </a:lnTo>
                  <a:lnTo>
                    <a:pt x="752" y="866"/>
                  </a:lnTo>
                  <a:lnTo>
                    <a:pt x="729" y="862"/>
                  </a:lnTo>
                  <a:lnTo>
                    <a:pt x="705" y="855"/>
                  </a:lnTo>
                  <a:lnTo>
                    <a:pt x="683" y="850"/>
                  </a:lnTo>
                  <a:lnTo>
                    <a:pt x="659" y="845"/>
                  </a:lnTo>
                  <a:lnTo>
                    <a:pt x="636" y="841"/>
                  </a:lnTo>
                  <a:lnTo>
                    <a:pt x="477" y="927"/>
                  </a:lnTo>
                  <a:lnTo>
                    <a:pt x="333" y="975"/>
                  </a:lnTo>
                  <a:lnTo>
                    <a:pt x="206" y="981"/>
                  </a:lnTo>
                  <a:lnTo>
                    <a:pt x="105" y="949"/>
                  </a:lnTo>
                  <a:lnTo>
                    <a:pt x="33" y="876"/>
                  </a:lnTo>
                  <a:lnTo>
                    <a:pt x="0" y="768"/>
                  </a:lnTo>
                  <a:lnTo>
                    <a:pt x="5" y="622"/>
                  </a:lnTo>
                  <a:lnTo>
                    <a:pt x="59" y="440"/>
                  </a:lnTo>
                  <a:close/>
                </a:path>
              </a:pathLst>
            </a:custGeom>
            <a:solidFill>
              <a:srgbClr val="F2C2A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" name="Freeform 28"/>
            <p:cNvSpPr>
              <a:spLocks/>
            </p:cNvSpPr>
            <p:nvPr/>
          </p:nvSpPr>
          <p:spPr bwMode="auto">
            <a:xfrm>
              <a:off x="4774" y="1793"/>
              <a:ext cx="93" cy="246"/>
            </a:xfrm>
            <a:custGeom>
              <a:avLst/>
              <a:gdLst>
                <a:gd name="T0" fmla="*/ 10 w 281"/>
                <a:gd name="T1" fmla="*/ 14 h 493"/>
                <a:gd name="T2" fmla="*/ 10 w 281"/>
                <a:gd name="T3" fmla="*/ 13 h 493"/>
                <a:gd name="T4" fmla="*/ 10 w 281"/>
                <a:gd name="T5" fmla="*/ 12 h 493"/>
                <a:gd name="T6" fmla="*/ 10 w 281"/>
                <a:gd name="T7" fmla="*/ 9 h 493"/>
                <a:gd name="T8" fmla="*/ 10 w 281"/>
                <a:gd name="T9" fmla="*/ 6 h 493"/>
                <a:gd name="T10" fmla="*/ 10 w 281"/>
                <a:gd name="T11" fmla="*/ 4 h 493"/>
                <a:gd name="T12" fmla="*/ 9 w 281"/>
                <a:gd name="T13" fmla="*/ 1 h 493"/>
                <a:gd name="T14" fmla="*/ 8 w 281"/>
                <a:gd name="T15" fmla="*/ 0 h 493"/>
                <a:gd name="T16" fmla="*/ 7 w 281"/>
                <a:gd name="T17" fmla="*/ 0 h 493"/>
                <a:gd name="T18" fmla="*/ 6 w 281"/>
                <a:gd name="T19" fmla="*/ 0 h 493"/>
                <a:gd name="T20" fmla="*/ 5 w 281"/>
                <a:gd name="T21" fmla="*/ 2 h 493"/>
                <a:gd name="T22" fmla="*/ 4 w 281"/>
                <a:gd name="T23" fmla="*/ 4 h 493"/>
                <a:gd name="T24" fmla="*/ 3 w 281"/>
                <a:gd name="T25" fmla="*/ 7 h 493"/>
                <a:gd name="T26" fmla="*/ 2 w 281"/>
                <a:gd name="T27" fmla="*/ 12 h 493"/>
                <a:gd name="T28" fmla="*/ 2 w 281"/>
                <a:gd name="T29" fmla="*/ 17 h 493"/>
                <a:gd name="T30" fmla="*/ 1 w 281"/>
                <a:gd name="T31" fmla="*/ 24 h 493"/>
                <a:gd name="T32" fmla="*/ 0 w 281"/>
                <a:gd name="T33" fmla="*/ 32 h 493"/>
                <a:gd name="T34" fmla="*/ 0 w 281"/>
                <a:gd name="T35" fmla="*/ 39 h 493"/>
                <a:gd name="T36" fmla="*/ 0 w 281"/>
                <a:gd name="T37" fmla="*/ 46 h 493"/>
                <a:gd name="T38" fmla="*/ 0 w 281"/>
                <a:gd name="T39" fmla="*/ 51 h 493"/>
                <a:gd name="T40" fmla="*/ 1 w 281"/>
                <a:gd name="T41" fmla="*/ 55 h 493"/>
                <a:gd name="T42" fmla="*/ 1 w 281"/>
                <a:gd name="T43" fmla="*/ 58 h 493"/>
                <a:gd name="T44" fmla="*/ 1 w 281"/>
                <a:gd name="T45" fmla="*/ 60 h 493"/>
                <a:gd name="T46" fmla="*/ 2 w 281"/>
                <a:gd name="T47" fmla="*/ 61 h 493"/>
                <a:gd name="T48" fmla="*/ 2 w 281"/>
                <a:gd name="T49" fmla="*/ 61 h 493"/>
                <a:gd name="T50" fmla="*/ 10 w 281"/>
                <a:gd name="T51" fmla="*/ 14 h 49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81"/>
                <a:gd name="T79" fmla="*/ 0 h 493"/>
                <a:gd name="T80" fmla="*/ 281 w 281"/>
                <a:gd name="T81" fmla="*/ 493 h 49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81" h="493">
                  <a:moveTo>
                    <a:pt x="281" y="117"/>
                  </a:moveTo>
                  <a:lnTo>
                    <a:pt x="281" y="110"/>
                  </a:lnTo>
                  <a:lnTo>
                    <a:pt x="281" y="97"/>
                  </a:lnTo>
                  <a:lnTo>
                    <a:pt x="280" y="76"/>
                  </a:lnTo>
                  <a:lnTo>
                    <a:pt x="276" y="55"/>
                  </a:lnTo>
                  <a:lnTo>
                    <a:pt x="266" y="33"/>
                  </a:lnTo>
                  <a:lnTo>
                    <a:pt x="252" y="15"/>
                  </a:lnTo>
                  <a:lnTo>
                    <a:pt x="231" y="2"/>
                  </a:lnTo>
                  <a:lnTo>
                    <a:pt x="202" y="0"/>
                  </a:lnTo>
                  <a:lnTo>
                    <a:pt x="168" y="4"/>
                  </a:lnTo>
                  <a:lnTo>
                    <a:pt x="139" y="16"/>
                  </a:lnTo>
                  <a:lnTo>
                    <a:pt x="112" y="34"/>
                  </a:lnTo>
                  <a:lnTo>
                    <a:pt x="88" y="62"/>
                  </a:lnTo>
                  <a:lnTo>
                    <a:pt x="64" y="96"/>
                  </a:lnTo>
                  <a:lnTo>
                    <a:pt x="44" y="139"/>
                  </a:lnTo>
                  <a:lnTo>
                    <a:pt x="26" y="192"/>
                  </a:lnTo>
                  <a:lnTo>
                    <a:pt x="12" y="256"/>
                  </a:lnTo>
                  <a:lnTo>
                    <a:pt x="2" y="318"/>
                  </a:lnTo>
                  <a:lnTo>
                    <a:pt x="0" y="370"/>
                  </a:lnTo>
                  <a:lnTo>
                    <a:pt x="6" y="410"/>
                  </a:lnTo>
                  <a:lnTo>
                    <a:pt x="16" y="443"/>
                  </a:lnTo>
                  <a:lnTo>
                    <a:pt x="27" y="465"/>
                  </a:lnTo>
                  <a:lnTo>
                    <a:pt x="39" y="481"/>
                  </a:lnTo>
                  <a:lnTo>
                    <a:pt x="47" y="489"/>
                  </a:lnTo>
                  <a:lnTo>
                    <a:pt x="51" y="493"/>
                  </a:lnTo>
                  <a:lnTo>
                    <a:pt x="281" y="117"/>
                  </a:lnTo>
                  <a:close/>
                </a:path>
              </a:pathLst>
            </a:custGeom>
            <a:solidFill>
              <a:srgbClr val="52210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0" name="Freeform 29"/>
            <p:cNvSpPr>
              <a:spLocks/>
            </p:cNvSpPr>
            <p:nvPr/>
          </p:nvSpPr>
          <p:spPr bwMode="auto">
            <a:xfrm>
              <a:off x="5085" y="1841"/>
              <a:ext cx="75" cy="217"/>
            </a:xfrm>
            <a:custGeom>
              <a:avLst/>
              <a:gdLst>
                <a:gd name="T0" fmla="*/ 3 w 226"/>
                <a:gd name="T1" fmla="*/ 54 h 434"/>
                <a:gd name="T2" fmla="*/ 0 w 226"/>
                <a:gd name="T3" fmla="*/ 10 h 434"/>
                <a:gd name="T4" fmla="*/ 0 w 226"/>
                <a:gd name="T5" fmla="*/ 9 h 434"/>
                <a:gd name="T6" fmla="*/ 0 w 226"/>
                <a:gd name="T7" fmla="*/ 7 h 434"/>
                <a:gd name="T8" fmla="*/ 1 w 226"/>
                <a:gd name="T9" fmla="*/ 7 h 434"/>
                <a:gd name="T10" fmla="*/ 2 w 226"/>
                <a:gd name="T11" fmla="*/ 5 h 434"/>
                <a:gd name="T12" fmla="*/ 2 w 226"/>
                <a:gd name="T13" fmla="*/ 3 h 434"/>
                <a:gd name="T14" fmla="*/ 3 w 226"/>
                <a:gd name="T15" fmla="*/ 2 h 434"/>
                <a:gd name="T16" fmla="*/ 4 w 226"/>
                <a:gd name="T17" fmla="*/ 1 h 434"/>
                <a:gd name="T18" fmla="*/ 5 w 226"/>
                <a:gd name="T19" fmla="*/ 0 h 434"/>
                <a:gd name="T20" fmla="*/ 6 w 226"/>
                <a:gd name="T21" fmla="*/ 1 h 434"/>
                <a:gd name="T22" fmla="*/ 7 w 226"/>
                <a:gd name="T23" fmla="*/ 3 h 434"/>
                <a:gd name="T24" fmla="*/ 8 w 226"/>
                <a:gd name="T25" fmla="*/ 6 h 434"/>
                <a:gd name="T26" fmla="*/ 8 w 226"/>
                <a:gd name="T27" fmla="*/ 11 h 434"/>
                <a:gd name="T28" fmla="*/ 8 w 226"/>
                <a:gd name="T29" fmla="*/ 18 h 434"/>
                <a:gd name="T30" fmla="*/ 7 w 226"/>
                <a:gd name="T31" fmla="*/ 27 h 434"/>
                <a:gd name="T32" fmla="*/ 6 w 226"/>
                <a:gd name="T33" fmla="*/ 40 h 434"/>
                <a:gd name="T34" fmla="*/ 3 w 226"/>
                <a:gd name="T35" fmla="*/ 54 h 43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26"/>
                <a:gd name="T55" fmla="*/ 0 h 434"/>
                <a:gd name="T56" fmla="*/ 226 w 226"/>
                <a:gd name="T57" fmla="*/ 434 h 43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26" h="434">
                  <a:moveTo>
                    <a:pt x="72" y="434"/>
                  </a:moveTo>
                  <a:lnTo>
                    <a:pt x="0" y="74"/>
                  </a:lnTo>
                  <a:lnTo>
                    <a:pt x="3" y="71"/>
                  </a:lnTo>
                  <a:lnTo>
                    <a:pt x="12" y="61"/>
                  </a:lnTo>
                  <a:lnTo>
                    <a:pt x="24" y="50"/>
                  </a:lnTo>
                  <a:lnTo>
                    <a:pt x="44" y="37"/>
                  </a:lnTo>
                  <a:lnTo>
                    <a:pt x="64" y="22"/>
                  </a:lnTo>
                  <a:lnTo>
                    <a:pt x="88" y="10"/>
                  </a:lnTo>
                  <a:lnTo>
                    <a:pt x="112" y="3"/>
                  </a:lnTo>
                  <a:lnTo>
                    <a:pt x="137" y="0"/>
                  </a:lnTo>
                  <a:lnTo>
                    <a:pt x="164" y="3"/>
                  </a:lnTo>
                  <a:lnTo>
                    <a:pt x="191" y="17"/>
                  </a:lnTo>
                  <a:lnTo>
                    <a:pt x="212" y="42"/>
                  </a:lnTo>
                  <a:lnTo>
                    <a:pt x="226" y="84"/>
                  </a:lnTo>
                  <a:lnTo>
                    <a:pt x="222" y="140"/>
                  </a:lnTo>
                  <a:lnTo>
                    <a:pt x="199" y="217"/>
                  </a:lnTo>
                  <a:lnTo>
                    <a:pt x="150" y="313"/>
                  </a:lnTo>
                  <a:lnTo>
                    <a:pt x="72" y="434"/>
                  </a:lnTo>
                  <a:close/>
                </a:path>
              </a:pathLst>
            </a:custGeom>
            <a:solidFill>
              <a:srgbClr val="52210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" name="Freeform 30"/>
            <p:cNvSpPr>
              <a:spLocks/>
            </p:cNvSpPr>
            <p:nvPr/>
          </p:nvSpPr>
          <p:spPr bwMode="auto">
            <a:xfrm>
              <a:off x="4890" y="1805"/>
              <a:ext cx="227" cy="118"/>
            </a:xfrm>
            <a:custGeom>
              <a:avLst/>
              <a:gdLst>
                <a:gd name="T0" fmla="*/ 0 w 683"/>
                <a:gd name="T1" fmla="*/ 0 h 235"/>
                <a:gd name="T2" fmla="*/ 0 w 683"/>
                <a:gd name="T3" fmla="*/ 1 h 235"/>
                <a:gd name="T4" fmla="*/ 0 w 683"/>
                <a:gd name="T5" fmla="*/ 3 h 235"/>
                <a:gd name="T6" fmla="*/ 0 w 683"/>
                <a:gd name="T7" fmla="*/ 6 h 235"/>
                <a:gd name="T8" fmla="*/ 0 w 683"/>
                <a:gd name="T9" fmla="*/ 9 h 235"/>
                <a:gd name="T10" fmla="*/ 1 w 683"/>
                <a:gd name="T11" fmla="*/ 13 h 235"/>
                <a:gd name="T12" fmla="*/ 1 w 683"/>
                <a:gd name="T13" fmla="*/ 17 h 235"/>
                <a:gd name="T14" fmla="*/ 2 w 683"/>
                <a:gd name="T15" fmla="*/ 20 h 235"/>
                <a:gd name="T16" fmla="*/ 3 w 683"/>
                <a:gd name="T17" fmla="*/ 23 h 235"/>
                <a:gd name="T18" fmla="*/ 4 w 683"/>
                <a:gd name="T19" fmla="*/ 24 h 235"/>
                <a:gd name="T20" fmla="*/ 5 w 683"/>
                <a:gd name="T21" fmla="*/ 26 h 235"/>
                <a:gd name="T22" fmla="*/ 7 w 683"/>
                <a:gd name="T23" fmla="*/ 28 h 235"/>
                <a:gd name="T24" fmla="*/ 8 w 683"/>
                <a:gd name="T25" fmla="*/ 29 h 235"/>
                <a:gd name="T26" fmla="*/ 9 w 683"/>
                <a:gd name="T27" fmla="*/ 30 h 235"/>
                <a:gd name="T28" fmla="*/ 11 w 683"/>
                <a:gd name="T29" fmla="*/ 30 h 235"/>
                <a:gd name="T30" fmla="*/ 12 w 683"/>
                <a:gd name="T31" fmla="*/ 29 h 235"/>
                <a:gd name="T32" fmla="*/ 14 w 683"/>
                <a:gd name="T33" fmla="*/ 27 h 235"/>
                <a:gd name="T34" fmla="*/ 15 w 683"/>
                <a:gd name="T35" fmla="*/ 24 h 235"/>
                <a:gd name="T36" fmla="*/ 17 w 683"/>
                <a:gd name="T37" fmla="*/ 21 h 235"/>
                <a:gd name="T38" fmla="*/ 19 w 683"/>
                <a:gd name="T39" fmla="*/ 17 h 235"/>
                <a:gd name="T40" fmla="*/ 21 w 683"/>
                <a:gd name="T41" fmla="*/ 13 h 235"/>
                <a:gd name="T42" fmla="*/ 22 w 683"/>
                <a:gd name="T43" fmla="*/ 10 h 235"/>
                <a:gd name="T44" fmla="*/ 24 w 683"/>
                <a:gd name="T45" fmla="*/ 7 h 235"/>
                <a:gd name="T46" fmla="*/ 25 w 683"/>
                <a:gd name="T47" fmla="*/ 6 h 235"/>
                <a:gd name="T48" fmla="*/ 25 w 683"/>
                <a:gd name="T49" fmla="*/ 5 h 235"/>
                <a:gd name="T50" fmla="*/ 25 w 683"/>
                <a:gd name="T51" fmla="*/ 5 h 235"/>
                <a:gd name="T52" fmla="*/ 23 w 683"/>
                <a:gd name="T53" fmla="*/ 5 h 235"/>
                <a:gd name="T54" fmla="*/ 22 w 683"/>
                <a:gd name="T55" fmla="*/ 5 h 235"/>
                <a:gd name="T56" fmla="*/ 19 w 683"/>
                <a:gd name="T57" fmla="*/ 5 h 235"/>
                <a:gd name="T58" fmla="*/ 17 w 683"/>
                <a:gd name="T59" fmla="*/ 6 h 235"/>
                <a:gd name="T60" fmla="*/ 15 w 683"/>
                <a:gd name="T61" fmla="*/ 6 h 235"/>
                <a:gd name="T62" fmla="*/ 12 w 683"/>
                <a:gd name="T63" fmla="*/ 7 h 235"/>
                <a:gd name="T64" fmla="*/ 10 w 683"/>
                <a:gd name="T65" fmla="*/ 8 h 235"/>
                <a:gd name="T66" fmla="*/ 9 w 683"/>
                <a:gd name="T67" fmla="*/ 9 h 235"/>
                <a:gd name="T68" fmla="*/ 7 w 683"/>
                <a:gd name="T69" fmla="*/ 10 h 235"/>
                <a:gd name="T70" fmla="*/ 6 w 683"/>
                <a:gd name="T71" fmla="*/ 11 h 235"/>
                <a:gd name="T72" fmla="*/ 5 w 683"/>
                <a:gd name="T73" fmla="*/ 11 h 235"/>
                <a:gd name="T74" fmla="*/ 3 w 683"/>
                <a:gd name="T75" fmla="*/ 10 h 235"/>
                <a:gd name="T76" fmla="*/ 2 w 683"/>
                <a:gd name="T77" fmla="*/ 8 h 235"/>
                <a:gd name="T78" fmla="*/ 1 w 683"/>
                <a:gd name="T79" fmla="*/ 5 h 235"/>
                <a:gd name="T80" fmla="*/ 0 w 683"/>
                <a:gd name="T81" fmla="*/ 0 h 23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683"/>
                <a:gd name="T124" fmla="*/ 0 h 235"/>
                <a:gd name="T125" fmla="*/ 683 w 683"/>
                <a:gd name="T126" fmla="*/ 235 h 235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683" h="235">
                  <a:moveTo>
                    <a:pt x="0" y="0"/>
                  </a:moveTo>
                  <a:lnTo>
                    <a:pt x="0" y="5"/>
                  </a:lnTo>
                  <a:lnTo>
                    <a:pt x="0" y="21"/>
                  </a:lnTo>
                  <a:lnTo>
                    <a:pt x="2" y="43"/>
                  </a:lnTo>
                  <a:lnTo>
                    <a:pt x="10" y="72"/>
                  </a:lnTo>
                  <a:lnTo>
                    <a:pt x="18" y="101"/>
                  </a:lnTo>
                  <a:lnTo>
                    <a:pt x="32" y="129"/>
                  </a:lnTo>
                  <a:lnTo>
                    <a:pt x="52" y="154"/>
                  </a:lnTo>
                  <a:lnTo>
                    <a:pt x="79" y="177"/>
                  </a:lnTo>
                  <a:lnTo>
                    <a:pt x="108" y="191"/>
                  </a:lnTo>
                  <a:lnTo>
                    <a:pt x="144" y="207"/>
                  </a:lnTo>
                  <a:lnTo>
                    <a:pt x="180" y="220"/>
                  </a:lnTo>
                  <a:lnTo>
                    <a:pt x="218" y="230"/>
                  </a:lnTo>
                  <a:lnTo>
                    <a:pt x="257" y="235"/>
                  </a:lnTo>
                  <a:lnTo>
                    <a:pt x="295" y="235"/>
                  </a:lnTo>
                  <a:lnTo>
                    <a:pt x="331" y="229"/>
                  </a:lnTo>
                  <a:lnTo>
                    <a:pt x="368" y="214"/>
                  </a:lnTo>
                  <a:lnTo>
                    <a:pt x="406" y="190"/>
                  </a:lnTo>
                  <a:lnTo>
                    <a:pt x="454" y="162"/>
                  </a:lnTo>
                  <a:lnTo>
                    <a:pt x="506" y="132"/>
                  </a:lnTo>
                  <a:lnTo>
                    <a:pt x="559" y="103"/>
                  </a:lnTo>
                  <a:lnTo>
                    <a:pt x="607" y="77"/>
                  </a:lnTo>
                  <a:lnTo>
                    <a:pt x="646" y="56"/>
                  </a:lnTo>
                  <a:lnTo>
                    <a:pt x="673" y="41"/>
                  </a:lnTo>
                  <a:lnTo>
                    <a:pt x="683" y="37"/>
                  </a:lnTo>
                  <a:lnTo>
                    <a:pt x="670" y="37"/>
                  </a:lnTo>
                  <a:lnTo>
                    <a:pt x="638" y="37"/>
                  </a:lnTo>
                  <a:lnTo>
                    <a:pt x="590" y="37"/>
                  </a:lnTo>
                  <a:lnTo>
                    <a:pt x="530" y="39"/>
                  </a:lnTo>
                  <a:lnTo>
                    <a:pt x="464" y="41"/>
                  </a:lnTo>
                  <a:lnTo>
                    <a:pt x="399" y="46"/>
                  </a:lnTo>
                  <a:lnTo>
                    <a:pt x="336" y="52"/>
                  </a:lnTo>
                  <a:lnTo>
                    <a:pt x="282" y="62"/>
                  </a:lnTo>
                  <a:lnTo>
                    <a:pt x="234" y="69"/>
                  </a:lnTo>
                  <a:lnTo>
                    <a:pt x="193" y="77"/>
                  </a:lnTo>
                  <a:lnTo>
                    <a:pt x="155" y="81"/>
                  </a:lnTo>
                  <a:lnTo>
                    <a:pt x="122" y="82"/>
                  </a:lnTo>
                  <a:lnTo>
                    <a:pt x="90" y="75"/>
                  </a:lnTo>
                  <a:lnTo>
                    <a:pt x="60" y="60"/>
                  </a:lnTo>
                  <a:lnTo>
                    <a:pt x="2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C9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" name="Freeform 31"/>
            <p:cNvSpPr>
              <a:spLocks/>
            </p:cNvSpPr>
            <p:nvPr/>
          </p:nvSpPr>
          <p:spPr bwMode="auto">
            <a:xfrm>
              <a:off x="4898" y="1824"/>
              <a:ext cx="192" cy="99"/>
            </a:xfrm>
            <a:custGeom>
              <a:avLst/>
              <a:gdLst>
                <a:gd name="T0" fmla="*/ 0 w 574"/>
                <a:gd name="T1" fmla="*/ 0 h 197"/>
                <a:gd name="T2" fmla="*/ 0 w 574"/>
                <a:gd name="T3" fmla="*/ 1 h 197"/>
                <a:gd name="T4" fmla="*/ 0 w 574"/>
                <a:gd name="T5" fmla="*/ 3 h 197"/>
                <a:gd name="T6" fmla="*/ 0 w 574"/>
                <a:gd name="T7" fmla="*/ 5 h 197"/>
                <a:gd name="T8" fmla="*/ 0 w 574"/>
                <a:gd name="T9" fmla="*/ 8 h 197"/>
                <a:gd name="T10" fmla="*/ 1 w 574"/>
                <a:gd name="T11" fmla="*/ 11 h 197"/>
                <a:gd name="T12" fmla="*/ 1 w 574"/>
                <a:gd name="T13" fmla="*/ 14 h 197"/>
                <a:gd name="T14" fmla="*/ 2 w 574"/>
                <a:gd name="T15" fmla="*/ 17 h 197"/>
                <a:gd name="T16" fmla="*/ 2 w 574"/>
                <a:gd name="T17" fmla="*/ 19 h 197"/>
                <a:gd name="T18" fmla="*/ 3 w 574"/>
                <a:gd name="T19" fmla="*/ 21 h 197"/>
                <a:gd name="T20" fmla="*/ 4 w 574"/>
                <a:gd name="T21" fmla="*/ 22 h 197"/>
                <a:gd name="T22" fmla="*/ 6 w 574"/>
                <a:gd name="T23" fmla="*/ 23 h 197"/>
                <a:gd name="T24" fmla="*/ 7 w 574"/>
                <a:gd name="T25" fmla="*/ 25 h 197"/>
                <a:gd name="T26" fmla="*/ 8 w 574"/>
                <a:gd name="T27" fmla="*/ 25 h 197"/>
                <a:gd name="T28" fmla="*/ 9 w 574"/>
                <a:gd name="T29" fmla="*/ 25 h 197"/>
                <a:gd name="T30" fmla="*/ 10 w 574"/>
                <a:gd name="T31" fmla="*/ 24 h 197"/>
                <a:gd name="T32" fmla="*/ 12 w 574"/>
                <a:gd name="T33" fmla="*/ 23 h 197"/>
                <a:gd name="T34" fmla="*/ 13 w 574"/>
                <a:gd name="T35" fmla="*/ 20 h 197"/>
                <a:gd name="T36" fmla="*/ 14 w 574"/>
                <a:gd name="T37" fmla="*/ 17 h 197"/>
                <a:gd name="T38" fmla="*/ 16 w 574"/>
                <a:gd name="T39" fmla="*/ 14 h 197"/>
                <a:gd name="T40" fmla="*/ 18 w 574"/>
                <a:gd name="T41" fmla="*/ 11 h 197"/>
                <a:gd name="T42" fmla="*/ 19 w 574"/>
                <a:gd name="T43" fmla="*/ 8 h 197"/>
                <a:gd name="T44" fmla="*/ 20 w 574"/>
                <a:gd name="T45" fmla="*/ 6 h 197"/>
                <a:gd name="T46" fmla="*/ 21 w 574"/>
                <a:gd name="T47" fmla="*/ 5 h 197"/>
                <a:gd name="T48" fmla="*/ 21 w 574"/>
                <a:gd name="T49" fmla="*/ 4 h 197"/>
                <a:gd name="T50" fmla="*/ 21 w 574"/>
                <a:gd name="T51" fmla="*/ 4 h 197"/>
                <a:gd name="T52" fmla="*/ 20 w 574"/>
                <a:gd name="T53" fmla="*/ 4 h 197"/>
                <a:gd name="T54" fmla="*/ 19 w 574"/>
                <a:gd name="T55" fmla="*/ 4 h 197"/>
                <a:gd name="T56" fmla="*/ 17 w 574"/>
                <a:gd name="T57" fmla="*/ 5 h 197"/>
                <a:gd name="T58" fmla="*/ 14 w 574"/>
                <a:gd name="T59" fmla="*/ 5 h 197"/>
                <a:gd name="T60" fmla="*/ 12 w 574"/>
                <a:gd name="T61" fmla="*/ 5 h 197"/>
                <a:gd name="T62" fmla="*/ 11 w 574"/>
                <a:gd name="T63" fmla="*/ 6 h 197"/>
                <a:gd name="T64" fmla="*/ 9 w 574"/>
                <a:gd name="T65" fmla="*/ 7 h 197"/>
                <a:gd name="T66" fmla="*/ 7 w 574"/>
                <a:gd name="T67" fmla="*/ 8 h 197"/>
                <a:gd name="T68" fmla="*/ 6 w 574"/>
                <a:gd name="T69" fmla="*/ 8 h 197"/>
                <a:gd name="T70" fmla="*/ 5 w 574"/>
                <a:gd name="T71" fmla="*/ 9 h 197"/>
                <a:gd name="T72" fmla="*/ 4 w 574"/>
                <a:gd name="T73" fmla="*/ 9 h 197"/>
                <a:gd name="T74" fmla="*/ 3 w 574"/>
                <a:gd name="T75" fmla="*/ 8 h 197"/>
                <a:gd name="T76" fmla="*/ 2 w 574"/>
                <a:gd name="T77" fmla="*/ 7 h 197"/>
                <a:gd name="T78" fmla="*/ 1 w 574"/>
                <a:gd name="T79" fmla="*/ 4 h 197"/>
                <a:gd name="T80" fmla="*/ 0 w 574"/>
                <a:gd name="T81" fmla="*/ 0 h 19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574"/>
                <a:gd name="T124" fmla="*/ 0 h 197"/>
                <a:gd name="T125" fmla="*/ 574 w 574"/>
                <a:gd name="T126" fmla="*/ 197 h 197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574" h="197">
                  <a:moveTo>
                    <a:pt x="0" y="0"/>
                  </a:moveTo>
                  <a:lnTo>
                    <a:pt x="0" y="4"/>
                  </a:lnTo>
                  <a:lnTo>
                    <a:pt x="0" y="17"/>
                  </a:lnTo>
                  <a:lnTo>
                    <a:pt x="2" y="37"/>
                  </a:lnTo>
                  <a:lnTo>
                    <a:pt x="8" y="60"/>
                  </a:lnTo>
                  <a:lnTo>
                    <a:pt x="15" y="84"/>
                  </a:lnTo>
                  <a:lnTo>
                    <a:pt x="27" y="108"/>
                  </a:lnTo>
                  <a:lnTo>
                    <a:pt x="43" y="129"/>
                  </a:lnTo>
                  <a:lnTo>
                    <a:pt x="65" y="148"/>
                  </a:lnTo>
                  <a:lnTo>
                    <a:pt x="89" y="161"/>
                  </a:lnTo>
                  <a:lnTo>
                    <a:pt x="119" y="174"/>
                  </a:lnTo>
                  <a:lnTo>
                    <a:pt x="150" y="184"/>
                  </a:lnTo>
                  <a:lnTo>
                    <a:pt x="183" y="193"/>
                  </a:lnTo>
                  <a:lnTo>
                    <a:pt x="215" y="197"/>
                  </a:lnTo>
                  <a:lnTo>
                    <a:pt x="248" y="197"/>
                  </a:lnTo>
                  <a:lnTo>
                    <a:pt x="279" y="191"/>
                  </a:lnTo>
                  <a:lnTo>
                    <a:pt x="310" y="179"/>
                  </a:lnTo>
                  <a:lnTo>
                    <a:pt x="341" y="158"/>
                  </a:lnTo>
                  <a:lnTo>
                    <a:pt x="382" y="136"/>
                  </a:lnTo>
                  <a:lnTo>
                    <a:pt x="425" y="110"/>
                  </a:lnTo>
                  <a:lnTo>
                    <a:pt x="469" y="86"/>
                  </a:lnTo>
                  <a:lnTo>
                    <a:pt x="509" y="64"/>
                  </a:lnTo>
                  <a:lnTo>
                    <a:pt x="543" y="46"/>
                  </a:lnTo>
                  <a:lnTo>
                    <a:pt x="564" y="34"/>
                  </a:lnTo>
                  <a:lnTo>
                    <a:pt x="574" y="30"/>
                  </a:lnTo>
                  <a:lnTo>
                    <a:pt x="562" y="30"/>
                  </a:lnTo>
                  <a:lnTo>
                    <a:pt x="535" y="30"/>
                  </a:lnTo>
                  <a:lnTo>
                    <a:pt x="495" y="30"/>
                  </a:lnTo>
                  <a:lnTo>
                    <a:pt x="447" y="33"/>
                  </a:lnTo>
                  <a:lnTo>
                    <a:pt x="390" y="34"/>
                  </a:lnTo>
                  <a:lnTo>
                    <a:pt x="335" y="38"/>
                  </a:lnTo>
                  <a:lnTo>
                    <a:pt x="283" y="43"/>
                  </a:lnTo>
                  <a:lnTo>
                    <a:pt x="238" y="51"/>
                  </a:lnTo>
                  <a:lnTo>
                    <a:pt x="197" y="58"/>
                  </a:lnTo>
                  <a:lnTo>
                    <a:pt x="163" y="64"/>
                  </a:lnTo>
                  <a:lnTo>
                    <a:pt x="130" y="68"/>
                  </a:lnTo>
                  <a:lnTo>
                    <a:pt x="104" y="68"/>
                  </a:lnTo>
                  <a:lnTo>
                    <a:pt x="77" y="63"/>
                  </a:lnTo>
                  <a:lnTo>
                    <a:pt x="51" y="51"/>
                  </a:lnTo>
                  <a:lnTo>
                    <a:pt x="26" y="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7D1B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3" name="Freeform 32"/>
            <p:cNvSpPr>
              <a:spLocks/>
            </p:cNvSpPr>
            <p:nvPr/>
          </p:nvSpPr>
          <p:spPr bwMode="auto">
            <a:xfrm>
              <a:off x="4907" y="1843"/>
              <a:ext cx="155" cy="80"/>
            </a:xfrm>
            <a:custGeom>
              <a:avLst/>
              <a:gdLst>
                <a:gd name="T0" fmla="*/ 0 w 463"/>
                <a:gd name="T1" fmla="*/ 0 h 159"/>
                <a:gd name="T2" fmla="*/ 0 w 463"/>
                <a:gd name="T3" fmla="*/ 1 h 159"/>
                <a:gd name="T4" fmla="*/ 0 w 463"/>
                <a:gd name="T5" fmla="*/ 2 h 159"/>
                <a:gd name="T6" fmla="*/ 0 w 463"/>
                <a:gd name="T7" fmla="*/ 4 h 159"/>
                <a:gd name="T8" fmla="*/ 0 w 463"/>
                <a:gd name="T9" fmla="*/ 6 h 159"/>
                <a:gd name="T10" fmla="*/ 0 w 463"/>
                <a:gd name="T11" fmla="*/ 9 h 159"/>
                <a:gd name="T12" fmla="*/ 1 w 463"/>
                <a:gd name="T13" fmla="*/ 11 h 159"/>
                <a:gd name="T14" fmla="*/ 1 w 463"/>
                <a:gd name="T15" fmla="*/ 14 h 159"/>
                <a:gd name="T16" fmla="*/ 2 w 463"/>
                <a:gd name="T17" fmla="*/ 15 h 159"/>
                <a:gd name="T18" fmla="*/ 3 w 463"/>
                <a:gd name="T19" fmla="*/ 17 h 159"/>
                <a:gd name="T20" fmla="*/ 4 w 463"/>
                <a:gd name="T21" fmla="*/ 18 h 159"/>
                <a:gd name="T22" fmla="*/ 5 w 463"/>
                <a:gd name="T23" fmla="*/ 19 h 159"/>
                <a:gd name="T24" fmla="*/ 5 w 463"/>
                <a:gd name="T25" fmla="*/ 20 h 159"/>
                <a:gd name="T26" fmla="*/ 6 w 463"/>
                <a:gd name="T27" fmla="*/ 20 h 159"/>
                <a:gd name="T28" fmla="*/ 7 w 463"/>
                <a:gd name="T29" fmla="*/ 20 h 159"/>
                <a:gd name="T30" fmla="*/ 8 w 463"/>
                <a:gd name="T31" fmla="*/ 20 h 159"/>
                <a:gd name="T32" fmla="*/ 9 w 463"/>
                <a:gd name="T33" fmla="*/ 19 h 159"/>
                <a:gd name="T34" fmla="*/ 10 w 463"/>
                <a:gd name="T35" fmla="*/ 16 h 159"/>
                <a:gd name="T36" fmla="*/ 11 w 463"/>
                <a:gd name="T37" fmla="*/ 14 h 159"/>
                <a:gd name="T38" fmla="*/ 13 w 463"/>
                <a:gd name="T39" fmla="*/ 12 h 159"/>
                <a:gd name="T40" fmla="*/ 14 w 463"/>
                <a:gd name="T41" fmla="*/ 9 h 159"/>
                <a:gd name="T42" fmla="*/ 15 w 463"/>
                <a:gd name="T43" fmla="*/ 7 h 159"/>
                <a:gd name="T44" fmla="*/ 16 w 463"/>
                <a:gd name="T45" fmla="*/ 5 h 159"/>
                <a:gd name="T46" fmla="*/ 17 w 463"/>
                <a:gd name="T47" fmla="*/ 4 h 159"/>
                <a:gd name="T48" fmla="*/ 17 w 463"/>
                <a:gd name="T49" fmla="*/ 4 h 159"/>
                <a:gd name="T50" fmla="*/ 17 w 463"/>
                <a:gd name="T51" fmla="*/ 4 h 159"/>
                <a:gd name="T52" fmla="*/ 16 w 463"/>
                <a:gd name="T53" fmla="*/ 4 h 159"/>
                <a:gd name="T54" fmla="*/ 15 w 463"/>
                <a:gd name="T55" fmla="*/ 4 h 159"/>
                <a:gd name="T56" fmla="*/ 14 w 463"/>
                <a:gd name="T57" fmla="*/ 4 h 159"/>
                <a:gd name="T58" fmla="*/ 12 w 463"/>
                <a:gd name="T59" fmla="*/ 4 h 159"/>
                <a:gd name="T60" fmla="*/ 10 w 463"/>
                <a:gd name="T61" fmla="*/ 4 h 159"/>
                <a:gd name="T62" fmla="*/ 8 w 463"/>
                <a:gd name="T63" fmla="*/ 5 h 159"/>
                <a:gd name="T64" fmla="*/ 7 w 463"/>
                <a:gd name="T65" fmla="*/ 5 h 159"/>
                <a:gd name="T66" fmla="*/ 6 w 463"/>
                <a:gd name="T67" fmla="*/ 6 h 159"/>
                <a:gd name="T68" fmla="*/ 5 w 463"/>
                <a:gd name="T69" fmla="*/ 7 h 159"/>
                <a:gd name="T70" fmla="*/ 4 w 463"/>
                <a:gd name="T71" fmla="*/ 7 h 159"/>
                <a:gd name="T72" fmla="*/ 3 w 463"/>
                <a:gd name="T73" fmla="*/ 7 h 159"/>
                <a:gd name="T74" fmla="*/ 2 w 463"/>
                <a:gd name="T75" fmla="*/ 7 h 159"/>
                <a:gd name="T76" fmla="*/ 1 w 463"/>
                <a:gd name="T77" fmla="*/ 5 h 159"/>
                <a:gd name="T78" fmla="*/ 1 w 463"/>
                <a:gd name="T79" fmla="*/ 3 h 159"/>
                <a:gd name="T80" fmla="*/ 0 w 463"/>
                <a:gd name="T81" fmla="*/ 0 h 159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63"/>
                <a:gd name="T124" fmla="*/ 0 h 159"/>
                <a:gd name="T125" fmla="*/ 463 w 463"/>
                <a:gd name="T126" fmla="*/ 159 h 159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63" h="159">
                  <a:moveTo>
                    <a:pt x="0" y="0"/>
                  </a:moveTo>
                  <a:lnTo>
                    <a:pt x="0" y="3"/>
                  </a:lnTo>
                  <a:lnTo>
                    <a:pt x="0" y="14"/>
                  </a:lnTo>
                  <a:lnTo>
                    <a:pt x="2" y="29"/>
                  </a:lnTo>
                  <a:lnTo>
                    <a:pt x="6" y="48"/>
                  </a:lnTo>
                  <a:lnTo>
                    <a:pt x="12" y="68"/>
                  </a:lnTo>
                  <a:lnTo>
                    <a:pt x="21" y="87"/>
                  </a:lnTo>
                  <a:lnTo>
                    <a:pt x="34" y="106"/>
                  </a:lnTo>
                  <a:lnTo>
                    <a:pt x="53" y="120"/>
                  </a:lnTo>
                  <a:lnTo>
                    <a:pt x="72" y="129"/>
                  </a:lnTo>
                  <a:lnTo>
                    <a:pt x="96" y="140"/>
                  </a:lnTo>
                  <a:lnTo>
                    <a:pt x="122" y="148"/>
                  </a:lnTo>
                  <a:lnTo>
                    <a:pt x="147" y="155"/>
                  </a:lnTo>
                  <a:lnTo>
                    <a:pt x="173" y="159"/>
                  </a:lnTo>
                  <a:lnTo>
                    <a:pt x="199" y="159"/>
                  </a:lnTo>
                  <a:lnTo>
                    <a:pt x="225" y="154"/>
                  </a:lnTo>
                  <a:lnTo>
                    <a:pt x="250" y="145"/>
                  </a:lnTo>
                  <a:lnTo>
                    <a:pt x="276" y="128"/>
                  </a:lnTo>
                  <a:lnTo>
                    <a:pt x="308" y="110"/>
                  </a:lnTo>
                  <a:lnTo>
                    <a:pt x="343" y="89"/>
                  </a:lnTo>
                  <a:lnTo>
                    <a:pt x="380" y="70"/>
                  </a:lnTo>
                  <a:lnTo>
                    <a:pt x="411" y="52"/>
                  </a:lnTo>
                  <a:lnTo>
                    <a:pt x="438" y="38"/>
                  </a:lnTo>
                  <a:lnTo>
                    <a:pt x="456" y="27"/>
                  </a:lnTo>
                  <a:lnTo>
                    <a:pt x="463" y="25"/>
                  </a:lnTo>
                  <a:lnTo>
                    <a:pt x="453" y="25"/>
                  </a:lnTo>
                  <a:lnTo>
                    <a:pt x="432" y="25"/>
                  </a:lnTo>
                  <a:lnTo>
                    <a:pt x="400" y="25"/>
                  </a:lnTo>
                  <a:lnTo>
                    <a:pt x="360" y="26"/>
                  </a:lnTo>
                  <a:lnTo>
                    <a:pt x="315" y="27"/>
                  </a:lnTo>
                  <a:lnTo>
                    <a:pt x="270" y="31"/>
                  </a:lnTo>
                  <a:lnTo>
                    <a:pt x="226" y="34"/>
                  </a:lnTo>
                  <a:lnTo>
                    <a:pt x="191" y="40"/>
                  </a:lnTo>
                  <a:lnTo>
                    <a:pt x="158" y="46"/>
                  </a:lnTo>
                  <a:lnTo>
                    <a:pt x="130" y="51"/>
                  </a:lnTo>
                  <a:lnTo>
                    <a:pt x="103" y="53"/>
                  </a:lnTo>
                  <a:lnTo>
                    <a:pt x="82" y="55"/>
                  </a:lnTo>
                  <a:lnTo>
                    <a:pt x="60" y="50"/>
                  </a:lnTo>
                  <a:lnTo>
                    <a:pt x="40" y="40"/>
                  </a:lnTo>
                  <a:lnTo>
                    <a:pt x="20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AD9B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4" name="Freeform 33"/>
            <p:cNvSpPr>
              <a:spLocks/>
            </p:cNvSpPr>
            <p:nvPr/>
          </p:nvSpPr>
          <p:spPr bwMode="auto">
            <a:xfrm>
              <a:off x="4916" y="1862"/>
              <a:ext cx="118" cy="60"/>
            </a:xfrm>
            <a:custGeom>
              <a:avLst/>
              <a:gdLst>
                <a:gd name="T0" fmla="*/ 0 w 354"/>
                <a:gd name="T1" fmla="*/ 0 h 120"/>
                <a:gd name="T2" fmla="*/ 0 w 354"/>
                <a:gd name="T3" fmla="*/ 1 h 120"/>
                <a:gd name="T4" fmla="*/ 0 w 354"/>
                <a:gd name="T5" fmla="*/ 2 h 120"/>
                <a:gd name="T6" fmla="*/ 0 w 354"/>
                <a:gd name="T7" fmla="*/ 3 h 120"/>
                <a:gd name="T8" fmla="*/ 0 w 354"/>
                <a:gd name="T9" fmla="*/ 5 h 120"/>
                <a:gd name="T10" fmla="*/ 0 w 354"/>
                <a:gd name="T11" fmla="*/ 7 h 120"/>
                <a:gd name="T12" fmla="*/ 1 w 354"/>
                <a:gd name="T13" fmla="*/ 9 h 120"/>
                <a:gd name="T14" fmla="*/ 1 w 354"/>
                <a:gd name="T15" fmla="*/ 10 h 120"/>
                <a:gd name="T16" fmla="*/ 2 w 354"/>
                <a:gd name="T17" fmla="*/ 12 h 120"/>
                <a:gd name="T18" fmla="*/ 2 w 354"/>
                <a:gd name="T19" fmla="*/ 13 h 120"/>
                <a:gd name="T20" fmla="*/ 3 w 354"/>
                <a:gd name="T21" fmla="*/ 14 h 120"/>
                <a:gd name="T22" fmla="*/ 3 w 354"/>
                <a:gd name="T23" fmla="*/ 14 h 120"/>
                <a:gd name="T24" fmla="*/ 4 w 354"/>
                <a:gd name="T25" fmla="*/ 15 h 120"/>
                <a:gd name="T26" fmla="*/ 5 w 354"/>
                <a:gd name="T27" fmla="*/ 15 h 120"/>
                <a:gd name="T28" fmla="*/ 6 w 354"/>
                <a:gd name="T29" fmla="*/ 15 h 120"/>
                <a:gd name="T30" fmla="*/ 6 w 354"/>
                <a:gd name="T31" fmla="*/ 15 h 120"/>
                <a:gd name="T32" fmla="*/ 7 w 354"/>
                <a:gd name="T33" fmla="*/ 14 h 120"/>
                <a:gd name="T34" fmla="*/ 8 w 354"/>
                <a:gd name="T35" fmla="*/ 12 h 120"/>
                <a:gd name="T36" fmla="*/ 9 w 354"/>
                <a:gd name="T37" fmla="*/ 11 h 120"/>
                <a:gd name="T38" fmla="*/ 10 w 354"/>
                <a:gd name="T39" fmla="*/ 9 h 120"/>
                <a:gd name="T40" fmla="*/ 11 w 354"/>
                <a:gd name="T41" fmla="*/ 7 h 120"/>
                <a:gd name="T42" fmla="*/ 12 w 354"/>
                <a:gd name="T43" fmla="*/ 5 h 120"/>
                <a:gd name="T44" fmla="*/ 12 w 354"/>
                <a:gd name="T45" fmla="*/ 4 h 120"/>
                <a:gd name="T46" fmla="*/ 13 w 354"/>
                <a:gd name="T47" fmla="*/ 3 h 120"/>
                <a:gd name="T48" fmla="*/ 13 w 354"/>
                <a:gd name="T49" fmla="*/ 3 h 120"/>
                <a:gd name="T50" fmla="*/ 13 w 354"/>
                <a:gd name="T51" fmla="*/ 3 h 120"/>
                <a:gd name="T52" fmla="*/ 12 w 354"/>
                <a:gd name="T53" fmla="*/ 3 h 120"/>
                <a:gd name="T54" fmla="*/ 11 w 354"/>
                <a:gd name="T55" fmla="*/ 3 h 120"/>
                <a:gd name="T56" fmla="*/ 10 w 354"/>
                <a:gd name="T57" fmla="*/ 3 h 120"/>
                <a:gd name="T58" fmla="*/ 9 w 354"/>
                <a:gd name="T59" fmla="*/ 3 h 120"/>
                <a:gd name="T60" fmla="*/ 8 w 354"/>
                <a:gd name="T61" fmla="*/ 3 h 120"/>
                <a:gd name="T62" fmla="*/ 6 w 354"/>
                <a:gd name="T63" fmla="*/ 4 h 120"/>
                <a:gd name="T64" fmla="*/ 5 w 354"/>
                <a:gd name="T65" fmla="*/ 4 h 120"/>
                <a:gd name="T66" fmla="*/ 4 w 354"/>
                <a:gd name="T67" fmla="*/ 5 h 120"/>
                <a:gd name="T68" fmla="*/ 4 w 354"/>
                <a:gd name="T69" fmla="*/ 5 h 120"/>
                <a:gd name="T70" fmla="*/ 3 w 354"/>
                <a:gd name="T71" fmla="*/ 6 h 120"/>
                <a:gd name="T72" fmla="*/ 2 w 354"/>
                <a:gd name="T73" fmla="*/ 6 h 120"/>
                <a:gd name="T74" fmla="*/ 2 w 354"/>
                <a:gd name="T75" fmla="*/ 5 h 120"/>
                <a:gd name="T76" fmla="*/ 1 w 354"/>
                <a:gd name="T77" fmla="*/ 4 h 120"/>
                <a:gd name="T78" fmla="*/ 1 w 354"/>
                <a:gd name="T79" fmla="*/ 3 h 120"/>
                <a:gd name="T80" fmla="*/ 0 w 354"/>
                <a:gd name="T81" fmla="*/ 0 h 12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54"/>
                <a:gd name="T124" fmla="*/ 0 h 120"/>
                <a:gd name="T125" fmla="*/ 354 w 354"/>
                <a:gd name="T126" fmla="*/ 120 h 12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54" h="120">
                  <a:moveTo>
                    <a:pt x="0" y="0"/>
                  </a:moveTo>
                  <a:lnTo>
                    <a:pt x="0" y="2"/>
                  </a:lnTo>
                  <a:lnTo>
                    <a:pt x="0" y="10"/>
                  </a:lnTo>
                  <a:lnTo>
                    <a:pt x="0" y="21"/>
                  </a:lnTo>
                  <a:lnTo>
                    <a:pt x="4" y="36"/>
                  </a:lnTo>
                  <a:lnTo>
                    <a:pt x="8" y="51"/>
                  </a:lnTo>
                  <a:lnTo>
                    <a:pt x="15" y="66"/>
                  </a:lnTo>
                  <a:lnTo>
                    <a:pt x="25" y="79"/>
                  </a:lnTo>
                  <a:lnTo>
                    <a:pt x="41" y="91"/>
                  </a:lnTo>
                  <a:lnTo>
                    <a:pt x="56" y="99"/>
                  </a:lnTo>
                  <a:lnTo>
                    <a:pt x="73" y="107"/>
                  </a:lnTo>
                  <a:lnTo>
                    <a:pt x="91" y="112"/>
                  </a:lnTo>
                  <a:lnTo>
                    <a:pt x="113" y="119"/>
                  </a:lnTo>
                  <a:lnTo>
                    <a:pt x="131" y="120"/>
                  </a:lnTo>
                  <a:lnTo>
                    <a:pt x="151" y="120"/>
                  </a:lnTo>
                  <a:lnTo>
                    <a:pt x="171" y="116"/>
                  </a:lnTo>
                  <a:lnTo>
                    <a:pt x="190" y="110"/>
                  </a:lnTo>
                  <a:lnTo>
                    <a:pt x="210" y="96"/>
                  </a:lnTo>
                  <a:lnTo>
                    <a:pt x="235" y="83"/>
                  </a:lnTo>
                  <a:lnTo>
                    <a:pt x="262" y="68"/>
                  </a:lnTo>
                  <a:lnTo>
                    <a:pt x="289" y="53"/>
                  </a:lnTo>
                  <a:lnTo>
                    <a:pt x="313" y="38"/>
                  </a:lnTo>
                  <a:lnTo>
                    <a:pt x="334" y="27"/>
                  </a:lnTo>
                  <a:lnTo>
                    <a:pt x="348" y="21"/>
                  </a:lnTo>
                  <a:lnTo>
                    <a:pt x="354" y="18"/>
                  </a:lnTo>
                  <a:lnTo>
                    <a:pt x="347" y="18"/>
                  </a:lnTo>
                  <a:lnTo>
                    <a:pt x="330" y="18"/>
                  </a:lnTo>
                  <a:lnTo>
                    <a:pt x="305" y="18"/>
                  </a:lnTo>
                  <a:lnTo>
                    <a:pt x="275" y="19"/>
                  </a:lnTo>
                  <a:lnTo>
                    <a:pt x="241" y="19"/>
                  </a:lnTo>
                  <a:lnTo>
                    <a:pt x="207" y="23"/>
                  </a:lnTo>
                  <a:lnTo>
                    <a:pt x="175" y="26"/>
                  </a:lnTo>
                  <a:lnTo>
                    <a:pt x="147" y="31"/>
                  </a:lnTo>
                  <a:lnTo>
                    <a:pt x="121" y="35"/>
                  </a:lnTo>
                  <a:lnTo>
                    <a:pt x="101" y="39"/>
                  </a:lnTo>
                  <a:lnTo>
                    <a:pt x="82" y="42"/>
                  </a:lnTo>
                  <a:lnTo>
                    <a:pt x="65" y="42"/>
                  </a:lnTo>
                  <a:lnTo>
                    <a:pt x="48" y="38"/>
                  </a:lnTo>
                  <a:lnTo>
                    <a:pt x="32" y="30"/>
                  </a:lnTo>
                  <a:lnTo>
                    <a:pt x="15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3C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5" name="Freeform 34"/>
            <p:cNvSpPr>
              <a:spLocks/>
            </p:cNvSpPr>
            <p:nvPr/>
          </p:nvSpPr>
          <p:spPr bwMode="auto">
            <a:xfrm>
              <a:off x="4912" y="2079"/>
              <a:ext cx="95" cy="160"/>
            </a:xfrm>
            <a:custGeom>
              <a:avLst/>
              <a:gdLst>
                <a:gd name="T0" fmla="*/ 10 w 286"/>
                <a:gd name="T1" fmla="*/ 11 h 322"/>
                <a:gd name="T2" fmla="*/ 9 w 286"/>
                <a:gd name="T3" fmla="*/ 5 h 322"/>
                <a:gd name="T4" fmla="*/ 8 w 286"/>
                <a:gd name="T5" fmla="*/ 2 h 322"/>
                <a:gd name="T6" fmla="*/ 6 w 286"/>
                <a:gd name="T7" fmla="*/ 0 h 322"/>
                <a:gd name="T8" fmla="*/ 5 w 286"/>
                <a:gd name="T9" fmla="*/ 0 h 322"/>
                <a:gd name="T10" fmla="*/ 4 w 286"/>
                <a:gd name="T11" fmla="*/ 0 h 322"/>
                <a:gd name="T12" fmla="*/ 3 w 286"/>
                <a:gd name="T13" fmla="*/ 2 h 322"/>
                <a:gd name="T14" fmla="*/ 1 w 286"/>
                <a:gd name="T15" fmla="*/ 5 h 322"/>
                <a:gd name="T16" fmla="*/ 0 w 286"/>
                <a:gd name="T17" fmla="*/ 9 h 322"/>
                <a:gd name="T18" fmla="*/ 0 w 286"/>
                <a:gd name="T19" fmla="*/ 11 h 322"/>
                <a:gd name="T20" fmla="*/ 0 w 286"/>
                <a:gd name="T21" fmla="*/ 14 h 322"/>
                <a:gd name="T22" fmla="*/ 0 w 286"/>
                <a:gd name="T23" fmla="*/ 16 h 322"/>
                <a:gd name="T24" fmla="*/ 0 w 286"/>
                <a:gd name="T25" fmla="*/ 18 h 322"/>
                <a:gd name="T26" fmla="*/ 0 w 286"/>
                <a:gd name="T27" fmla="*/ 20 h 322"/>
                <a:gd name="T28" fmla="*/ 0 w 286"/>
                <a:gd name="T29" fmla="*/ 23 h 322"/>
                <a:gd name="T30" fmla="*/ 0 w 286"/>
                <a:gd name="T31" fmla="*/ 25 h 322"/>
                <a:gd name="T32" fmla="*/ 1 w 286"/>
                <a:gd name="T33" fmla="*/ 27 h 322"/>
                <a:gd name="T34" fmla="*/ 3 w 286"/>
                <a:gd name="T35" fmla="*/ 36 h 322"/>
                <a:gd name="T36" fmla="*/ 4 w 286"/>
                <a:gd name="T37" fmla="*/ 40 h 322"/>
                <a:gd name="T38" fmla="*/ 5 w 286"/>
                <a:gd name="T39" fmla="*/ 39 h 322"/>
                <a:gd name="T40" fmla="*/ 7 w 286"/>
                <a:gd name="T41" fmla="*/ 35 h 322"/>
                <a:gd name="T42" fmla="*/ 8 w 286"/>
                <a:gd name="T43" fmla="*/ 30 h 322"/>
                <a:gd name="T44" fmla="*/ 8 w 286"/>
                <a:gd name="T45" fmla="*/ 24 h 322"/>
                <a:gd name="T46" fmla="*/ 9 w 286"/>
                <a:gd name="T47" fmla="*/ 19 h 322"/>
                <a:gd name="T48" fmla="*/ 10 w 286"/>
                <a:gd name="T49" fmla="*/ 16 h 322"/>
                <a:gd name="T50" fmla="*/ 11 w 286"/>
                <a:gd name="T51" fmla="*/ 14 h 322"/>
                <a:gd name="T52" fmla="*/ 10 w 286"/>
                <a:gd name="T53" fmla="*/ 13 h 322"/>
                <a:gd name="T54" fmla="*/ 10 w 286"/>
                <a:gd name="T55" fmla="*/ 12 h 322"/>
                <a:gd name="T56" fmla="*/ 10 w 286"/>
                <a:gd name="T57" fmla="*/ 11 h 32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86"/>
                <a:gd name="T88" fmla="*/ 0 h 322"/>
                <a:gd name="T89" fmla="*/ 286 w 286"/>
                <a:gd name="T90" fmla="*/ 322 h 322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86" h="322">
                  <a:moveTo>
                    <a:pt x="271" y="89"/>
                  </a:moveTo>
                  <a:lnTo>
                    <a:pt x="238" y="47"/>
                  </a:lnTo>
                  <a:lnTo>
                    <a:pt x="204" y="20"/>
                  </a:lnTo>
                  <a:lnTo>
                    <a:pt x="170" y="4"/>
                  </a:lnTo>
                  <a:lnTo>
                    <a:pt x="136" y="0"/>
                  </a:lnTo>
                  <a:lnTo>
                    <a:pt x="102" y="7"/>
                  </a:lnTo>
                  <a:lnTo>
                    <a:pt x="68" y="23"/>
                  </a:lnTo>
                  <a:lnTo>
                    <a:pt x="34" y="46"/>
                  </a:lnTo>
                  <a:lnTo>
                    <a:pt x="2" y="77"/>
                  </a:lnTo>
                  <a:lnTo>
                    <a:pt x="0" y="94"/>
                  </a:lnTo>
                  <a:lnTo>
                    <a:pt x="0" y="114"/>
                  </a:lnTo>
                  <a:lnTo>
                    <a:pt x="2" y="131"/>
                  </a:lnTo>
                  <a:lnTo>
                    <a:pt x="5" y="150"/>
                  </a:lnTo>
                  <a:lnTo>
                    <a:pt x="6" y="167"/>
                  </a:lnTo>
                  <a:lnTo>
                    <a:pt x="9" y="186"/>
                  </a:lnTo>
                  <a:lnTo>
                    <a:pt x="12" y="204"/>
                  </a:lnTo>
                  <a:lnTo>
                    <a:pt x="16" y="224"/>
                  </a:lnTo>
                  <a:lnTo>
                    <a:pt x="70" y="293"/>
                  </a:lnTo>
                  <a:lnTo>
                    <a:pt x="115" y="322"/>
                  </a:lnTo>
                  <a:lnTo>
                    <a:pt x="149" y="316"/>
                  </a:lnTo>
                  <a:lnTo>
                    <a:pt x="180" y="288"/>
                  </a:lnTo>
                  <a:lnTo>
                    <a:pt x="204" y="243"/>
                  </a:lnTo>
                  <a:lnTo>
                    <a:pt x="229" y="196"/>
                  </a:lnTo>
                  <a:lnTo>
                    <a:pt x="253" y="154"/>
                  </a:lnTo>
                  <a:lnTo>
                    <a:pt x="283" y="130"/>
                  </a:lnTo>
                  <a:lnTo>
                    <a:pt x="286" y="119"/>
                  </a:lnTo>
                  <a:lnTo>
                    <a:pt x="284" y="110"/>
                  </a:lnTo>
                  <a:lnTo>
                    <a:pt x="280" y="100"/>
                  </a:lnTo>
                  <a:lnTo>
                    <a:pt x="271" y="89"/>
                  </a:lnTo>
                  <a:close/>
                </a:path>
              </a:pathLst>
            </a:custGeom>
            <a:solidFill>
              <a:srgbClr val="59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6" name="Freeform 35"/>
            <p:cNvSpPr>
              <a:spLocks/>
            </p:cNvSpPr>
            <p:nvPr/>
          </p:nvSpPr>
          <p:spPr bwMode="auto">
            <a:xfrm>
              <a:off x="4941" y="2135"/>
              <a:ext cx="49" cy="81"/>
            </a:xfrm>
            <a:custGeom>
              <a:avLst/>
              <a:gdLst>
                <a:gd name="T0" fmla="*/ 5 w 146"/>
                <a:gd name="T1" fmla="*/ 5 h 163"/>
                <a:gd name="T2" fmla="*/ 5 w 146"/>
                <a:gd name="T3" fmla="*/ 2 h 163"/>
                <a:gd name="T4" fmla="*/ 4 w 146"/>
                <a:gd name="T5" fmla="*/ 1 h 163"/>
                <a:gd name="T6" fmla="*/ 3 w 146"/>
                <a:gd name="T7" fmla="*/ 0 h 163"/>
                <a:gd name="T8" fmla="*/ 3 w 146"/>
                <a:gd name="T9" fmla="*/ 0 h 163"/>
                <a:gd name="T10" fmla="*/ 2 w 146"/>
                <a:gd name="T11" fmla="*/ 0 h 163"/>
                <a:gd name="T12" fmla="*/ 1 w 146"/>
                <a:gd name="T13" fmla="*/ 1 h 163"/>
                <a:gd name="T14" fmla="*/ 1 w 146"/>
                <a:gd name="T15" fmla="*/ 2 h 163"/>
                <a:gd name="T16" fmla="*/ 0 w 146"/>
                <a:gd name="T17" fmla="*/ 5 h 163"/>
                <a:gd name="T18" fmla="*/ 0 w 146"/>
                <a:gd name="T19" fmla="*/ 6 h 163"/>
                <a:gd name="T20" fmla="*/ 0 w 146"/>
                <a:gd name="T21" fmla="*/ 7 h 163"/>
                <a:gd name="T22" fmla="*/ 0 w 146"/>
                <a:gd name="T23" fmla="*/ 8 h 163"/>
                <a:gd name="T24" fmla="*/ 0 w 146"/>
                <a:gd name="T25" fmla="*/ 9 h 163"/>
                <a:gd name="T26" fmla="*/ 0 w 146"/>
                <a:gd name="T27" fmla="*/ 10 h 163"/>
                <a:gd name="T28" fmla="*/ 0 w 146"/>
                <a:gd name="T29" fmla="*/ 11 h 163"/>
                <a:gd name="T30" fmla="*/ 0 w 146"/>
                <a:gd name="T31" fmla="*/ 12 h 163"/>
                <a:gd name="T32" fmla="*/ 0 w 146"/>
                <a:gd name="T33" fmla="*/ 14 h 163"/>
                <a:gd name="T34" fmla="*/ 1 w 146"/>
                <a:gd name="T35" fmla="*/ 18 h 163"/>
                <a:gd name="T36" fmla="*/ 2 w 146"/>
                <a:gd name="T37" fmla="*/ 20 h 163"/>
                <a:gd name="T38" fmla="*/ 3 w 146"/>
                <a:gd name="T39" fmla="*/ 20 h 163"/>
                <a:gd name="T40" fmla="*/ 3 w 146"/>
                <a:gd name="T41" fmla="*/ 18 h 163"/>
                <a:gd name="T42" fmla="*/ 4 w 146"/>
                <a:gd name="T43" fmla="*/ 15 h 163"/>
                <a:gd name="T44" fmla="*/ 4 w 146"/>
                <a:gd name="T45" fmla="*/ 12 h 163"/>
                <a:gd name="T46" fmla="*/ 5 w 146"/>
                <a:gd name="T47" fmla="*/ 9 h 163"/>
                <a:gd name="T48" fmla="*/ 5 w 146"/>
                <a:gd name="T49" fmla="*/ 8 h 163"/>
                <a:gd name="T50" fmla="*/ 5 w 146"/>
                <a:gd name="T51" fmla="*/ 7 h 163"/>
                <a:gd name="T52" fmla="*/ 5 w 146"/>
                <a:gd name="T53" fmla="*/ 5 h 163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46"/>
                <a:gd name="T82" fmla="*/ 0 h 163"/>
                <a:gd name="T83" fmla="*/ 146 w 146"/>
                <a:gd name="T84" fmla="*/ 163 h 163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46" h="163">
                  <a:moveTo>
                    <a:pt x="141" y="45"/>
                  </a:moveTo>
                  <a:lnTo>
                    <a:pt x="122" y="23"/>
                  </a:lnTo>
                  <a:lnTo>
                    <a:pt x="104" y="10"/>
                  </a:lnTo>
                  <a:lnTo>
                    <a:pt x="87" y="1"/>
                  </a:lnTo>
                  <a:lnTo>
                    <a:pt x="70" y="0"/>
                  </a:lnTo>
                  <a:lnTo>
                    <a:pt x="52" y="2"/>
                  </a:lnTo>
                  <a:lnTo>
                    <a:pt x="33" y="10"/>
                  </a:lnTo>
                  <a:lnTo>
                    <a:pt x="16" y="23"/>
                  </a:lnTo>
                  <a:lnTo>
                    <a:pt x="0" y="40"/>
                  </a:lnTo>
                  <a:lnTo>
                    <a:pt x="0" y="48"/>
                  </a:lnTo>
                  <a:lnTo>
                    <a:pt x="0" y="58"/>
                  </a:lnTo>
                  <a:lnTo>
                    <a:pt x="0" y="66"/>
                  </a:lnTo>
                  <a:lnTo>
                    <a:pt x="2" y="77"/>
                  </a:lnTo>
                  <a:lnTo>
                    <a:pt x="2" y="84"/>
                  </a:lnTo>
                  <a:lnTo>
                    <a:pt x="5" y="95"/>
                  </a:lnTo>
                  <a:lnTo>
                    <a:pt x="7" y="103"/>
                  </a:lnTo>
                  <a:lnTo>
                    <a:pt x="9" y="113"/>
                  </a:lnTo>
                  <a:lnTo>
                    <a:pt x="36" y="148"/>
                  </a:lnTo>
                  <a:lnTo>
                    <a:pt x="59" y="163"/>
                  </a:lnTo>
                  <a:lnTo>
                    <a:pt x="76" y="160"/>
                  </a:lnTo>
                  <a:lnTo>
                    <a:pt x="91" y="146"/>
                  </a:lnTo>
                  <a:lnTo>
                    <a:pt x="103" y="124"/>
                  </a:lnTo>
                  <a:lnTo>
                    <a:pt x="115" y="100"/>
                  </a:lnTo>
                  <a:lnTo>
                    <a:pt x="128" y="79"/>
                  </a:lnTo>
                  <a:lnTo>
                    <a:pt x="143" y="66"/>
                  </a:lnTo>
                  <a:lnTo>
                    <a:pt x="146" y="56"/>
                  </a:lnTo>
                  <a:lnTo>
                    <a:pt x="141" y="45"/>
                  </a:lnTo>
                  <a:close/>
                </a:path>
              </a:pathLst>
            </a:custGeom>
            <a:solidFill>
              <a:srgbClr val="DE001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7" name="Freeform 36"/>
            <p:cNvSpPr>
              <a:spLocks/>
            </p:cNvSpPr>
            <p:nvPr/>
          </p:nvSpPr>
          <p:spPr bwMode="auto">
            <a:xfrm>
              <a:off x="4697" y="1611"/>
              <a:ext cx="131" cy="318"/>
            </a:xfrm>
            <a:custGeom>
              <a:avLst/>
              <a:gdLst>
                <a:gd name="T0" fmla="*/ 14 w 395"/>
                <a:gd name="T1" fmla="*/ 40 h 636"/>
                <a:gd name="T2" fmla="*/ 13 w 395"/>
                <a:gd name="T3" fmla="*/ 43 h 636"/>
                <a:gd name="T4" fmla="*/ 11 w 395"/>
                <a:gd name="T5" fmla="*/ 48 h 636"/>
                <a:gd name="T6" fmla="*/ 10 w 395"/>
                <a:gd name="T7" fmla="*/ 52 h 636"/>
                <a:gd name="T8" fmla="*/ 8 w 395"/>
                <a:gd name="T9" fmla="*/ 57 h 636"/>
                <a:gd name="T10" fmla="*/ 7 w 395"/>
                <a:gd name="T11" fmla="*/ 62 h 636"/>
                <a:gd name="T12" fmla="*/ 6 w 395"/>
                <a:gd name="T13" fmla="*/ 68 h 636"/>
                <a:gd name="T14" fmla="*/ 4 w 395"/>
                <a:gd name="T15" fmla="*/ 74 h 636"/>
                <a:gd name="T16" fmla="*/ 3 w 395"/>
                <a:gd name="T17" fmla="*/ 80 h 636"/>
                <a:gd name="T18" fmla="*/ 2 w 395"/>
                <a:gd name="T19" fmla="*/ 74 h 636"/>
                <a:gd name="T20" fmla="*/ 1 w 395"/>
                <a:gd name="T21" fmla="*/ 66 h 636"/>
                <a:gd name="T22" fmla="*/ 0 w 395"/>
                <a:gd name="T23" fmla="*/ 56 h 636"/>
                <a:gd name="T24" fmla="*/ 0 w 395"/>
                <a:gd name="T25" fmla="*/ 46 h 636"/>
                <a:gd name="T26" fmla="*/ 0 w 395"/>
                <a:gd name="T27" fmla="*/ 36 h 636"/>
                <a:gd name="T28" fmla="*/ 1 w 395"/>
                <a:gd name="T29" fmla="*/ 24 h 636"/>
                <a:gd name="T30" fmla="*/ 2 w 395"/>
                <a:gd name="T31" fmla="*/ 12 h 636"/>
                <a:gd name="T32" fmla="*/ 4 w 395"/>
                <a:gd name="T33" fmla="*/ 0 h 636"/>
                <a:gd name="T34" fmla="*/ 4 w 395"/>
                <a:gd name="T35" fmla="*/ 10 h 636"/>
                <a:gd name="T36" fmla="*/ 4 w 395"/>
                <a:gd name="T37" fmla="*/ 18 h 636"/>
                <a:gd name="T38" fmla="*/ 5 w 395"/>
                <a:gd name="T39" fmla="*/ 24 h 636"/>
                <a:gd name="T40" fmla="*/ 6 w 395"/>
                <a:gd name="T41" fmla="*/ 29 h 636"/>
                <a:gd name="T42" fmla="*/ 8 w 395"/>
                <a:gd name="T43" fmla="*/ 34 h 636"/>
                <a:gd name="T44" fmla="*/ 10 w 395"/>
                <a:gd name="T45" fmla="*/ 37 h 636"/>
                <a:gd name="T46" fmla="*/ 12 w 395"/>
                <a:gd name="T47" fmla="*/ 39 h 636"/>
                <a:gd name="T48" fmla="*/ 14 w 395"/>
                <a:gd name="T49" fmla="*/ 40 h 6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95"/>
                <a:gd name="T76" fmla="*/ 0 h 636"/>
                <a:gd name="T77" fmla="*/ 395 w 395"/>
                <a:gd name="T78" fmla="*/ 636 h 6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95" h="636">
                  <a:moveTo>
                    <a:pt x="395" y="320"/>
                  </a:moveTo>
                  <a:lnTo>
                    <a:pt x="347" y="350"/>
                  </a:lnTo>
                  <a:lnTo>
                    <a:pt x="303" y="384"/>
                  </a:lnTo>
                  <a:lnTo>
                    <a:pt x="261" y="418"/>
                  </a:lnTo>
                  <a:lnTo>
                    <a:pt x="222" y="457"/>
                  </a:lnTo>
                  <a:lnTo>
                    <a:pt x="183" y="497"/>
                  </a:lnTo>
                  <a:lnTo>
                    <a:pt x="151" y="541"/>
                  </a:lnTo>
                  <a:lnTo>
                    <a:pt x="120" y="587"/>
                  </a:lnTo>
                  <a:lnTo>
                    <a:pt x="93" y="636"/>
                  </a:lnTo>
                  <a:lnTo>
                    <a:pt x="44" y="585"/>
                  </a:lnTo>
                  <a:lnTo>
                    <a:pt x="14" y="524"/>
                  </a:lnTo>
                  <a:lnTo>
                    <a:pt x="0" y="452"/>
                  </a:lnTo>
                  <a:lnTo>
                    <a:pt x="1" y="374"/>
                  </a:lnTo>
                  <a:lnTo>
                    <a:pt x="13" y="286"/>
                  </a:lnTo>
                  <a:lnTo>
                    <a:pt x="35" y="195"/>
                  </a:lnTo>
                  <a:lnTo>
                    <a:pt x="63" y="98"/>
                  </a:lnTo>
                  <a:lnTo>
                    <a:pt x="99" y="0"/>
                  </a:lnTo>
                  <a:lnTo>
                    <a:pt x="97" y="80"/>
                  </a:lnTo>
                  <a:lnTo>
                    <a:pt x="111" y="144"/>
                  </a:lnTo>
                  <a:lnTo>
                    <a:pt x="137" y="196"/>
                  </a:lnTo>
                  <a:lnTo>
                    <a:pt x="175" y="237"/>
                  </a:lnTo>
                  <a:lnTo>
                    <a:pt x="219" y="267"/>
                  </a:lnTo>
                  <a:lnTo>
                    <a:pt x="272" y="290"/>
                  </a:lnTo>
                  <a:lnTo>
                    <a:pt x="332" y="307"/>
                  </a:lnTo>
                  <a:lnTo>
                    <a:pt x="395" y="320"/>
                  </a:lnTo>
                  <a:close/>
                </a:path>
              </a:pathLst>
            </a:custGeom>
            <a:solidFill>
              <a:srgbClr val="99694D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8" name="Freeform 37"/>
            <p:cNvSpPr>
              <a:spLocks/>
            </p:cNvSpPr>
            <p:nvPr/>
          </p:nvSpPr>
          <p:spPr bwMode="auto">
            <a:xfrm>
              <a:off x="4717" y="1674"/>
              <a:ext cx="102" cy="210"/>
            </a:xfrm>
            <a:custGeom>
              <a:avLst/>
              <a:gdLst>
                <a:gd name="T0" fmla="*/ 11 w 305"/>
                <a:gd name="T1" fmla="*/ 27 h 420"/>
                <a:gd name="T2" fmla="*/ 10 w 305"/>
                <a:gd name="T3" fmla="*/ 29 h 420"/>
                <a:gd name="T4" fmla="*/ 9 w 305"/>
                <a:gd name="T5" fmla="*/ 33 h 420"/>
                <a:gd name="T6" fmla="*/ 8 w 305"/>
                <a:gd name="T7" fmla="*/ 36 h 420"/>
                <a:gd name="T8" fmla="*/ 7 w 305"/>
                <a:gd name="T9" fmla="*/ 39 h 420"/>
                <a:gd name="T10" fmla="*/ 6 w 305"/>
                <a:gd name="T11" fmla="*/ 42 h 420"/>
                <a:gd name="T12" fmla="*/ 5 w 305"/>
                <a:gd name="T13" fmla="*/ 45 h 420"/>
                <a:gd name="T14" fmla="*/ 4 w 305"/>
                <a:gd name="T15" fmla="*/ 49 h 420"/>
                <a:gd name="T16" fmla="*/ 3 w 305"/>
                <a:gd name="T17" fmla="*/ 53 h 420"/>
                <a:gd name="T18" fmla="*/ 2 w 305"/>
                <a:gd name="T19" fmla="*/ 49 h 420"/>
                <a:gd name="T20" fmla="*/ 1 w 305"/>
                <a:gd name="T21" fmla="*/ 44 h 420"/>
                <a:gd name="T22" fmla="*/ 0 w 305"/>
                <a:gd name="T23" fmla="*/ 38 h 420"/>
                <a:gd name="T24" fmla="*/ 0 w 305"/>
                <a:gd name="T25" fmla="*/ 31 h 420"/>
                <a:gd name="T26" fmla="*/ 0 w 305"/>
                <a:gd name="T27" fmla="*/ 24 h 420"/>
                <a:gd name="T28" fmla="*/ 0 w 305"/>
                <a:gd name="T29" fmla="*/ 17 h 420"/>
                <a:gd name="T30" fmla="*/ 1 w 305"/>
                <a:gd name="T31" fmla="*/ 9 h 420"/>
                <a:gd name="T32" fmla="*/ 2 w 305"/>
                <a:gd name="T33" fmla="*/ 0 h 420"/>
                <a:gd name="T34" fmla="*/ 2 w 305"/>
                <a:gd name="T35" fmla="*/ 7 h 420"/>
                <a:gd name="T36" fmla="*/ 2 w 305"/>
                <a:gd name="T37" fmla="*/ 13 h 420"/>
                <a:gd name="T38" fmla="*/ 3 w 305"/>
                <a:gd name="T39" fmla="*/ 17 h 420"/>
                <a:gd name="T40" fmla="*/ 5 w 305"/>
                <a:gd name="T41" fmla="*/ 21 h 420"/>
                <a:gd name="T42" fmla="*/ 6 w 305"/>
                <a:gd name="T43" fmla="*/ 23 h 420"/>
                <a:gd name="T44" fmla="*/ 8 w 305"/>
                <a:gd name="T45" fmla="*/ 25 h 420"/>
                <a:gd name="T46" fmla="*/ 10 w 305"/>
                <a:gd name="T47" fmla="*/ 26 h 420"/>
                <a:gd name="T48" fmla="*/ 11 w 305"/>
                <a:gd name="T49" fmla="*/ 27 h 42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05"/>
                <a:gd name="T76" fmla="*/ 0 h 420"/>
                <a:gd name="T77" fmla="*/ 305 w 305"/>
                <a:gd name="T78" fmla="*/ 420 h 42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05" h="420">
                  <a:moveTo>
                    <a:pt x="305" y="218"/>
                  </a:moveTo>
                  <a:lnTo>
                    <a:pt x="271" y="239"/>
                  </a:lnTo>
                  <a:lnTo>
                    <a:pt x="240" y="260"/>
                  </a:lnTo>
                  <a:lnTo>
                    <a:pt x="209" y="281"/>
                  </a:lnTo>
                  <a:lnTo>
                    <a:pt x="182" y="305"/>
                  </a:lnTo>
                  <a:lnTo>
                    <a:pt x="155" y="329"/>
                  </a:lnTo>
                  <a:lnTo>
                    <a:pt x="133" y="356"/>
                  </a:lnTo>
                  <a:lnTo>
                    <a:pt x="110" y="386"/>
                  </a:lnTo>
                  <a:lnTo>
                    <a:pt x="92" y="420"/>
                  </a:lnTo>
                  <a:lnTo>
                    <a:pt x="55" y="385"/>
                  </a:lnTo>
                  <a:lnTo>
                    <a:pt x="30" y="346"/>
                  </a:lnTo>
                  <a:lnTo>
                    <a:pt x="11" y="299"/>
                  </a:lnTo>
                  <a:lnTo>
                    <a:pt x="1" y="249"/>
                  </a:lnTo>
                  <a:lnTo>
                    <a:pt x="0" y="192"/>
                  </a:lnTo>
                  <a:lnTo>
                    <a:pt x="7" y="132"/>
                  </a:lnTo>
                  <a:lnTo>
                    <a:pt x="21" y="68"/>
                  </a:lnTo>
                  <a:lnTo>
                    <a:pt x="44" y="0"/>
                  </a:lnTo>
                  <a:lnTo>
                    <a:pt x="45" y="55"/>
                  </a:lnTo>
                  <a:lnTo>
                    <a:pt x="61" y="99"/>
                  </a:lnTo>
                  <a:lnTo>
                    <a:pt x="88" y="134"/>
                  </a:lnTo>
                  <a:lnTo>
                    <a:pt x="123" y="162"/>
                  </a:lnTo>
                  <a:lnTo>
                    <a:pt x="164" y="181"/>
                  </a:lnTo>
                  <a:lnTo>
                    <a:pt x="210" y="197"/>
                  </a:lnTo>
                  <a:lnTo>
                    <a:pt x="257" y="209"/>
                  </a:lnTo>
                  <a:lnTo>
                    <a:pt x="305" y="218"/>
                  </a:lnTo>
                  <a:close/>
                </a:path>
              </a:pathLst>
            </a:custGeom>
            <a:solidFill>
              <a:srgbClr val="52210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" name="Freeform 38"/>
            <p:cNvSpPr>
              <a:spLocks/>
            </p:cNvSpPr>
            <p:nvPr/>
          </p:nvSpPr>
          <p:spPr bwMode="auto">
            <a:xfrm>
              <a:off x="4728" y="1695"/>
              <a:ext cx="85" cy="177"/>
            </a:xfrm>
            <a:custGeom>
              <a:avLst/>
              <a:gdLst>
                <a:gd name="T0" fmla="*/ 9 w 255"/>
                <a:gd name="T1" fmla="*/ 23 h 353"/>
                <a:gd name="T2" fmla="*/ 8 w 255"/>
                <a:gd name="T3" fmla="*/ 25 h 353"/>
                <a:gd name="T4" fmla="*/ 7 w 255"/>
                <a:gd name="T5" fmla="*/ 28 h 353"/>
                <a:gd name="T6" fmla="*/ 6 w 255"/>
                <a:gd name="T7" fmla="*/ 30 h 353"/>
                <a:gd name="T8" fmla="*/ 6 w 255"/>
                <a:gd name="T9" fmla="*/ 32 h 353"/>
                <a:gd name="T10" fmla="*/ 5 w 255"/>
                <a:gd name="T11" fmla="*/ 35 h 353"/>
                <a:gd name="T12" fmla="*/ 4 w 255"/>
                <a:gd name="T13" fmla="*/ 38 h 353"/>
                <a:gd name="T14" fmla="*/ 3 w 255"/>
                <a:gd name="T15" fmla="*/ 41 h 353"/>
                <a:gd name="T16" fmla="*/ 3 w 255"/>
                <a:gd name="T17" fmla="*/ 45 h 353"/>
                <a:gd name="T18" fmla="*/ 2 w 255"/>
                <a:gd name="T19" fmla="*/ 41 h 353"/>
                <a:gd name="T20" fmla="*/ 1 w 255"/>
                <a:gd name="T21" fmla="*/ 37 h 353"/>
                <a:gd name="T22" fmla="*/ 0 w 255"/>
                <a:gd name="T23" fmla="*/ 32 h 353"/>
                <a:gd name="T24" fmla="*/ 0 w 255"/>
                <a:gd name="T25" fmla="*/ 27 h 353"/>
                <a:gd name="T26" fmla="*/ 0 w 255"/>
                <a:gd name="T27" fmla="*/ 21 h 353"/>
                <a:gd name="T28" fmla="*/ 0 w 255"/>
                <a:gd name="T29" fmla="*/ 14 h 353"/>
                <a:gd name="T30" fmla="*/ 1 w 255"/>
                <a:gd name="T31" fmla="*/ 7 h 353"/>
                <a:gd name="T32" fmla="*/ 1 w 255"/>
                <a:gd name="T33" fmla="*/ 0 h 353"/>
                <a:gd name="T34" fmla="*/ 1 w 255"/>
                <a:gd name="T35" fmla="*/ 6 h 353"/>
                <a:gd name="T36" fmla="*/ 2 w 255"/>
                <a:gd name="T37" fmla="*/ 11 h 353"/>
                <a:gd name="T38" fmla="*/ 3 w 255"/>
                <a:gd name="T39" fmla="*/ 14 h 353"/>
                <a:gd name="T40" fmla="*/ 4 w 255"/>
                <a:gd name="T41" fmla="*/ 17 h 353"/>
                <a:gd name="T42" fmla="*/ 5 w 255"/>
                <a:gd name="T43" fmla="*/ 19 h 353"/>
                <a:gd name="T44" fmla="*/ 7 w 255"/>
                <a:gd name="T45" fmla="*/ 21 h 353"/>
                <a:gd name="T46" fmla="*/ 8 w 255"/>
                <a:gd name="T47" fmla="*/ 22 h 353"/>
                <a:gd name="T48" fmla="*/ 9 w 255"/>
                <a:gd name="T49" fmla="*/ 23 h 35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55"/>
                <a:gd name="T76" fmla="*/ 0 h 353"/>
                <a:gd name="T77" fmla="*/ 255 w 255"/>
                <a:gd name="T78" fmla="*/ 353 h 35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55" h="353">
                  <a:moveTo>
                    <a:pt x="255" y="182"/>
                  </a:moveTo>
                  <a:lnTo>
                    <a:pt x="225" y="199"/>
                  </a:lnTo>
                  <a:lnTo>
                    <a:pt x="200" y="218"/>
                  </a:lnTo>
                  <a:lnTo>
                    <a:pt x="175" y="236"/>
                  </a:lnTo>
                  <a:lnTo>
                    <a:pt x="152" y="255"/>
                  </a:lnTo>
                  <a:lnTo>
                    <a:pt x="129" y="275"/>
                  </a:lnTo>
                  <a:lnTo>
                    <a:pt x="110" y="299"/>
                  </a:lnTo>
                  <a:lnTo>
                    <a:pt x="91" y="323"/>
                  </a:lnTo>
                  <a:lnTo>
                    <a:pt x="77" y="353"/>
                  </a:lnTo>
                  <a:lnTo>
                    <a:pt x="46" y="323"/>
                  </a:lnTo>
                  <a:lnTo>
                    <a:pt x="24" y="291"/>
                  </a:lnTo>
                  <a:lnTo>
                    <a:pt x="8" y="252"/>
                  </a:lnTo>
                  <a:lnTo>
                    <a:pt x="1" y="210"/>
                  </a:lnTo>
                  <a:lnTo>
                    <a:pt x="0" y="161"/>
                  </a:lnTo>
                  <a:lnTo>
                    <a:pt x="5" y="111"/>
                  </a:lnTo>
                  <a:lnTo>
                    <a:pt x="16" y="56"/>
                  </a:lnTo>
                  <a:lnTo>
                    <a:pt x="36" y="0"/>
                  </a:lnTo>
                  <a:lnTo>
                    <a:pt x="36" y="45"/>
                  </a:lnTo>
                  <a:lnTo>
                    <a:pt x="50" y="83"/>
                  </a:lnTo>
                  <a:lnTo>
                    <a:pt x="71" y="112"/>
                  </a:lnTo>
                  <a:lnTo>
                    <a:pt x="103" y="135"/>
                  </a:lnTo>
                  <a:lnTo>
                    <a:pt x="136" y="152"/>
                  </a:lnTo>
                  <a:lnTo>
                    <a:pt x="176" y="165"/>
                  </a:lnTo>
                  <a:lnTo>
                    <a:pt x="215" y="173"/>
                  </a:lnTo>
                  <a:lnTo>
                    <a:pt x="255" y="182"/>
                  </a:lnTo>
                  <a:close/>
                </a:path>
              </a:pathLst>
            </a:custGeom>
            <a:solidFill>
              <a:srgbClr val="400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0" name="Freeform 39"/>
            <p:cNvSpPr>
              <a:spLocks/>
            </p:cNvSpPr>
            <p:nvPr/>
          </p:nvSpPr>
          <p:spPr bwMode="auto">
            <a:xfrm>
              <a:off x="4738" y="1716"/>
              <a:ext cx="69" cy="143"/>
            </a:xfrm>
            <a:custGeom>
              <a:avLst/>
              <a:gdLst>
                <a:gd name="T0" fmla="*/ 8 w 208"/>
                <a:gd name="T1" fmla="*/ 18 h 286"/>
                <a:gd name="T2" fmla="*/ 7 w 208"/>
                <a:gd name="T3" fmla="*/ 20 h 286"/>
                <a:gd name="T4" fmla="*/ 6 w 208"/>
                <a:gd name="T5" fmla="*/ 22 h 286"/>
                <a:gd name="T6" fmla="*/ 5 w 208"/>
                <a:gd name="T7" fmla="*/ 23 h 286"/>
                <a:gd name="T8" fmla="*/ 5 w 208"/>
                <a:gd name="T9" fmla="*/ 26 h 286"/>
                <a:gd name="T10" fmla="*/ 4 w 208"/>
                <a:gd name="T11" fmla="*/ 28 h 286"/>
                <a:gd name="T12" fmla="*/ 3 w 208"/>
                <a:gd name="T13" fmla="*/ 30 h 286"/>
                <a:gd name="T14" fmla="*/ 3 w 208"/>
                <a:gd name="T15" fmla="*/ 33 h 286"/>
                <a:gd name="T16" fmla="*/ 2 w 208"/>
                <a:gd name="T17" fmla="*/ 36 h 286"/>
                <a:gd name="T18" fmla="*/ 1 w 208"/>
                <a:gd name="T19" fmla="*/ 33 h 286"/>
                <a:gd name="T20" fmla="*/ 1 w 208"/>
                <a:gd name="T21" fmla="*/ 29 h 286"/>
                <a:gd name="T22" fmla="*/ 0 w 208"/>
                <a:gd name="T23" fmla="*/ 25 h 286"/>
                <a:gd name="T24" fmla="*/ 0 w 208"/>
                <a:gd name="T25" fmla="*/ 21 h 286"/>
                <a:gd name="T26" fmla="*/ 0 w 208"/>
                <a:gd name="T27" fmla="*/ 17 h 286"/>
                <a:gd name="T28" fmla="*/ 0 w 208"/>
                <a:gd name="T29" fmla="*/ 11 h 286"/>
                <a:gd name="T30" fmla="*/ 1 w 208"/>
                <a:gd name="T31" fmla="*/ 5 h 286"/>
                <a:gd name="T32" fmla="*/ 1 w 208"/>
                <a:gd name="T33" fmla="*/ 0 h 286"/>
                <a:gd name="T34" fmla="*/ 1 w 208"/>
                <a:gd name="T35" fmla="*/ 4 h 286"/>
                <a:gd name="T36" fmla="*/ 2 w 208"/>
                <a:gd name="T37" fmla="*/ 9 h 286"/>
                <a:gd name="T38" fmla="*/ 2 w 208"/>
                <a:gd name="T39" fmla="*/ 11 h 286"/>
                <a:gd name="T40" fmla="*/ 3 w 208"/>
                <a:gd name="T41" fmla="*/ 13 h 286"/>
                <a:gd name="T42" fmla="*/ 4 w 208"/>
                <a:gd name="T43" fmla="*/ 15 h 286"/>
                <a:gd name="T44" fmla="*/ 5 w 208"/>
                <a:gd name="T45" fmla="*/ 17 h 286"/>
                <a:gd name="T46" fmla="*/ 6 w 208"/>
                <a:gd name="T47" fmla="*/ 18 h 286"/>
                <a:gd name="T48" fmla="*/ 8 w 208"/>
                <a:gd name="T49" fmla="*/ 18 h 28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08"/>
                <a:gd name="T76" fmla="*/ 0 h 286"/>
                <a:gd name="T77" fmla="*/ 208 w 208"/>
                <a:gd name="T78" fmla="*/ 286 h 28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08" h="286">
                  <a:moveTo>
                    <a:pt x="208" y="149"/>
                  </a:moveTo>
                  <a:lnTo>
                    <a:pt x="184" y="162"/>
                  </a:lnTo>
                  <a:lnTo>
                    <a:pt x="162" y="177"/>
                  </a:lnTo>
                  <a:lnTo>
                    <a:pt x="141" y="191"/>
                  </a:lnTo>
                  <a:lnTo>
                    <a:pt x="124" y="208"/>
                  </a:lnTo>
                  <a:lnTo>
                    <a:pt x="106" y="224"/>
                  </a:lnTo>
                  <a:lnTo>
                    <a:pt x="90" y="242"/>
                  </a:lnTo>
                  <a:lnTo>
                    <a:pt x="75" y="261"/>
                  </a:lnTo>
                  <a:lnTo>
                    <a:pt x="64" y="286"/>
                  </a:lnTo>
                  <a:lnTo>
                    <a:pt x="38" y="263"/>
                  </a:lnTo>
                  <a:lnTo>
                    <a:pt x="20" y="235"/>
                  </a:lnTo>
                  <a:lnTo>
                    <a:pt x="7" y="204"/>
                  </a:lnTo>
                  <a:lnTo>
                    <a:pt x="3" y="170"/>
                  </a:lnTo>
                  <a:lnTo>
                    <a:pt x="0" y="131"/>
                  </a:lnTo>
                  <a:lnTo>
                    <a:pt x="6" y="90"/>
                  </a:lnTo>
                  <a:lnTo>
                    <a:pt x="14" y="46"/>
                  </a:lnTo>
                  <a:lnTo>
                    <a:pt x="30" y="0"/>
                  </a:lnTo>
                  <a:lnTo>
                    <a:pt x="31" y="37"/>
                  </a:lnTo>
                  <a:lnTo>
                    <a:pt x="42" y="67"/>
                  </a:lnTo>
                  <a:lnTo>
                    <a:pt x="59" y="90"/>
                  </a:lnTo>
                  <a:lnTo>
                    <a:pt x="85" y="110"/>
                  </a:lnTo>
                  <a:lnTo>
                    <a:pt x="112" y="123"/>
                  </a:lnTo>
                  <a:lnTo>
                    <a:pt x="144" y="135"/>
                  </a:lnTo>
                  <a:lnTo>
                    <a:pt x="175" y="141"/>
                  </a:lnTo>
                  <a:lnTo>
                    <a:pt x="208" y="149"/>
                  </a:lnTo>
                  <a:close/>
                </a:path>
              </a:pathLst>
            </a:custGeom>
            <a:solidFill>
              <a:srgbClr val="3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" name="Freeform 40"/>
            <p:cNvSpPr>
              <a:spLocks/>
            </p:cNvSpPr>
            <p:nvPr/>
          </p:nvSpPr>
          <p:spPr bwMode="auto">
            <a:xfrm>
              <a:off x="4748" y="1736"/>
              <a:ext cx="53" cy="110"/>
            </a:xfrm>
            <a:custGeom>
              <a:avLst/>
              <a:gdLst>
                <a:gd name="T0" fmla="*/ 6 w 158"/>
                <a:gd name="T1" fmla="*/ 14 h 220"/>
                <a:gd name="T2" fmla="*/ 5 w 158"/>
                <a:gd name="T3" fmla="*/ 15 h 220"/>
                <a:gd name="T4" fmla="*/ 5 w 158"/>
                <a:gd name="T5" fmla="*/ 17 h 220"/>
                <a:gd name="T6" fmla="*/ 4 w 158"/>
                <a:gd name="T7" fmla="*/ 19 h 220"/>
                <a:gd name="T8" fmla="*/ 4 w 158"/>
                <a:gd name="T9" fmla="*/ 20 h 220"/>
                <a:gd name="T10" fmla="*/ 3 w 158"/>
                <a:gd name="T11" fmla="*/ 22 h 220"/>
                <a:gd name="T12" fmla="*/ 3 w 158"/>
                <a:gd name="T13" fmla="*/ 24 h 220"/>
                <a:gd name="T14" fmla="*/ 2 w 158"/>
                <a:gd name="T15" fmla="*/ 26 h 220"/>
                <a:gd name="T16" fmla="*/ 2 w 158"/>
                <a:gd name="T17" fmla="*/ 28 h 220"/>
                <a:gd name="T18" fmla="*/ 1 w 158"/>
                <a:gd name="T19" fmla="*/ 26 h 220"/>
                <a:gd name="T20" fmla="*/ 1 w 158"/>
                <a:gd name="T21" fmla="*/ 23 h 220"/>
                <a:gd name="T22" fmla="*/ 0 w 158"/>
                <a:gd name="T23" fmla="*/ 20 h 220"/>
                <a:gd name="T24" fmla="*/ 0 w 158"/>
                <a:gd name="T25" fmla="*/ 17 h 220"/>
                <a:gd name="T26" fmla="*/ 0 w 158"/>
                <a:gd name="T27" fmla="*/ 13 h 220"/>
                <a:gd name="T28" fmla="*/ 0 w 158"/>
                <a:gd name="T29" fmla="*/ 9 h 220"/>
                <a:gd name="T30" fmla="*/ 0 w 158"/>
                <a:gd name="T31" fmla="*/ 5 h 220"/>
                <a:gd name="T32" fmla="*/ 1 w 158"/>
                <a:gd name="T33" fmla="*/ 0 h 220"/>
                <a:gd name="T34" fmla="*/ 1 w 158"/>
                <a:gd name="T35" fmla="*/ 3 h 220"/>
                <a:gd name="T36" fmla="*/ 1 w 158"/>
                <a:gd name="T37" fmla="*/ 7 h 220"/>
                <a:gd name="T38" fmla="*/ 2 w 158"/>
                <a:gd name="T39" fmla="*/ 9 h 220"/>
                <a:gd name="T40" fmla="*/ 2 w 158"/>
                <a:gd name="T41" fmla="*/ 11 h 220"/>
                <a:gd name="T42" fmla="*/ 3 w 158"/>
                <a:gd name="T43" fmla="*/ 12 h 220"/>
                <a:gd name="T44" fmla="*/ 4 w 158"/>
                <a:gd name="T45" fmla="*/ 13 h 220"/>
                <a:gd name="T46" fmla="*/ 5 w 158"/>
                <a:gd name="T47" fmla="*/ 14 h 220"/>
                <a:gd name="T48" fmla="*/ 6 w 158"/>
                <a:gd name="T49" fmla="*/ 14 h 22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58"/>
                <a:gd name="T76" fmla="*/ 0 h 220"/>
                <a:gd name="T77" fmla="*/ 158 w 158"/>
                <a:gd name="T78" fmla="*/ 220 h 22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58" h="220">
                  <a:moveTo>
                    <a:pt x="158" y="115"/>
                  </a:moveTo>
                  <a:lnTo>
                    <a:pt x="141" y="125"/>
                  </a:lnTo>
                  <a:lnTo>
                    <a:pt x="124" y="136"/>
                  </a:lnTo>
                  <a:lnTo>
                    <a:pt x="109" y="147"/>
                  </a:lnTo>
                  <a:lnTo>
                    <a:pt x="95" y="159"/>
                  </a:lnTo>
                  <a:lnTo>
                    <a:pt x="81" y="171"/>
                  </a:lnTo>
                  <a:lnTo>
                    <a:pt x="69" y="187"/>
                  </a:lnTo>
                  <a:lnTo>
                    <a:pt x="57" y="202"/>
                  </a:lnTo>
                  <a:lnTo>
                    <a:pt x="48" y="220"/>
                  </a:lnTo>
                  <a:lnTo>
                    <a:pt x="28" y="201"/>
                  </a:lnTo>
                  <a:lnTo>
                    <a:pt x="14" y="181"/>
                  </a:lnTo>
                  <a:lnTo>
                    <a:pt x="6" y="157"/>
                  </a:lnTo>
                  <a:lnTo>
                    <a:pt x="2" y="130"/>
                  </a:lnTo>
                  <a:lnTo>
                    <a:pt x="0" y="100"/>
                  </a:lnTo>
                  <a:lnTo>
                    <a:pt x="4" y="69"/>
                  </a:lnTo>
                  <a:lnTo>
                    <a:pt x="11" y="35"/>
                  </a:lnTo>
                  <a:lnTo>
                    <a:pt x="24" y="0"/>
                  </a:lnTo>
                  <a:lnTo>
                    <a:pt x="24" y="27"/>
                  </a:lnTo>
                  <a:lnTo>
                    <a:pt x="33" y="52"/>
                  </a:lnTo>
                  <a:lnTo>
                    <a:pt x="45" y="70"/>
                  </a:lnTo>
                  <a:lnTo>
                    <a:pt x="65" y="86"/>
                  </a:lnTo>
                  <a:lnTo>
                    <a:pt x="85" y="95"/>
                  </a:lnTo>
                  <a:lnTo>
                    <a:pt x="109" y="104"/>
                  </a:lnTo>
                  <a:lnTo>
                    <a:pt x="133" y="110"/>
                  </a:lnTo>
                  <a:lnTo>
                    <a:pt x="158" y="115"/>
                  </a:lnTo>
                  <a:close/>
                </a:path>
              </a:pathLst>
            </a:custGeom>
            <a:solidFill>
              <a:srgbClr val="21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2" name="Freeform 41"/>
            <p:cNvSpPr>
              <a:spLocks/>
            </p:cNvSpPr>
            <p:nvPr/>
          </p:nvSpPr>
          <p:spPr bwMode="auto">
            <a:xfrm>
              <a:off x="4726" y="1614"/>
              <a:ext cx="104" cy="181"/>
            </a:xfrm>
            <a:custGeom>
              <a:avLst/>
              <a:gdLst>
                <a:gd name="T0" fmla="*/ 12 w 312"/>
                <a:gd name="T1" fmla="*/ 40 h 361"/>
                <a:gd name="T2" fmla="*/ 9 w 312"/>
                <a:gd name="T3" fmla="*/ 38 h 361"/>
                <a:gd name="T4" fmla="*/ 7 w 312"/>
                <a:gd name="T5" fmla="*/ 36 h 361"/>
                <a:gd name="T6" fmla="*/ 5 w 312"/>
                <a:gd name="T7" fmla="*/ 32 h 361"/>
                <a:gd name="T8" fmla="*/ 3 w 312"/>
                <a:gd name="T9" fmla="*/ 28 h 361"/>
                <a:gd name="T10" fmla="*/ 2 w 312"/>
                <a:gd name="T11" fmla="*/ 23 h 361"/>
                <a:gd name="T12" fmla="*/ 1 w 312"/>
                <a:gd name="T13" fmla="*/ 16 h 361"/>
                <a:gd name="T14" fmla="*/ 0 w 312"/>
                <a:gd name="T15" fmla="*/ 9 h 361"/>
                <a:gd name="T16" fmla="*/ 0 w 312"/>
                <a:gd name="T17" fmla="*/ 0 h 361"/>
                <a:gd name="T18" fmla="*/ 0 w 312"/>
                <a:gd name="T19" fmla="*/ 9 h 361"/>
                <a:gd name="T20" fmla="*/ 0 w 312"/>
                <a:gd name="T21" fmla="*/ 16 h 361"/>
                <a:gd name="T22" fmla="*/ 1 w 312"/>
                <a:gd name="T23" fmla="*/ 23 h 361"/>
                <a:gd name="T24" fmla="*/ 1 w 312"/>
                <a:gd name="T25" fmla="*/ 29 h 361"/>
                <a:gd name="T26" fmla="*/ 3 w 312"/>
                <a:gd name="T27" fmla="*/ 35 h 361"/>
                <a:gd name="T28" fmla="*/ 4 w 312"/>
                <a:gd name="T29" fmla="*/ 39 h 361"/>
                <a:gd name="T30" fmla="*/ 6 w 312"/>
                <a:gd name="T31" fmla="*/ 43 h 361"/>
                <a:gd name="T32" fmla="*/ 9 w 312"/>
                <a:gd name="T33" fmla="*/ 46 h 361"/>
                <a:gd name="T34" fmla="*/ 9 w 312"/>
                <a:gd name="T35" fmla="*/ 45 h 361"/>
                <a:gd name="T36" fmla="*/ 10 w 312"/>
                <a:gd name="T37" fmla="*/ 45 h 361"/>
                <a:gd name="T38" fmla="*/ 10 w 312"/>
                <a:gd name="T39" fmla="*/ 44 h 361"/>
                <a:gd name="T40" fmla="*/ 11 w 312"/>
                <a:gd name="T41" fmla="*/ 44 h 361"/>
                <a:gd name="T42" fmla="*/ 11 w 312"/>
                <a:gd name="T43" fmla="*/ 43 h 361"/>
                <a:gd name="T44" fmla="*/ 11 w 312"/>
                <a:gd name="T45" fmla="*/ 42 h 361"/>
                <a:gd name="T46" fmla="*/ 11 w 312"/>
                <a:gd name="T47" fmla="*/ 41 h 361"/>
                <a:gd name="T48" fmla="*/ 12 w 312"/>
                <a:gd name="T49" fmla="*/ 40 h 36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12"/>
                <a:gd name="T76" fmla="*/ 0 h 361"/>
                <a:gd name="T77" fmla="*/ 312 w 312"/>
                <a:gd name="T78" fmla="*/ 361 h 36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12" h="361">
                  <a:moveTo>
                    <a:pt x="312" y="314"/>
                  </a:moveTo>
                  <a:lnTo>
                    <a:pt x="244" y="301"/>
                  </a:lnTo>
                  <a:lnTo>
                    <a:pt x="185" y="282"/>
                  </a:lnTo>
                  <a:lnTo>
                    <a:pt x="133" y="256"/>
                  </a:lnTo>
                  <a:lnTo>
                    <a:pt x="90" y="222"/>
                  </a:lnTo>
                  <a:lnTo>
                    <a:pt x="55" y="179"/>
                  </a:lnTo>
                  <a:lnTo>
                    <a:pt x="30" y="128"/>
                  </a:lnTo>
                  <a:lnTo>
                    <a:pt x="13" y="68"/>
                  </a:lnTo>
                  <a:lnTo>
                    <a:pt x="8" y="0"/>
                  </a:lnTo>
                  <a:lnTo>
                    <a:pt x="0" y="65"/>
                  </a:lnTo>
                  <a:lnTo>
                    <a:pt x="1" y="126"/>
                  </a:lnTo>
                  <a:lnTo>
                    <a:pt x="14" y="181"/>
                  </a:lnTo>
                  <a:lnTo>
                    <a:pt x="37" y="231"/>
                  </a:lnTo>
                  <a:lnTo>
                    <a:pt x="69" y="273"/>
                  </a:lnTo>
                  <a:lnTo>
                    <a:pt x="113" y="308"/>
                  </a:lnTo>
                  <a:lnTo>
                    <a:pt x="168" y="338"/>
                  </a:lnTo>
                  <a:lnTo>
                    <a:pt x="236" y="361"/>
                  </a:lnTo>
                  <a:lnTo>
                    <a:pt x="251" y="359"/>
                  </a:lnTo>
                  <a:lnTo>
                    <a:pt x="267" y="356"/>
                  </a:lnTo>
                  <a:lnTo>
                    <a:pt x="279" y="351"/>
                  </a:lnTo>
                  <a:lnTo>
                    <a:pt x="291" y="347"/>
                  </a:lnTo>
                  <a:lnTo>
                    <a:pt x="298" y="339"/>
                  </a:lnTo>
                  <a:lnTo>
                    <a:pt x="305" y="333"/>
                  </a:lnTo>
                  <a:lnTo>
                    <a:pt x="309" y="323"/>
                  </a:lnTo>
                  <a:lnTo>
                    <a:pt x="312" y="314"/>
                  </a:lnTo>
                  <a:close/>
                </a:path>
              </a:pathLst>
            </a:custGeom>
            <a:solidFill>
              <a:srgbClr val="E0B094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3" name="Freeform 42"/>
            <p:cNvSpPr>
              <a:spLocks/>
            </p:cNvSpPr>
            <p:nvPr/>
          </p:nvSpPr>
          <p:spPr bwMode="auto">
            <a:xfrm>
              <a:off x="4783" y="1837"/>
              <a:ext cx="116" cy="265"/>
            </a:xfrm>
            <a:custGeom>
              <a:avLst/>
              <a:gdLst>
                <a:gd name="T0" fmla="*/ 13 w 349"/>
                <a:gd name="T1" fmla="*/ 20 h 529"/>
                <a:gd name="T2" fmla="*/ 12 w 349"/>
                <a:gd name="T3" fmla="*/ 18 h 529"/>
                <a:gd name="T4" fmla="*/ 12 w 349"/>
                <a:gd name="T5" fmla="*/ 15 h 529"/>
                <a:gd name="T6" fmla="*/ 11 w 349"/>
                <a:gd name="T7" fmla="*/ 13 h 529"/>
                <a:gd name="T8" fmla="*/ 11 w 349"/>
                <a:gd name="T9" fmla="*/ 10 h 529"/>
                <a:gd name="T10" fmla="*/ 10 w 349"/>
                <a:gd name="T11" fmla="*/ 8 h 529"/>
                <a:gd name="T12" fmla="*/ 9 w 349"/>
                <a:gd name="T13" fmla="*/ 5 h 529"/>
                <a:gd name="T14" fmla="*/ 9 w 349"/>
                <a:gd name="T15" fmla="*/ 3 h 529"/>
                <a:gd name="T16" fmla="*/ 8 w 349"/>
                <a:gd name="T17" fmla="*/ 0 h 529"/>
                <a:gd name="T18" fmla="*/ 6 w 349"/>
                <a:gd name="T19" fmla="*/ 3 h 529"/>
                <a:gd name="T20" fmla="*/ 3 w 349"/>
                <a:gd name="T21" fmla="*/ 9 h 529"/>
                <a:gd name="T22" fmla="*/ 1 w 349"/>
                <a:gd name="T23" fmla="*/ 17 h 529"/>
                <a:gd name="T24" fmla="*/ 0 w 349"/>
                <a:gd name="T25" fmla="*/ 28 h 529"/>
                <a:gd name="T26" fmla="*/ 0 w 349"/>
                <a:gd name="T27" fmla="*/ 38 h 529"/>
                <a:gd name="T28" fmla="*/ 1 w 349"/>
                <a:gd name="T29" fmla="*/ 49 h 529"/>
                <a:gd name="T30" fmla="*/ 3 w 349"/>
                <a:gd name="T31" fmla="*/ 59 h 529"/>
                <a:gd name="T32" fmla="*/ 6 w 349"/>
                <a:gd name="T33" fmla="*/ 67 h 529"/>
                <a:gd name="T34" fmla="*/ 9 w 349"/>
                <a:gd name="T35" fmla="*/ 67 h 529"/>
                <a:gd name="T36" fmla="*/ 11 w 349"/>
                <a:gd name="T37" fmla="*/ 64 h 529"/>
                <a:gd name="T38" fmla="*/ 12 w 349"/>
                <a:gd name="T39" fmla="*/ 58 h 529"/>
                <a:gd name="T40" fmla="*/ 12 w 349"/>
                <a:gd name="T41" fmla="*/ 51 h 529"/>
                <a:gd name="T42" fmla="*/ 12 w 349"/>
                <a:gd name="T43" fmla="*/ 43 h 529"/>
                <a:gd name="T44" fmla="*/ 12 w 349"/>
                <a:gd name="T45" fmla="*/ 35 h 529"/>
                <a:gd name="T46" fmla="*/ 12 w 349"/>
                <a:gd name="T47" fmla="*/ 27 h 529"/>
                <a:gd name="T48" fmla="*/ 13 w 349"/>
                <a:gd name="T49" fmla="*/ 20 h 52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49"/>
                <a:gd name="T76" fmla="*/ 0 h 529"/>
                <a:gd name="T77" fmla="*/ 349 w 349"/>
                <a:gd name="T78" fmla="*/ 529 h 52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49" h="529">
                  <a:moveTo>
                    <a:pt x="349" y="160"/>
                  </a:moveTo>
                  <a:lnTo>
                    <a:pt x="332" y="139"/>
                  </a:lnTo>
                  <a:lnTo>
                    <a:pt x="318" y="119"/>
                  </a:lnTo>
                  <a:lnTo>
                    <a:pt x="301" y="99"/>
                  </a:lnTo>
                  <a:lnTo>
                    <a:pt x="287" y="80"/>
                  </a:lnTo>
                  <a:lnTo>
                    <a:pt x="271" y="59"/>
                  </a:lnTo>
                  <a:lnTo>
                    <a:pt x="256" y="39"/>
                  </a:lnTo>
                  <a:lnTo>
                    <a:pt x="240" y="20"/>
                  </a:lnTo>
                  <a:lnTo>
                    <a:pt x="226" y="0"/>
                  </a:lnTo>
                  <a:lnTo>
                    <a:pt x="151" y="21"/>
                  </a:lnTo>
                  <a:lnTo>
                    <a:pt x="88" y="69"/>
                  </a:lnTo>
                  <a:lnTo>
                    <a:pt x="38" y="136"/>
                  </a:lnTo>
                  <a:lnTo>
                    <a:pt x="9" y="217"/>
                  </a:lnTo>
                  <a:lnTo>
                    <a:pt x="0" y="302"/>
                  </a:lnTo>
                  <a:lnTo>
                    <a:pt x="20" y="388"/>
                  </a:lnTo>
                  <a:lnTo>
                    <a:pt x="72" y="465"/>
                  </a:lnTo>
                  <a:lnTo>
                    <a:pt x="161" y="529"/>
                  </a:lnTo>
                  <a:lnTo>
                    <a:pt x="243" y="529"/>
                  </a:lnTo>
                  <a:lnTo>
                    <a:pt x="295" y="506"/>
                  </a:lnTo>
                  <a:lnTo>
                    <a:pt x="322" y="461"/>
                  </a:lnTo>
                  <a:lnTo>
                    <a:pt x="333" y="405"/>
                  </a:lnTo>
                  <a:lnTo>
                    <a:pt x="332" y="340"/>
                  </a:lnTo>
                  <a:lnTo>
                    <a:pt x="331" y="274"/>
                  </a:lnTo>
                  <a:lnTo>
                    <a:pt x="333" y="210"/>
                  </a:lnTo>
                  <a:lnTo>
                    <a:pt x="349" y="160"/>
                  </a:lnTo>
                  <a:close/>
                </a:path>
              </a:pathLst>
            </a:custGeom>
            <a:solidFill>
              <a:srgbClr val="8F8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4" name="Freeform 43"/>
            <p:cNvSpPr>
              <a:spLocks/>
            </p:cNvSpPr>
            <p:nvPr/>
          </p:nvSpPr>
          <p:spPr bwMode="auto">
            <a:xfrm>
              <a:off x="4795" y="1844"/>
              <a:ext cx="103" cy="235"/>
            </a:xfrm>
            <a:custGeom>
              <a:avLst/>
              <a:gdLst>
                <a:gd name="T0" fmla="*/ 11 w 309"/>
                <a:gd name="T1" fmla="*/ 18 h 470"/>
                <a:gd name="T2" fmla="*/ 11 w 309"/>
                <a:gd name="T3" fmla="*/ 15 h 470"/>
                <a:gd name="T4" fmla="*/ 10 w 309"/>
                <a:gd name="T5" fmla="*/ 14 h 470"/>
                <a:gd name="T6" fmla="*/ 10 w 309"/>
                <a:gd name="T7" fmla="*/ 12 h 470"/>
                <a:gd name="T8" fmla="*/ 9 w 309"/>
                <a:gd name="T9" fmla="*/ 9 h 470"/>
                <a:gd name="T10" fmla="*/ 9 w 309"/>
                <a:gd name="T11" fmla="*/ 7 h 470"/>
                <a:gd name="T12" fmla="*/ 8 w 309"/>
                <a:gd name="T13" fmla="*/ 5 h 470"/>
                <a:gd name="T14" fmla="*/ 8 w 309"/>
                <a:gd name="T15" fmla="*/ 3 h 470"/>
                <a:gd name="T16" fmla="*/ 7 w 309"/>
                <a:gd name="T17" fmla="*/ 0 h 470"/>
                <a:gd name="T18" fmla="*/ 5 w 309"/>
                <a:gd name="T19" fmla="*/ 3 h 470"/>
                <a:gd name="T20" fmla="*/ 3 w 309"/>
                <a:gd name="T21" fmla="*/ 7 h 470"/>
                <a:gd name="T22" fmla="*/ 1 w 309"/>
                <a:gd name="T23" fmla="*/ 15 h 470"/>
                <a:gd name="T24" fmla="*/ 0 w 309"/>
                <a:gd name="T25" fmla="*/ 24 h 470"/>
                <a:gd name="T26" fmla="*/ 0 w 309"/>
                <a:gd name="T27" fmla="*/ 34 h 470"/>
                <a:gd name="T28" fmla="*/ 1 w 309"/>
                <a:gd name="T29" fmla="*/ 44 h 470"/>
                <a:gd name="T30" fmla="*/ 2 w 309"/>
                <a:gd name="T31" fmla="*/ 52 h 470"/>
                <a:gd name="T32" fmla="*/ 5 w 309"/>
                <a:gd name="T33" fmla="*/ 59 h 470"/>
                <a:gd name="T34" fmla="*/ 8 w 309"/>
                <a:gd name="T35" fmla="*/ 59 h 470"/>
                <a:gd name="T36" fmla="*/ 10 w 309"/>
                <a:gd name="T37" fmla="*/ 57 h 470"/>
                <a:gd name="T38" fmla="*/ 11 w 309"/>
                <a:gd name="T39" fmla="*/ 52 h 470"/>
                <a:gd name="T40" fmla="*/ 11 w 309"/>
                <a:gd name="T41" fmla="*/ 46 h 470"/>
                <a:gd name="T42" fmla="*/ 11 w 309"/>
                <a:gd name="T43" fmla="*/ 38 h 470"/>
                <a:gd name="T44" fmla="*/ 11 w 309"/>
                <a:gd name="T45" fmla="*/ 30 h 470"/>
                <a:gd name="T46" fmla="*/ 11 w 309"/>
                <a:gd name="T47" fmla="*/ 24 h 470"/>
                <a:gd name="T48" fmla="*/ 11 w 309"/>
                <a:gd name="T49" fmla="*/ 18 h 47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09"/>
                <a:gd name="T76" fmla="*/ 0 h 470"/>
                <a:gd name="T77" fmla="*/ 309 w 309"/>
                <a:gd name="T78" fmla="*/ 470 h 47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09" h="470">
                  <a:moveTo>
                    <a:pt x="309" y="144"/>
                  </a:moveTo>
                  <a:lnTo>
                    <a:pt x="295" y="124"/>
                  </a:lnTo>
                  <a:lnTo>
                    <a:pt x="280" y="107"/>
                  </a:lnTo>
                  <a:lnTo>
                    <a:pt x="266" y="89"/>
                  </a:lnTo>
                  <a:lnTo>
                    <a:pt x="254" y="72"/>
                  </a:lnTo>
                  <a:lnTo>
                    <a:pt x="239" y="52"/>
                  </a:lnTo>
                  <a:lnTo>
                    <a:pt x="225" y="36"/>
                  </a:lnTo>
                  <a:lnTo>
                    <a:pt x="211" y="17"/>
                  </a:lnTo>
                  <a:lnTo>
                    <a:pt x="199" y="0"/>
                  </a:lnTo>
                  <a:lnTo>
                    <a:pt x="134" y="19"/>
                  </a:lnTo>
                  <a:lnTo>
                    <a:pt x="77" y="60"/>
                  </a:lnTo>
                  <a:lnTo>
                    <a:pt x="33" y="120"/>
                  </a:lnTo>
                  <a:lnTo>
                    <a:pt x="7" y="192"/>
                  </a:lnTo>
                  <a:lnTo>
                    <a:pt x="0" y="268"/>
                  </a:lnTo>
                  <a:lnTo>
                    <a:pt x="18" y="345"/>
                  </a:lnTo>
                  <a:lnTo>
                    <a:pt x="63" y="413"/>
                  </a:lnTo>
                  <a:lnTo>
                    <a:pt x="142" y="470"/>
                  </a:lnTo>
                  <a:lnTo>
                    <a:pt x="214" y="470"/>
                  </a:lnTo>
                  <a:lnTo>
                    <a:pt x="261" y="449"/>
                  </a:lnTo>
                  <a:lnTo>
                    <a:pt x="285" y="410"/>
                  </a:lnTo>
                  <a:lnTo>
                    <a:pt x="295" y="361"/>
                  </a:lnTo>
                  <a:lnTo>
                    <a:pt x="293" y="303"/>
                  </a:lnTo>
                  <a:lnTo>
                    <a:pt x="292" y="244"/>
                  </a:lnTo>
                  <a:lnTo>
                    <a:pt x="295" y="190"/>
                  </a:lnTo>
                  <a:lnTo>
                    <a:pt x="309" y="144"/>
                  </a:lnTo>
                  <a:close/>
                </a:path>
              </a:pathLst>
            </a:custGeom>
            <a:solidFill>
              <a:srgbClr val="A8A8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5" name="Freeform 44"/>
            <p:cNvSpPr>
              <a:spLocks/>
            </p:cNvSpPr>
            <p:nvPr/>
          </p:nvSpPr>
          <p:spPr bwMode="auto">
            <a:xfrm>
              <a:off x="4807" y="1851"/>
              <a:ext cx="90" cy="205"/>
            </a:xfrm>
            <a:custGeom>
              <a:avLst/>
              <a:gdLst>
                <a:gd name="T0" fmla="*/ 10 w 270"/>
                <a:gd name="T1" fmla="*/ 15 h 410"/>
                <a:gd name="T2" fmla="*/ 10 w 270"/>
                <a:gd name="T3" fmla="*/ 13 h 410"/>
                <a:gd name="T4" fmla="*/ 9 w 270"/>
                <a:gd name="T5" fmla="*/ 12 h 410"/>
                <a:gd name="T6" fmla="*/ 9 w 270"/>
                <a:gd name="T7" fmla="*/ 10 h 410"/>
                <a:gd name="T8" fmla="*/ 8 w 270"/>
                <a:gd name="T9" fmla="*/ 7 h 410"/>
                <a:gd name="T10" fmla="*/ 8 w 270"/>
                <a:gd name="T11" fmla="*/ 6 h 410"/>
                <a:gd name="T12" fmla="*/ 7 w 270"/>
                <a:gd name="T13" fmla="*/ 3 h 410"/>
                <a:gd name="T14" fmla="*/ 7 w 270"/>
                <a:gd name="T15" fmla="*/ 2 h 410"/>
                <a:gd name="T16" fmla="*/ 6 w 270"/>
                <a:gd name="T17" fmla="*/ 0 h 410"/>
                <a:gd name="T18" fmla="*/ 4 w 270"/>
                <a:gd name="T19" fmla="*/ 2 h 410"/>
                <a:gd name="T20" fmla="*/ 3 w 270"/>
                <a:gd name="T21" fmla="*/ 6 h 410"/>
                <a:gd name="T22" fmla="*/ 1 w 270"/>
                <a:gd name="T23" fmla="*/ 13 h 410"/>
                <a:gd name="T24" fmla="*/ 0 w 270"/>
                <a:gd name="T25" fmla="*/ 21 h 410"/>
                <a:gd name="T26" fmla="*/ 0 w 270"/>
                <a:gd name="T27" fmla="*/ 29 h 410"/>
                <a:gd name="T28" fmla="*/ 1 w 270"/>
                <a:gd name="T29" fmla="*/ 38 h 410"/>
                <a:gd name="T30" fmla="*/ 2 w 270"/>
                <a:gd name="T31" fmla="*/ 45 h 410"/>
                <a:gd name="T32" fmla="*/ 5 w 270"/>
                <a:gd name="T33" fmla="*/ 51 h 410"/>
                <a:gd name="T34" fmla="*/ 7 w 270"/>
                <a:gd name="T35" fmla="*/ 51 h 410"/>
                <a:gd name="T36" fmla="*/ 8 w 270"/>
                <a:gd name="T37" fmla="*/ 49 h 410"/>
                <a:gd name="T38" fmla="*/ 9 w 270"/>
                <a:gd name="T39" fmla="*/ 45 h 410"/>
                <a:gd name="T40" fmla="*/ 10 w 270"/>
                <a:gd name="T41" fmla="*/ 40 h 410"/>
                <a:gd name="T42" fmla="*/ 9 w 270"/>
                <a:gd name="T43" fmla="*/ 33 h 410"/>
                <a:gd name="T44" fmla="*/ 9 w 270"/>
                <a:gd name="T45" fmla="*/ 26 h 410"/>
                <a:gd name="T46" fmla="*/ 10 w 270"/>
                <a:gd name="T47" fmla="*/ 21 h 410"/>
                <a:gd name="T48" fmla="*/ 10 w 270"/>
                <a:gd name="T49" fmla="*/ 15 h 41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70"/>
                <a:gd name="T76" fmla="*/ 0 h 410"/>
                <a:gd name="T77" fmla="*/ 270 w 270"/>
                <a:gd name="T78" fmla="*/ 410 h 41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70" h="410">
                  <a:moveTo>
                    <a:pt x="270" y="124"/>
                  </a:moveTo>
                  <a:lnTo>
                    <a:pt x="257" y="108"/>
                  </a:lnTo>
                  <a:lnTo>
                    <a:pt x="244" y="92"/>
                  </a:lnTo>
                  <a:lnTo>
                    <a:pt x="233" y="77"/>
                  </a:lnTo>
                  <a:lnTo>
                    <a:pt x="222" y="61"/>
                  </a:lnTo>
                  <a:lnTo>
                    <a:pt x="209" y="45"/>
                  </a:lnTo>
                  <a:lnTo>
                    <a:pt x="196" y="30"/>
                  </a:lnTo>
                  <a:lnTo>
                    <a:pt x="185" y="14"/>
                  </a:lnTo>
                  <a:lnTo>
                    <a:pt x="174" y="0"/>
                  </a:lnTo>
                  <a:lnTo>
                    <a:pt x="116" y="15"/>
                  </a:lnTo>
                  <a:lnTo>
                    <a:pt x="68" y="52"/>
                  </a:lnTo>
                  <a:lnTo>
                    <a:pt x="28" y="103"/>
                  </a:lnTo>
                  <a:lnTo>
                    <a:pt x="6" y="167"/>
                  </a:lnTo>
                  <a:lnTo>
                    <a:pt x="0" y="233"/>
                  </a:lnTo>
                  <a:lnTo>
                    <a:pt x="16" y="300"/>
                  </a:lnTo>
                  <a:lnTo>
                    <a:pt x="55" y="359"/>
                  </a:lnTo>
                  <a:lnTo>
                    <a:pt x="124" y="410"/>
                  </a:lnTo>
                  <a:lnTo>
                    <a:pt x="188" y="410"/>
                  </a:lnTo>
                  <a:lnTo>
                    <a:pt x="227" y="390"/>
                  </a:lnTo>
                  <a:lnTo>
                    <a:pt x="249" y="356"/>
                  </a:lnTo>
                  <a:lnTo>
                    <a:pt x="257" y="313"/>
                  </a:lnTo>
                  <a:lnTo>
                    <a:pt x="256" y="262"/>
                  </a:lnTo>
                  <a:lnTo>
                    <a:pt x="256" y="212"/>
                  </a:lnTo>
                  <a:lnTo>
                    <a:pt x="257" y="164"/>
                  </a:lnTo>
                  <a:lnTo>
                    <a:pt x="270" y="124"/>
                  </a:lnTo>
                  <a:close/>
                </a:path>
              </a:pathLst>
            </a:custGeom>
            <a:solidFill>
              <a:srgbClr val="C2C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6" name="Freeform 45"/>
            <p:cNvSpPr>
              <a:spLocks/>
            </p:cNvSpPr>
            <p:nvPr/>
          </p:nvSpPr>
          <p:spPr bwMode="auto">
            <a:xfrm>
              <a:off x="4818" y="1858"/>
              <a:ext cx="77" cy="174"/>
            </a:xfrm>
            <a:custGeom>
              <a:avLst/>
              <a:gdLst>
                <a:gd name="T0" fmla="*/ 9 w 232"/>
                <a:gd name="T1" fmla="*/ 13 h 347"/>
                <a:gd name="T2" fmla="*/ 8 w 232"/>
                <a:gd name="T3" fmla="*/ 12 h 347"/>
                <a:gd name="T4" fmla="*/ 8 w 232"/>
                <a:gd name="T5" fmla="*/ 10 h 347"/>
                <a:gd name="T6" fmla="*/ 7 w 232"/>
                <a:gd name="T7" fmla="*/ 8 h 347"/>
                <a:gd name="T8" fmla="*/ 7 w 232"/>
                <a:gd name="T9" fmla="*/ 7 h 347"/>
                <a:gd name="T10" fmla="*/ 7 w 232"/>
                <a:gd name="T11" fmla="*/ 5 h 347"/>
                <a:gd name="T12" fmla="*/ 6 w 232"/>
                <a:gd name="T13" fmla="*/ 4 h 347"/>
                <a:gd name="T14" fmla="*/ 6 w 232"/>
                <a:gd name="T15" fmla="*/ 2 h 347"/>
                <a:gd name="T16" fmla="*/ 6 w 232"/>
                <a:gd name="T17" fmla="*/ 0 h 347"/>
                <a:gd name="T18" fmla="*/ 4 w 232"/>
                <a:gd name="T19" fmla="*/ 2 h 347"/>
                <a:gd name="T20" fmla="*/ 2 w 232"/>
                <a:gd name="T21" fmla="*/ 6 h 347"/>
                <a:gd name="T22" fmla="*/ 1 w 232"/>
                <a:gd name="T23" fmla="*/ 11 h 347"/>
                <a:gd name="T24" fmla="*/ 0 w 232"/>
                <a:gd name="T25" fmla="*/ 18 h 347"/>
                <a:gd name="T26" fmla="*/ 0 w 232"/>
                <a:gd name="T27" fmla="*/ 25 h 347"/>
                <a:gd name="T28" fmla="*/ 1 w 232"/>
                <a:gd name="T29" fmla="*/ 32 h 347"/>
                <a:gd name="T30" fmla="*/ 2 w 232"/>
                <a:gd name="T31" fmla="*/ 38 h 347"/>
                <a:gd name="T32" fmla="*/ 4 w 232"/>
                <a:gd name="T33" fmla="*/ 44 h 347"/>
                <a:gd name="T34" fmla="*/ 6 w 232"/>
                <a:gd name="T35" fmla="*/ 44 h 347"/>
                <a:gd name="T36" fmla="*/ 7 w 232"/>
                <a:gd name="T37" fmla="*/ 42 h 347"/>
                <a:gd name="T38" fmla="*/ 8 w 232"/>
                <a:gd name="T39" fmla="*/ 38 h 347"/>
                <a:gd name="T40" fmla="*/ 8 w 232"/>
                <a:gd name="T41" fmla="*/ 34 h 347"/>
                <a:gd name="T42" fmla="*/ 8 w 232"/>
                <a:gd name="T43" fmla="*/ 28 h 347"/>
                <a:gd name="T44" fmla="*/ 8 w 232"/>
                <a:gd name="T45" fmla="*/ 23 h 347"/>
                <a:gd name="T46" fmla="*/ 8 w 232"/>
                <a:gd name="T47" fmla="*/ 18 h 347"/>
                <a:gd name="T48" fmla="*/ 9 w 232"/>
                <a:gd name="T49" fmla="*/ 13 h 34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32"/>
                <a:gd name="T76" fmla="*/ 0 h 347"/>
                <a:gd name="T77" fmla="*/ 232 w 232"/>
                <a:gd name="T78" fmla="*/ 347 h 34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32" h="347">
                  <a:moveTo>
                    <a:pt x="232" y="104"/>
                  </a:moveTo>
                  <a:lnTo>
                    <a:pt x="220" y="90"/>
                  </a:lnTo>
                  <a:lnTo>
                    <a:pt x="210" y="77"/>
                  </a:lnTo>
                  <a:lnTo>
                    <a:pt x="199" y="63"/>
                  </a:lnTo>
                  <a:lnTo>
                    <a:pt x="189" y="51"/>
                  </a:lnTo>
                  <a:lnTo>
                    <a:pt x="179" y="38"/>
                  </a:lnTo>
                  <a:lnTo>
                    <a:pt x="169" y="25"/>
                  </a:lnTo>
                  <a:lnTo>
                    <a:pt x="160" y="12"/>
                  </a:lnTo>
                  <a:lnTo>
                    <a:pt x="151" y="0"/>
                  </a:lnTo>
                  <a:lnTo>
                    <a:pt x="102" y="12"/>
                  </a:lnTo>
                  <a:lnTo>
                    <a:pt x="59" y="44"/>
                  </a:lnTo>
                  <a:lnTo>
                    <a:pt x="27" y="87"/>
                  </a:lnTo>
                  <a:lnTo>
                    <a:pt x="7" y="141"/>
                  </a:lnTo>
                  <a:lnTo>
                    <a:pt x="0" y="197"/>
                  </a:lnTo>
                  <a:lnTo>
                    <a:pt x="14" y="253"/>
                  </a:lnTo>
                  <a:lnTo>
                    <a:pt x="48" y="304"/>
                  </a:lnTo>
                  <a:lnTo>
                    <a:pt x="107" y="347"/>
                  </a:lnTo>
                  <a:lnTo>
                    <a:pt x="161" y="347"/>
                  </a:lnTo>
                  <a:lnTo>
                    <a:pt x="195" y="332"/>
                  </a:lnTo>
                  <a:lnTo>
                    <a:pt x="213" y="303"/>
                  </a:lnTo>
                  <a:lnTo>
                    <a:pt x="220" y="266"/>
                  </a:lnTo>
                  <a:lnTo>
                    <a:pt x="219" y="223"/>
                  </a:lnTo>
                  <a:lnTo>
                    <a:pt x="219" y="180"/>
                  </a:lnTo>
                  <a:lnTo>
                    <a:pt x="220" y="138"/>
                  </a:lnTo>
                  <a:lnTo>
                    <a:pt x="232" y="104"/>
                  </a:lnTo>
                  <a:close/>
                </a:path>
              </a:pathLst>
            </a:custGeom>
            <a:solidFill>
              <a:srgbClr val="DEDE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7" name="Freeform 46"/>
            <p:cNvSpPr>
              <a:spLocks/>
            </p:cNvSpPr>
            <p:nvPr/>
          </p:nvSpPr>
          <p:spPr bwMode="auto">
            <a:xfrm>
              <a:off x="4858" y="1887"/>
              <a:ext cx="41" cy="90"/>
            </a:xfrm>
            <a:custGeom>
              <a:avLst/>
              <a:gdLst>
                <a:gd name="T0" fmla="*/ 5 w 123"/>
                <a:gd name="T1" fmla="*/ 8 h 179"/>
                <a:gd name="T2" fmla="*/ 4 w 123"/>
                <a:gd name="T3" fmla="*/ 7 h 179"/>
                <a:gd name="T4" fmla="*/ 4 w 123"/>
                <a:gd name="T5" fmla="*/ 6 h 179"/>
                <a:gd name="T6" fmla="*/ 4 w 123"/>
                <a:gd name="T7" fmla="*/ 5 h 179"/>
                <a:gd name="T8" fmla="*/ 3 w 123"/>
                <a:gd name="T9" fmla="*/ 4 h 179"/>
                <a:gd name="T10" fmla="*/ 3 w 123"/>
                <a:gd name="T11" fmla="*/ 3 h 179"/>
                <a:gd name="T12" fmla="*/ 3 w 123"/>
                <a:gd name="T13" fmla="*/ 2 h 179"/>
                <a:gd name="T14" fmla="*/ 3 w 123"/>
                <a:gd name="T15" fmla="*/ 1 h 179"/>
                <a:gd name="T16" fmla="*/ 2 w 123"/>
                <a:gd name="T17" fmla="*/ 0 h 179"/>
                <a:gd name="T18" fmla="*/ 1 w 123"/>
                <a:gd name="T19" fmla="*/ 2 h 179"/>
                <a:gd name="T20" fmla="*/ 1 w 123"/>
                <a:gd name="T21" fmla="*/ 3 h 179"/>
                <a:gd name="T22" fmla="*/ 0 w 123"/>
                <a:gd name="T23" fmla="*/ 5 h 179"/>
                <a:gd name="T24" fmla="*/ 0 w 123"/>
                <a:gd name="T25" fmla="*/ 8 h 179"/>
                <a:gd name="T26" fmla="*/ 0 w 123"/>
                <a:gd name="T27" fmla="*/ 11 h 179"/>
                <a:gd name="T28" fmla="*/ 0 w 123"/>
                <a:gd name="T29" fmla="*/ 14 h 179"/>
                <a:gd name="T30" fmla="*/ 0 w 123"/>
                <a:gd name="T31" fmla="*/ 18 h 179"/>
                <a:gd name="T32" fmla="*/ 1 w 123"/>
                <a:gd name="T33" fmla="*/ 23 h 179"/>
                <a:gd name="T34" fmla="*/ 1 w 123"/>
                <a:gd name="T35" fmla="*/ 22 h 179"/>
                <a:gd name="T36" fmla="*/ 2 w 123"/>
                <a:gd name="T37" fmla="*/ 21 h 179"/>
                <a:gd name="T38" fmla="*/ 3 w 123"/>
                <a:gd name="T39" fmla="*/ 19 h 179"/>
                <a:gd name="T40" fmla="*/ 3 w 123"/>
                <a:gd name="T41" fmla="*/ 17 h 179"/>
                <a:gd name="T42" fmla="*/ 3 w 123"/>
                <a:gd name="T43" fmla="*/ 15 h 179"/>
                <a:gd name="T44" fmla="*/ 4 w 123"/>
                <a:gd name="T45" fmla="*/ 12 h 179"/>
                <a:gd name="T46" fmla="*/ 4 w 123"/>
                <a:gd name="T47" fmla="*/ 10 h 179"/>
                <a:gd name="T48" fmla="*/ 5 w 123"/>
                <a:gd name="T49" fmla="*/ 8 h 17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3"/>
                <a:gd name="T76" fmla="*/ 0 h 179"/>
                <a:gd name="T77" fmla="*/ 123 w 123"/>
                <a:gd name="T78" fmla="*/ 179 h 17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3" h="179">
                  <a:moveTo>
                    <a:pt x="123" y="64"/>
                  </a:moveTo>
                  <a:lnTo>
                    <a:pt x="114" y="55"/>
                  </a:lnTo>
                  <a:lnTo>
                    <a:pt x="107" y="47"/>
                  </a:lnTo>
                  <a:lnTo>
                    <a:pt x="99" y="39"/>
                  </a:lnTo>
                  <a:lnTo>
                    <a:pt x="92" y="31"/>
                  </a:lnTo>
                  <a:lnTo>
                    <a:pt x="83" y="23"/>
                  </a:lnTo>
                  <a:lnTo>
                    <a:pt x="76" y="15"/>
                  </a:lnTo>
                  <a:lnTo>
                    <a:pt x="68" y="8"/>
                  </a:lnTo>
                  <a:lnTo>
                    <a:pt x="61" y="0"/>
                  </a:lnTo>
                  <a:lnTo>
                    <a:pt x="40" y="9"/>
                  </a:lnTo>
                  <a:lnTo>
                    <a:pt x="24" y="22"/>
                  </a:lnTo>
                  <a:lnTo>
                    <a:pt x="11" y="39"/>
                  </a:lnTo>
                  <a:lnTo>
                    <a:pt x="4" y="60"/>
                  </a:lnTo>
                  <a:lnTo>
                    <a:pt x="0" y="83"/>
                  </a:lnTo>
                  <a:lnTo>
                    <a:pt x="0" y="111"/>
                  </a:lnTo>
                  <a:lnTo>
                    <a:pt x="4" y="142"/>
                  </a:lnTo>
                  <a:lnTo>
                    <a:pt x="14" y="179"/>
                  </a:lnTo>
                  <a:lnTo>
                    <a:pt x="37" y="175"/>
                  </a:lnTo>
                  <a:lnTo>
                    <a:pt x="57" y="166"/>
                  </a:lnTo>
                  <a:lnTo>
                    <a:pt x="71" y="151"/>
                  </a:lnTo>
                  <a:lnTo>
                    <a:pt x="83" y="136"/>
                  </a:lnTo>
                  <a:lnTo>
                    <a:pt x="92" y="116"/>
                  </a:lnTo>
                  <a:lnTo>
                    <a:pt x="100" y="96"/>
                  </a:lnTo>
                  <a:lnTo>
                    <a:pt x="109" y="78"/>
                  </a:lnTo>
                  <a:lnTo>
                    <a:pt x="123" y="64"/>
                  </a:lnTo>
                  <a:close/>
                </a:path>
              </a:pathLst>
            </a:custGeom>
            <a:solidFill>
              <a:srgbClr val="0000B3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" name="Freeform 47"/>
            <p:cNvSpPr>
              <a:spLocks/>
            </p:cNvSpPr>
            <p:nvPr/>
          </p:nvSpPr>
          <p:spPr bwMode="auto">
            <a:xfrm>
              <a:off x="4852" y="1796"/>
              <a:ext cx="108" cy="142"/>
            </a:xfrm>
            <a:custGeom>
              <a:avLst/>
              <a:gdLst>
                <a:gd name="T0" fmla="*/ 12 w 322"/>
                <a:gd name="T1" fmla="*/ 36 h 283"/>
                <a:gd name="T2" fmla="*/ 9 w 322"/>
                <a:gd name="T3" fmla="*/ 34 h 283"/>
                <a:gd name="T4" fmla="*/ 6 w 322"/>
                <a:gd name="T5" fmla="*/ 32 h 283"/>
                <a:gd name="T6" fmla="*/ 4 w 322"/>
                <a:gd name="T7" fmla="*/ 28 h 283"/>
                <a:gd name="T8" fmla="*/ 3 w 322"/>
                <a:gd name="T9" fmla="*/ 23 h 283"/>
                <a:gd name="T10" fmla="*/ 2 w 322"/>
                <a:gd name="T11" fmla="*/ 18 h 283"/>
                <a:gd name="T12" fmla="*/ 1 w 322"/>
                <a:gd name="T13" fmla="*/ 12 h 283"/>
                <a:gd name="T14" fmla="*/ 1 w 322"/>
                <a:gd name="T15" fmla="*/ 6 h 283"/>
                <a:gd name="T16" fmla="*/ 0 w 322"/>
                <a:gd name="T17" fmla="*/ 0 h 283"/>
                <a:gd name="T18" fmla="*/ 0 w 322"/>
                <a:gd name="T19" fmla="*/ 1 h 283"/>
                <a:gd name="T20" fmla="*/ 1 w 322"/>
                <a:gd name="T21" fmla="*/ 2 h 283"/>
                <a:gd name="T22" fmla="*/ 1 w 322"/>
                <a:gd name="T23" fmla="*/ 3 h 283"/>
                <a:gd name="T24" fmla="*/ 1 w 322"/>
                <a:gd name="T25" fmla="*/ 4 h 283"/>
                <a:gd name="T26" fmla="*/ 2 w 322"/>
                <a:gd name="T27" fmla="*/ 4 h 283"/>
                <a:gd name="T28" fmla="*/ 2 w 322"/>
                <a:gd name="T29" fmla="*/ 5 h 283"/>
                <a:gd name="T30" fmla="*/ 2 w 322"/>
                <a:gd name="T31" fmla="*/ 5 h 283"/>
                <a:gd name="T32" fmla="*/ 3 w 322"/>
                <a:gd name="T33" fmla="*/ 6 h 283"/>
                <a:gd name="T34" fmla="*/ 3 w 322"/>
                <a:gd name="T35" fmla="*/ 11 h 283"/>
                <a:gd name="T36" fmla="*/ 4 w 322"/>
                <a:gd name="T37" fmla="*/ 15 h 283"/>
                <a:gd name="T38" fmla="*/ 5 w 322"/>
                <a:gd name="T39" fmla="*/ 20 h 283"/>
                <a:gd name="T40" fmla="*/ 5 w 322"/>
                <a:gd name="T41" fmla="*/ 24 h 283"/>
                <a:gd name="T42" fmla="*/ 7 w 322"/>
                <a:gd name="T43" fmla="*/ 28 h 283"/>
                <a:gd name="T44" fmla="*/ 8 w 322"/>
                <a:gd name="T45" fmla="*/ 31 h 283"/>
                <a:gd name="T46" fmla="*/ 10 w 322"/>
                <a:gd name="T47" fmla="*/ 34 h 283"/>
                <a:gd name="T48" fmla="*/ 12 w 322"/>
                <a:gd name="T49" fmla="*/ 36 h 28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22"/>
                <a:gd name="T76" fmla="*/ 0 h 283"/>
                <a:gd name="T77" fmla="*/ 322 w 322"/>
                <a:gd name="T78" fmla="*/ 283 h 28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22" h="283">
                  <a:moveTo>
                    <a:pt x="322" y="283"/>
                  </a:moveTo>
                  <a:lnTo>
                    <a:pt x="230" y="272"/>
                  </a:lnTo>
                  <a:lnTo>
                    <a:pt x="161" y="251"/>
                  </a:lnTo>
                  <a:lnTo>
                    <a:pt x="109" y="221"/>
                  </a:lnTo>
                  <a:lnTo>
                    <a:pt x="74" y="183"/>
                  </a:lnTo>
                  <a:lnTo>
                    <a:pt x="48" y="140"/>
                  </a:lnTo>
                  <a:lnTo>
                    <a:pt x="30" y="94"/>
                  </a:lnTo>
                  <a:lnTo>
                    <a:pt x="14" y="46"/>
                  </a:lnTo>
                  <a:lnTo>
                    <a:pt x="0" y="0"/>
                  </a:lnTo>
                  <a:lnTo>
                    <a:pt x="7" y="5"/>
                  </a:lnTo>
                  <a:lnTo>
                    <a:pt x="16" y="12"/>
                  </a:lnTo>
                  <a:lnTo>
                    <a:pt x="24" y="18"/>
                  </a:lnTo>
                  <a:lnTo>
                    <a:pt x="34" y="25"/>
                  </a:lnTo>
                  <a:lnTo>
                    <a:pt x="43" y="30"/>
                  </a:lnTo>
                  <a:lnTo>
                    <a:pt x="54" y="35"/>
                  </a:lnTo>
                  <a:lnTo>
                    <a:pt x="66" y="39"/>
                  </a:lnTo>
                  <a:lnTo>
                    <a:pt x="81" y="43"/>
                  </a:lnTo>
                  <a:lnTo>
                    <a:pt x="89" y="81"/>
                  </a:lnTo>
                  <a:lnTo>
                    <a:pt x="103" y="119"/>
                  </a:lnTo>
                  <a:lnTo>
                    <a:pt x="122" y="154"/>
                  </a:lnTo>
                  <a:lnTo>
                    <a:pt x="147" y="188"/>
                  </a:lnTo>
                  <a:lnTo>
                    <a:pt x="177" y="217"/>
                  </a:lnTo>
                  <a:lnTo>
                    <a:pt x="216" y="243"/>
                  </a:lnTo>
                  <a:lnTo>
                    <a:pt x="264" y="265"/>
                  </a:lnTo>
                  <a:lnTo>
                    <a:pt x="322" y="28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9" name="Freeform 48"/>
            <p:cNvSpPr>
              <a:spLocks/>
            </p:cNvSpPr>
            <p:nvPr/>
          </p:nvSpPr>
          <p:spPr bwMode="auto">
            <a:xfrm>
              <a:off x="4987" y="1877"/>
              <a:ext cx="140" cy="238"/>
            </a:xfrm>
            <a:custGeom>
              <a:avLst/>
              <a:gdLst>
                <a:gd name="T0" fmla="*/ 11 w 419"/>
                <a:gd name="T1" fmla="*/ 1 h 476"/>
                <a:gd name="T2" fmla="*/ 10 w 419"/>
                <a:gd name="T3" fmla="*/ 4 h 476"/>
                <a:gd name="T4" fmla="*/ 9 w 419"/>
                <a:gd name="T5" fmla="*/ 7 h 476"/>
                <a:gd name="T6" fmla="*/ 7 w 419"/>
                <a:gd name="T7" fmla="*/ 10 h 476"/>
                <a:gd name="T8" fmla="*/ 6 w 419"/>
                <a:gd name="T9" fmla="*/ 12 h 476"/>
                <a:gd name="T10" fmla="*/ 4 w 419"/>
                <a:gd name="T11" fmla="*/ 14 h 476"/>
                <a:gd name="T12" fmla="*/ 3 w 419"/>
                <a:gd name="T13" fmla="*/ 15 h 476"/>
                <a:gd name="T14" fmla="*/ 2 w 419"/>
                <a:gd name="T15" fmla="*/ 15 h 476"/>
                <a:gd name="T16" fmla="*/ 0 w 419"/>
                <a:gd name="T17" fmla="*/ 17 h 476"/>
                <a:gd name="T18" fmla="*/ 0 w 419"/>
                <a:gd name="T19" fmla="*/ 19 h 476"/>
                <a:gd name="T20" fmla="*/ 0 w 419"/>
                <a:gd name="T21" fmla="*/ 20 h 476"/>
                <a:gd name="T22" fmla="*/ 0 w 419"/>
                <a:gd name="T23" fmla="*/ 22 h 476"/>
                <a:gd name="T24" fmla="*/ 0 w 419"/>
                <a:gd name="T25" fmla="*/ 24 h 476"/>
                <a:gd name="T26" fmla="*/ 0 w 419"/>
                <a:gd name="T27" fmla="*/ 26 h 476"/>
                <a:gd name="T28" fmla="*/ 0 w 419"/>
                <a:gd name="T29" fmla="*/ 28 h 476"/>
                <a:gd name="T30" fmla="*/ 0 w 419"/>
                <a:gd name="T31" fmla="*/ 30 h 476"/>
                <a:gd name="T32" fmla="*/ 0 w 419"/>
                <a:gd name="T33" fmla="*/ 31 h 476"/>
                <a:gd name="T34" fmla="*/ 1 w 419"/>
                <a:gd name="T35" fmla="*/ 35 h 476"/>
                <a:gd name="T36" fmla="*/ 1 w 419"/>
                <a:gd name="T37" fmla="*/ 40 h 476"/>
                <a:gd name="T38" fmla="*/ 2 w 419"/>
                <a:gd name="T39" fmla="*/ 44 h 476"/>
                <a:gd name="T40" fmla="*/ 2 w 419"/>
                <a:gd name="T41" fmla="*/ 49 h 476"/>
                <a:gd name="T42" fmla="*/ 3 w 419"/>
                <a:gd name="T43" fmla="*/ 53 h 476"/>
                <a:gd name="T44" fmla="*/ 4 w 419"/>
                <a:gd name="T45" fmla="*/ 57 h 476"/>
                <a:gd name="T46" fmla="*/ 5 w 419"/>
                <a:gd name="T47" fmla="*/ 59 h 476"/>
                <a:gd name="T48" fmla="*/ 7 w 419"/>
                <a:gd name="T49" fmla="*/ 60 h 476"/>
                <a:gd name="T50" fmla="*/ 9 w 419"/>
                <a:gd name="T51" fmla="*/ 58 h 476"/>
                <a:gd name="T52" fmla="*/ 11 w 419"/>
                <a:gd name="T53" fmla="*/ 55 h 476"/>
                <a:gd name="T54" fmla="*/ 12 w 419"/>
                <a:gd name="T55" fmla="*/ 50 h 476"/>
                <a:gd name="T56" fmla="*/ 13 w 419"/>
                <a:gd name="T57" fmla="*/ 44 h 476"/>
                <a:gd name="T58" fmla="*/ 14 w 419"/>
                <a:gd name="T59" fmla="*/ 38 h 476"/>
                <a:gd name="T60" fmla="*/ 15 w 419"/>
                <a:gd name="T61" fmla="*/ 30 h 476"/>
                <a:gd name="T62" fmla="*/ 15 w 419"/>
                <a:gd name="T63" fmla="*/ 22 h 476"/>
                <a:gd name="T64" fmla="*/ 16 w 419"/>
                <a:gd name="T65" fmla="*/ 13 h 476"/>
                <a:gd name="T66" fmla="*/ 15 w 419"/>
                <a:gd name="T67" fmla="*/ 10 h 476"/>
                <a:gd name="T68" fmla="*/ 15 w 419"/>
                <a:gd name="T69" fmla="*/ 7 h 476"/>
                <a:gd name="T70" fmla="*/ 15 w 419"/>
                <a:gd name="T71" fmla="*/ 5 h 476"/>
                <a:gd name="T72" fmla="*/ 14 w 419"/>
                <a:gd name="T73" fmla="*/ 3 h 476"/>
                <a:gd name="T74" fmla="*/ 14 w 419"/>
                <a:gd name="T75" fmla="*/ 2 h 476"/>
                <a:gd name="T76" fmla="*/ 13 w 419"/>
                <a:gd name="T77" fmla="*/ 1 h 476"/>
                <a:gd name="T78" fmla="*/ 12 w 419"/>
                <a:gd name="T79" fmla="*/ 0 h 476"/>
                <a:gd name="T80" fmla="*/ 11 w 419"/>
                <a:gd name="T81" fmla="*/ 1 h 47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19"/>
                <a:gd name="T124" fmla="*/ 0 h 476"/>
                <a:gd name="T125" fmla="*/ 419 w 419"/>
                <a:gd name="T126" fmla="*/ 476 h 47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19" h="476">
                  <a:moveTo>
                    <a:pt x="293" y="4"/>
                  </a:moveTo>
                  <a:lnTo>
                    <a:pt x="261" y="30"/>
                  </a:lnTo>
                  <a:lnTo>
                    <a:pt x="229" y="53"/>
                  </a:lnTo>
                  <a:lnTo>
                    <a:pt x="193" y="74"/>
                  </a:lnTo>
                  <a:lnTo>
                    <a:pt x="159" y="93"/>
                  </a:lnTo>
                  <a:lnTo>
                    <a:pt x="121" y="107"/>
                  </a:lnTo>
                  <a:lnTo>
                    <a:pt x="85" y="119"/>
                  </a:lnTo>
                  <a:lnTo>
                    <a:pt x="45" y="127"/>
                  </a:lnTo>
                  <a:lnTo>
                    <a:pt x="7" y="132"/>
                  </a:lnTo>
                  <a:lnTo>
                    <a:pt x="4" y="146"/>
                  </a:lnTo>
                  <a:lnTo>
                    <a:pt x="4" y="160"/>
                  </a:lnTo>
                  <a:lnTo>
                    <a:pt x="1" y="175"/>
                  </a:lnTo>
                  <a:lnTo>
                    <a:pt x="1" y="190"/>
                  </a:lnTo>
                  <a:lnTo>
                    <a:pt x="0" y="204"/>
                  </a:lnTo>
                  <a:lnTo>
                    <a:pt x="1" y="218"/>
                  </a:lnTo>
                  <a:lnTo>
                    <a:pt x="3" y="234"/>
                  </a:lnTo>
                  <a:lnTo>
                    <a:pt x="7" y="249"/>
                  </a:lnTo>
                  <a:lnTo>
                    <a:pt x="25" y="279"/>
                  </a:lnTo>
                  <a:lnTo>
                    <a:pt x="39" y="315"/>
                  </a:lnTo>
                  <a:lnTo>
                    <a:pt x="51" y="351"/>
                  </a:lnTo>
                  <a:lnTo>
                    <a:pt x="63" y="389"/>
                  </a:lnTo>
                  <a:lnTo>
                    <a:pt x="80" y="422"/>
                  </a:lnTo>
                  <a:lnTo>
                    <a:pt x="106" y="449"/>
                  </a:lnTo>
                  <a:lnTo>
                    <a:pt x="142" y="467"/>
                  </a:lnTo>
                  <a:lnTo>
                    <a:pt x="197" y="476"/>
                  </a:lnTo>
                  <a:lnTo>
                    <a:pt x="245" y="461"/>
                  </a:lnTo>
                  <a:lnTo>
                    <a:pt x="288" y="435"/>
                  </a:lnTo>
                  <a:lnTo>
                    <a:pt x="322" y="397"/>
                  </a:lnTo>
                  <a:lnTo>
                    <a:pt x="353" y="352"/>
                  </a:lnTo>
                  <a:lnTo>
                    <a:pt x="375" y="298"/>
                  </a:lnTo>
                  <a:lnTo>
                    <a:pt x="394" y="236"/>
                  </a:lnTo>
                  <a:lnTo>
                    <a:pt x="406" y="170"/>
                  </a:lnTo>
                  <a:lnTo>
                    <a:pt x="419" y="98"/>
                  </a:lnTo>
                  <a:lnTo>
                    <a:pt x="411" y="74"/>
                  </a:lnTo>
                  <a:lnTo>
                    <a:pt x="404" y="53"/>
                  </a:lnTo>
                  <a:lnTo>
                    <a:pt x="392" y="35"/>
                  </a:lnTo>
                  <a:lnTo>
                    <a:pt x="381" y="21"/>
                  </a:lnTo>
                  <a:lnTo>
                    <a:pt x="364" y="9"/>
                  </a:lnTo>
                  <a:lnTo>
                    <a:pt x="344" y="2"/>
                  </a:lnTo>
                  <a:lnTo>
                    <a:pt x="320" y="0"/>
                  </a:lnTo>
                  <a:lnTo>
                    <a:pt x="293" y="4"/>
                  </a:lnTo>
                  <a:close/>
                </a:path>
              </a:pathLst>
            </a:custGeom>
            <a:solidFill>
              <a:srgbClr val="8F8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" name="Freeform 49"/>
            <p:cNvSpPr>
              <a:spLocks/>
            </p:cNvSpPr>
            <p:nvPr/>
          </p:nvSpPr>
          <p:spPr bwMode="auto">
            <a:xfrm>
              <a:off x="4989" y="1880"/>
              <a:ext cx="126" cy="217"/>
            </a:xfrm>
            <a:custGeom>
              <a:avLst/>
              <a:gdLst>
                <a:gd name="T0" fmla="*/ 10 w 378"/>
                <a:gd name="T1" fmla="*/ 1 h 434"/>
                <a:gd name="T2" fmla="*/ 9 w 378"/>
                <a:gd name="T3" fmla="*/ 3 h 434"/>
                <a:gd name="T4" fmla="*/ 8 w 378"/>
                <a:gd name="T5" fmla="*/ 7 h 434"/>
                <a:gd name="T6" fmla="*/ 6 w 378"/>
                <a:gd name="T7" fmla="*/ 9 h 434"/>
                <a:gd name="T8" fmla="*/ 5 w 378"/>
                <a:gd name="T9" fmla="*/ 11 h 434"/>
                <a:gd name="T10" fmla="*/ 4 w 378"/>
                <a:gd name="T11" fmla="*/ 13 h 434"/>
                <a:gd name="T12" fmla="*/ 3 w 378"/>
                <a:gd name="T13" fmla="*/ 14 h 434"/>
                <a:gd name="T14" fmla="*/ 2 w 378"/>
                <a:gd name="T15" fmla="*/ 14 h 434"/>
                <a:gd name="T16" fmla="*/ 0 w 378"/>
                <a:gd name="T17" fmla="*/ 15 h 434"/>
                <a:gd name="T18" fmla="*/ 0 w 378"/>
                <a:gd name="T19" fmla="*/ 17 h 434"/>
                <a:gd name="T20" fmla="*/ 0 w 378"/>
                <a:gd name="T21" fmla="*/ 19 h 434"/>
                <a:gd name="T22" fmla="*/ 0 w 378"/>
                <a:gd name="T23" fmla="*/ 20 h 434"/>
                <a:gd name="T24" fmla="*/ 0 w 378"/>
                <a:gd name="T25" fmla="*/ 22 h 434"/>
                <a:gd name="T26" fmla="*/ 0 w 378"/>
                <a:gd name="T27" fmla="*/ 24 h 434"/>
                <a:gd name="T28" fmla="*/ 0 w 378"/>
                <a:gd name="T29" fmla="*/ 25 h 434"/>
                <a:gd name="T30" fmla="*/ 0 w 378"/>
                <a:gd name="T31" fmla="*/ 27 h 434"/>
                <a:gd name="T32" fmla="*/ 0 w 378"/>
                <a:gd name="T33" fmla="*/ 28 h 434"/>
                <a:gd name="T34" fmla="*/ 1 w 378"/>
                <a:gd name="T35" fmla="*/ 31 h 434"/>
                <a:gd name="T36" fmla="*/ 1 w 378"/>
                <a:gd name="T37" fmla="*/ 36 h 434"/>
                <a:gd name="T38" fmla="*/ 2 w 378"/>
                <a:gd name="T39" fmla="*/ 40 h 434"/>
                <a:gd name="T40" fmla="*/ 2 w 378"/>
                <a:gd name="T41" fmla="*/ 45 h 434"/>
                <a:gd name="T42" fmla="*/ 3 w 378"/>
                <a:gd name="T43" fmla="*/ 48 h 434"/>
                <a:gd name="T44" fmla="*/ 4 w 378"/>
                <a:gd name="T45" fmla="*/ 52 h 434"/>
                <a:gd name="T46" fmla="*/ 5 w 378"/>
                <a:gd name="T47" fmla="*/ 54 h 434"/>
                <a:gd name="T48" fmla="*/ 7 w 378"/>
                <a:gd name="T49" fmla="*/ 54 h 434"/>
                <a:gd name="T50" fmla="*/ 8 w 378"/>
                <a:gd name="T51" fmla="*/ 53 h 434"/>
                <a:gd name="T52" fmla="*/ 10 w 378"/>
                <a:gd name="T53" fmla="*/ 50 h 434"/>
                <a:gd name="T54" fmla="*/ 11 w 378"/>
                <a:gd name="T55" fmla="*/ 46 h 434"/>
                <a:gd name="T56" fmla="*/ 12 w 378"/>
                <a:gd name="T57" fmla="*/ 40 h 434"/>
                <a:gd name="T58" fmla="*/ 12 w 378"/>
                <a:gd name="T59" fmla="*/ 34 h 434"/>
                <a:gd name="T60" fmla="*/ 13 w 378"/>
                <a:gd name="T61" fmla="*/ 27 h 434"/>
                <a:gd name="T62" fmla="*/ 14 w 378"/>
                <a:gd name="T63" fmla="*/ 20 h 434"/>
                <a:gd name="T64" fmla="*/ 14 w 378"/>
                <a:gd name="T65" fmla="*/ 11 h 434"/>
                <a:gd name="T66" fmla="*/ 14 w 378"/>
                <a:gd name="T67" fmla="*/ 9 h 434"/>
                <a:gd name="T68" fmla="*/ 13 w 378"/>
                <a:gd name="T69" fmla="*/ 7 h 434"/>
                <a:gd name="T70" fmla="*/ 13 w 378"/>
                <a:gd name="T71" fmla="*/ 4 h 434"/>
                <a:gd name="T72" fmla="*/ 13 w 378"/>
                <a:gd name="T73" fmla="*/ 3 h 434"/>
                <a:gd name="T74" fmla="*/ 12 w 378"/>
                <a:gd name="T75" fmla="*/ 2 h 434"/>
                <a:gd name="T76" fmla="*/ 12 w 378"/>
                <a:gd name="T77" fmla="*/ 1 h 434"/>
                <a:gd name="T78" fmla="*/ 11 w 378"/>
                <a:gd name="T79" fmla="*/ 0 h 434"/>
                <a:gd name="T80" fmla="*/ 10 w 378"/>
                <a:gd name="T81" fmla="*/ 1 h 43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78"/>
                <a:gd name="T124" fmla="*/ 0 h 434"/>
                <a:gd name="T125" fmla="*/ 378 w 378"/>
                <a:gd name="T126" fmla="*/ 434 h 434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78" h="434">
                  <a:moveTo>
                    <a:pt x="265" y="4"/>
                  </a:moveTo>
                  <a:lnTo>
                    <a:pt x="236" y="28"/>
                  </a:lnTo>
                  <a:lnTo>
                    <a:pt x="206" y="50"/>
                  </a:lnTo>
                  <a:lnTo>
                    <a:pt x="175" y="68"/>
                  </a:lnTo>
                  <a:lnTo>
                    <a:pt x="144" y="85"/>
                  </a:lnTo>
                  <a:lnTo>
                    <a:pt x="110" y="97"/>
                  </a:lnTo>
                  <a:lnTo>
                    <a:pt x="76" y="109"/>
                  </a:lnTo>
                  <a:lnTo>
                    <a:pt x="41" y="115"/>
                  </a:lnTo>
                  <a:lnTo>
                    <a:pt x="6" y="122"/>
                  </a:lnTo>
                  <a:lnTo>
                    <a:pt x="3" y="134"/>
                  </a:lnTo>
                  <a:lnTo>
                    <a:pt x="3" y="147"/>
                  </a:lnTo>
                  <a:lnTo>
                    <a:pt x="1" y="160"/>
                  </a:lnTo>
                  <a:lnTo>
                    <a:pt x="1" y="174"/>
                  </a:lnTo>
                  <a:lnTo>
                    <a:pt x="0" y="186"/>
                  </a:lnTo>
                  <a:lnTo>
                    <a:pt x="0" y="200"/>
                  </a:lnTo>
                  <a:lnTo>
                    <a:pt x="1" y="212"/>
                  </a:lnTo>
                  <a:lnTo>
                    <a:pt x="6" y="226"/>
                  </a:lnTo>
                  <a:lnTo>
                    <a:pt x="22" y="254"/>
                  </a:lnTo>
                  <a:lnTo>
                    <a:pt x="35" y="286"/>
                  </a:lnTo>
                  <a:lnTo>
                    <a:pt x="46" y="320"/>
                  </a:lnTo>
                  <a:lnTo>
                    <a:pt x="58" y="354"/>
                  </a:lnTo>
                  <a:lnTo>
                    <a:pt x="72" y="383"/>
                  </a:lnTo>
                  <a:lnTo>
                    <a:pt x="96" y="409"/>
                  </a:lnTo>
                  <a:lnTo>
                    <a:pt x="128" y="426"/>
                  </a:lnTo>
                  <a:lnTo>
                    <a:pt x="178" y="434"/>
                  </a:lnTo>
                  <a:lnTo>
                    <a:pt x="220" y="418"/>
                  </a:lnTo>
                  <a:lnTo>
                    <a:pt x="260" y="395"/>
                  </a:lnTo>
                  <a:lnTo>
                    <a:pt x="291" y="361"/>
                  </a:lnTo>
                  <a:lnTo>
                    <a:pt x="318" y="320"/>
                  </a:lnTo>
                  <a:lnTo>
                    <a:pt x="337" y="271"/>
                  </a:lnTo>
                  <a:lnTo>
                    <a:pt x="354" y="216"/>
                  </a:lnTo>
                  <a:lnTo>
                    <a:pt x="367" y="153"/>
                  </a:lnTo>
                  <a:lnTo>
                    <a:pt x="378" y="88"/>
                  </a:lnTo>
                  <a:lnTo>
                    <a:pt x="371" y="67"/>
                  </a:lnTo>
                  <a:lnTo>
                    <a:pt x="364" y="49"/>
                  </a:lnTo>
                  <a:lnTo>
                    <a:pt x="354" y="32"/>
                  </a:lnTo>
                  <a:lnTo>
                    <a:pt x="344" y="20"/>
                  </a:lnTo>
                  <a:lnTo>
                    <a:pt x="329" y="10"/>
                  </a:lnTo>
                  <a:lnTo>
                    <a:pt x="312" y="3"/>
                  </a:lnTo>
                  <a:lnTo>
                    <a:pt x="291" y="0"/>
                  </a:lnTo>
                  <a:lnTo>
                    <a:pt x="265" y="4"/>
                  </a:lnTo>
                  <a:close/>
                </a:path>
              </a:pathLst>
            </a:custGeom>
            <a:solidFill>
              <a:srgbClr val="A8A8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" name="Freeform 50"/>
            <p:cNvSpPr>
              <a:spLocks/>
            </p:cNvSpPr>
            <p:nvPr/>
          </p:nvSpPr>
          <p:spPr bwMode="auto">
            <a:xfrm>
              <a:off x="4992" y="1883"/>
              <a:ext cx="112" cy="194"/>
            </a:xfrm>
            <a:custGeom>
              <a:avLst/>
              <a:gdLst>
                <a:gd name="T0" fmla="*/ 9 w 337"/>
                <a:gd name="T1" fmla="*/ 1 h 386"/>
                <a:gd name="T2" fmla="*/ 8 w 337"/>
                <a:gd name="T3" fmla="*/ 4 h 386"/>
                <a:gd name="T4" fmla="*/ 7 w 337"/>
                <a:gd name="T5" fmla="*/ 6 h 386"/>
                <a:gd name="T6" fmla="*/ 6 w 337"/>
                <a:gd name="T7" fmla="*/ 8 h 386"/>
                <a:gd name="T8" fmla="*/ 5 w 337"/>
                <a:gd name="T9" fmla="*/ 10 h 386"/>
                <a:gd name="T10" fmla="*/ 4 w 337"/>
                <a:gd name="T11" fmla="*/ 11 h 386"/>
                <a:gd name="T12" fmla="*/ 3 w 337"/>
                <a:gd name="T13" fmla="*/ 13 h 386"/>
                <a:gd name="T14" fmla="*/ 1 w 337"/>
                <a:gd name="T15" fmla="*/ 13 h 386"/>
                <a:gd name="T16" fmla="*/ 0 w 337"/>
                <a:gd name="T17" fmla="*/ 14 h 386"/>
                <a:gd name="T18" fmla="*/ 0 w 337"/>
                <a:gd name="T19" fmla="*/ 15 h 386"/>
                <a:gd name="T20" fmla="*/ 0 w 337"/>
                <a:gd name="T21" fmla="*/ 17 h 386"/>
                <a:gd name="T22" fmla="*/ 0 w 337"/>
                <a:gd name="T23" fmla="*/ 18 h 386"/>
                <a:gd name="T24" fmla="*/ 0 w 337"/>
                <a:gd name="T25" fmla="*/ 20 h 386"/>
                <a:gd name="T26" fmla="*/ 0 w 337"/>
                <a:gd name="T27" fmla="*/ 21 h 386"/>
                <a:gd name="T28" fmla="*/ 0 w 337"/>
                <a:gd name="T29" fmla="*/ 23 h 386"/>
                <a:gd name="T30" fmla="*/ 0 w 337"/>
                <a:gd name="T31" fmla="*/ 24 h 386"/>
                <a:gd name="T32" fmla="*/ 0 w 337"/>
                <a:gd name="T33" fmla="*/ 26 h 386"/>
                <a:gd name="T34" fmla="*/ 1 w 337"/>
                <a:gd name="T35" fmla="*/ 29 h 386"/>
                <a:gd name="T36" fmla="*/ 1 w 337"/>
                <a:gd name="T37" fmla="*/ 33 h 386"/>
                <a:gd name="T38" fmla="*/ 2 w 337"/>
                <a:gd name="T39" fmla="*/ 36 h 386"/>
                <a:gd name="T40" fmla="*/ 2 w 337"/>
                <a:gd name="T41" fmla="*/ 40 h 386"/>
                <a:gd name="T42" fmla="*/ 2 w 337"/>
                <a:gd name="T43" fmla="*/ 43 h 386"/>
                <a:gd name="T44" fmla="*/ 3 w 337"/>
                <a:gd name="T45" fmla="*/ 46 h 386"/>
                <a:gd name="T46" fmla="*/ 4 w 337"/>
                <a:gd name="T47" fmla="*/ 48 h 386"/>
                <a:gd name="T48" fmla="*/ 6 w 337"/>
                <a:gd name="T49" fmla="*/ 49 h 386"/>
                <a:gd name="T50" fmla="*/ 7 w 337"/>
                <a:gd name="T51" fmla="*/ 47 h 386"/>
                <a:gd name="T52" fmla="*/ 9 w 337"/>
                <a:gd name="T53" fmla="*/ 45 h 386"/>
                <a:gd name="T54" fmla="*/ 10 w 337"/>
                <a:gd name="T55" fmla="*/ 41 h 386"/>
                <a:gd name="T56" fmla="*/ 10 w 337"/>
                <a:gd name="T57" fmla="*/ 36 h 386"/>
                <a:gd name="T58" fmla="*/ 11 w 337"/>
                <a:gd name="T59" fmla="*/ 31 h 386"/>
                <a:gd name="T60" fmla="*/ 12 w 337"/>
                <a:gd name="T61" fmla="*/ 25 h 386"/>
                <a:gd name="T62" fmla="*/ 12 w 337"/>
                <a:gd name="T63" fmla="*/ 18 h 386"/>
                <a:gd name="T64" fmla="*/ 12 w 337"/>
                <a:gd name="T65" fmla="*/ 10 h 386"/>
                <a:gd name="T66" fmla="*/ 12 w 337"/>
                <a:gd name="T67" fmla="*/ 8 h 386"/>
                <a:gd name="T68" fmla="*/ 12 w 337"/>
                <a:gd name="T69" fmla="*/ 6 h 386"/>
                <a:gd name="T70" fmla="*/ 12 w 337"/>
                <a:gd name="T71" fmla="*/ 4 h 386"/>
                <a:gd name="T72" fmla="*/ 11 w 337"/>
                <a:gd name="T73" fmla="*/ 3 h 386"/>
                <a:gd name="T74" fmla="*/ 11 w 337"/>
                <a:gd name="T75" fmla="*/ 1 h 386"/>
                <a:gd name="T76" fmla="*/ 10 w 337"/>
                <a:gd name="T77" fmla="*/ 1 h 386"/>
                <a:gd name="T78" fmla="*/ 10 w 337"/>
                <a:gd name="T79" fmla="*/ 0 h 386"/>
                <a:gd name="T80" fmla="*/ 9 w 337"/>
                <a:gd name="T81" fmla="*/ 1 h 38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37"/>
                <a:gd name="T124" fmla="*/ 0 h 386"/>
                <a:gd name="T125" fmla="*/ 337 w 337"/>
                <a:gd name="T126" fmla="*/ 386 h 38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37" h="386">
                  <a:moveTo>
                    <a:pt x="237" y="4"/>
                  </a:moveTo>
                  <a:lnTo>
                    <a:pt x="210" y="25"/>
                  </a:lnTo>
                  <a:lnTo>
                    <a:pt x="183" y="44"/>
                  </a:lnTo>
                  <a:lnTo>
                    <a:pt x="155" y="60"/>
                  </a:lnTo>
                  <a:lnTo>
                    <a:pt x="128" y="76"/>
                  </a:lnTo>
                  <a:lnTo>
                    <a:pt x="99" y="87"/>
                  </a:lnTo>
                  <a:lnTo>
                    <a:pt x="69" y="97"/>
                  </a:lnTo>
                  <a:lnTo>
                    <a:pt x="37" y="103"/>
                  </a:lnTo>
                  <a:lnTo>
                    <a:pt x="6" y="108"/>
                  </a:lnTo>
                  <a:lnTo>
                    <a:pt x="3" y="120"/>
                  </a:lnTo>
                  <a:lnTo>
                    <a:pt x="3" y="132"/>
                  </a:lnTo>
                  <a:lnTo>
                    <a:pt x="0" y="144"/>
                  </a:lnTo>
                  <a:lnTo>
                    <a:pt x="0" y="155"/>
                  </a:lnTo>
                  <a:lnTo>
                    <a:pt x="0" y="167"/>
                  </a:lnTo>
                  <a:lnTo>
                    <a:pt x="0" y="179"/>
                  </a:lnTo>
                  <a:lnTo>
                    <a:pt x="1" y="191"/>
                  </a:lnTo>
                  <a:lnTo>
                    <a:pt x="6" y="202"/>
                  </a:lnTo>
                  <a:lnTo>
                    <a:pt x="21" y="227"/>
                  </a:lnTo>
                  <a:lnTo>
                    <a:pt x="32" y="256"/>
                  </a:lnTo>
                  <a:lnTo>
                    <a:pt x="41" y="286"/>
                  </a:lnTo>
                  <a:lnTo>
                    <a:pt x="51" y="316"/>
                  </a:lnTo>
                  <a:lnTo>
                    <a:pt x="63" y="342"/>
                  </a:lnTo>
                  <a:lnTo>
                    <a:pt x="85" y="364"/>
                  </a:lnTo>
                  <a:lnTo>
                    <a:pt x="114" y="379"/>
                  </a:lnTo>
                  <a:lnTo>
                    <a:pt x="158" y="386"/>
                  </a:lnTo>
                  <a:lnTo>
                    <a:pt x="196" y="373"/>
                  </a:lnTo>
                  <a:lnTo>
                    <a:pt x="231" y="354"/>
                  </a:lnTo>
                  <a:lnTo>
                    <a:pt x="260" y="324"/>
                  </a:lnTo>
                  <a:lnTo>
                    <a:pt x="284" y="287"/>
                  </a:lnTo>
                  <a:lnTo>
                    <a:pt x="302" y="243"/>
                  </a:lnTo>
                  <a:lnTo>
                    <a:pt x="316" y="193"/>
                  </a:lnTo>
                  <a:lnTo>
                    <a:pt x="327" y="138"/>
                  </a:lnTo>
                  <a:lnTo>
                    <a:pt x="337" y="80"/>
                  </a:lnTo>
                  <a:lnTo>
                    <a:pt x="332" y="60"/>
                  </a:lnTo>
                  <a:lnTo>
                    <a:pt x="326" y="43"/>
                  </a:lnTo>
                  <a:lnTo>
                    <a:pt x="316" y="29"/>
                  </a:lnTo>
                  <a:lnTo>
                    <a:pt x="308" y="18"/>
                  </a:lnTo>
                  <a:lnTo>
                    <a:pt x="294" y="8"/>
                  </a:lnTo>
                  <a:lnTo>
                    <a:pt x="278" y="3"/>
                  </a:lnTo>
                  <a:lnTo>
                    <a:pt x="258" y="0"/>
                  </a:lnTo>
                  <a:lnTo>
                    <a:pt x="237" y="4"/>
                  </a:lnTo>
                  <a:close/>
                </a:path>
              </a:pathLst>
            </a:custGeom>
            <a:solidFill>
              <a:srgbClr val="C2C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" name="Freeform 51"/>
            <p:cNvSpPr>
              <a:spLocks/>
            </p:cNvSpPr>
            <p:nvPr/>
          </p:nvSpPr>
          <p:spPr bwMode="auto">
            <a:xfrm>
              <a:off x="4993" y="1887"/>
              <a:ext cx="101" cy="171"/>
            </a:xfrm>
            <a:custGeom>
              <a:avLst/>
              <a:gdLst>
                <a:gd name="T0" fmla="*/ 8 w 302"/>
                <a:gd name="T1" fmla="*/ 1 h 341"/>
                <a:gd name="T2" fmla="*/ 7 w 302"/>
                <a:gd name="T3" fmla="*/ 3 h 341"/>
                <a:gd name="T4" fmla="*/ 6 w 302"/>
                <a:gd name="T5" fmla="*/ 5 h 341"/>
                <a:gd name="T6" fmla="*/ 5 w 302"/>
                <a:gd name="T7" fmla="*/ 7 h 341"/>
                <a:gd name="T8" fmla="*/ 4 w 302"/>
                <a:gd name="T9" fmla="*/ 9 h 341"/>
                <a:gd name="T10" fmla="*/ 3 w 302"/>
                <a:gd name="T11" fmla="*/ 10 h 341"/>
                <a:gd name="T12" fmla="*/ 2 w 302"/>
                <a:gd name="T13" fmla="*/ 11 h 341"/>
                <a:gd name="T14" fmla="*/ 1 w 302"/>
                <a:gd name="T15" fmla="*/ 12 h 341"/>
                <a:gd name="T16" fmla="*/ 0 w 302"/>
                <a:gd name="T17" fmla="*/ 12 h 341"/>
                <a:gd name="T18" fmla="*/ 0 w 302"/>
                <a:gd name="T19" fmla="*/ 13 h 341"/>
                <a:gd name="T20" fmla="*/ 0 w 302"/>
                <a:gd name="T21" fmla="*/ 15 h 341"/>
                <a:gd name="T22" fmla="*/ 0 w 302"/>
                <a:gd name="T23" fmla="*/ 16 h 341"/>
                <a:gd name="T24" fmla="*/ 0 w 302"/>
                <a:gd name="T25" fmla="*/ 18 h 341"/>
                <a:gd name="T26" fmla="*/ 0 w 302"/>
                <a:gd name="T27" fmla="*/ 19 h 341"/>
                <a:gd name="T28" fmla="*/ 0 w 302"/>
                <a:gd name="T29" fmla="*/ 20 h 341"/>
                <a:gd name="T30" fmla="*/ 0 w 302"/>
                <a:gd name="T31" fmla="*/ 21 h 341"/>
                <a:gd name="T32" fmla="*/ 0 w 302"/>
                <a:gd name="T33" fmla="*/ 23 h 341"/>
                <a:gd name="T34" fmla="*/ 1 w 302"/>
                <a:gd name="T35" fmla="*/ 25 h 341"/>
                <a:gd name="T36" fmla="*/ 1 w 302"/>
                <a:gd name="T37" fmla="*/ 29 h 341"/>
                <a:gd name="T38" fmla="*/ 1 w 302"/>
                <a:gd name="T39" fmla="*/ 32 h 341"/>
                <a:gd name="T40" fmla="*/ 2 w 302"/>
                <a:gd name="T41" fmla="*/ 35 h 341"/>
                <a:gd name="T42" fmla="*/ 2 w 302"/>
                <a:gd name="T43" fmla="*/ 38 h 341"/>
                <a:gd name="T44" fmla="*/ 3 w 302"/>
                <a:gd name="T45" fmla="*/ 41 h 341"/>
                <a:gd name="T46" fmla="*/ 4 w 302"/>
                <a:gd name="T47" fmla="*/ 42 h 341"/>
                <a:gd name="T48" fmla="*/ 5 w 302"/>
                <a:gd name="T49" fmla="*/ 43 h 341"/>
                <a:gd name="T50" fmla="*/ 7 w 302"/>
                <a:gd name="T51" fmla="*/ 42 h 341"/>
                <a:gd name="T52" fmla="*/ 8 w 302"/>
                <a:gd name="T53" fmla="*/ 39 h 341"/>
                <a:gd name="T54" fmla="*/ 9 w 302"/>
                <a:gd name="T55" fmla="*/ 36 h 341"/>
                <a:gd name="T56" fmla="*/ 9 w 302"/>
                <a:gd name="T57" fmla="*/ 32 h 341"/>
                <a:gd name="T58" fmla="*/ 10 w 302"/>
                <a:gd name="T59" fmla="*/ 27 h 341"/>
                <a:gd name="T60" fmla="*/ 11 w 302"/>
                <a:gd name="T61" fmla="*/ 22 h 341"/>
                <a:gd name="T62" fmla="*/ 11 w 302"/>
                <a:gd name="T63" fmla="*/ 15 h 341"/>
                <a:gd name="T64" fmla="*/ 11 w 302"/>
                <a:gd name="T65" fmla="*/ 9 h 341"/>
                <a:gd name="T66" fmla="*/ 11 w 302"/>
                <a:gd name="T67" fmla="*/ 7 h 341"/>
                <a:gd name="T68" fmla="*/ 11 w 302"/>
                <a:gd name="T69" fmla="*/ 5 h 341"/>
                <a:gd name="T70" fmla="*/ 11 w 302"/>
                <a:gd name="T71" fmla="*/ 4 h 341"/>
                <a:gd name="T72" fmla="*/ 10 w 302"/>
                <a:gd name="T73" fmla="*/ 2 h 341"/>
                <a:gd name="T74" fmla="*/ 10 w 302"/>
                <a:gd name="T75" fmla="*/ 1 h 341"/>
                <a:gd name="T76" fmla="*/ 9 w 302"/>
                <a:gd name="T77" fmla="*/ 1 h 341"/>
                <a:gd name="T78" fmla="*/ 9 w 302"/>
                <a:gd name="T79" fmla="*/ 0 h 341"/>
                <a:gd name="T80" fmla="*/ 8 w 302"/>
                <a:gd name="T81" fmla="*/ 1 h 341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02"/>
                <a:gd name="T124" fmla="*/ 0 h 341"/>
                <a:gd name="T125" fmla="*/ 302 w 302"/>
                <a:gd name="T126" fmla="*/ 341 h 341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02" h="341">
                  <a:moveTo>
                    <a:pt x="212" y="2"/>
                  </a:moveTo>
                  <a:lnTo>
                    <a:pt x="188" y="21"/>
                  </a:lnTo>
                  <a:lnTo>
                    <a:pt x="165" y="39"/>
                  </a:lnTo>
                  <a:lnTo>
                    <a:pt x="140" y="53"/>
                  </a:lnTo>
                  <a:lnTo>
                    <a:pt x="116" y="66"/>
                  </a:lnTo>
                  <a:lnTo>
                    <a:pt x="89" y="75"/>
                  </a:lnTo>
                  <a:lnTo>
                    <a:pt x="62" y="85"/>
                  </a:lnTo>
                  <a:lnTo>
                    <a:pt x="34" y="90"/>
                  </a:lnTo>
                  <a:lnTo>
                    <a:pt x="7" y="95"/>
                  </a:lnTo>
                  <a:lnTo>
                    <a:pt x="4" y="104"/>
                  </a:lnTo>
                  <a:lnTo>
                    <a:pt x="4" y="115"/>
                  </a:lnTo>
                  <a:lnTo>
                    <a:pt x="2" y="125"/>
                  </a:lnTo>
                  <a:lnTo>
                    <a:pt x="2" y="137"/>
                  </a:lnTo>
                  <a:lnTo>
                    <a:pt x="0" y="146"/>
                  </a:lnTo>
                  <a:lnTo>
                    <a:pt x="2" y="156"/>
                  </a:lnTo>
                  <a:lnTo>
                    <a:pt x="3" y="167"/>
                  </a:lnTo>
                  <a:lnTo>
                    <a:pt x="7" y="179"/>
                  </a:lnTo>
                  <a:lnTo>
                    <a:pt x="20" y="200"/>
                  </a:lnTo>
                  <a:lnTo>
                    <a:pt x="28" y="226"/>
                  </a:lnTo>
                  <a:lnTo>
                    <a:pt x="35" y="252"/>
                  </a:lnTo>
                  <a:lnTo>
                    <a:pt x="45" y="279"/>
                  </a:lnTo>
                  <a:lnTo>
                    <a:pt x="57" y="301"/>
                  </a:lnTo>
                  <a:lnTo>
                    <a:pt x="76" y="321"/>
                  </a:lnTo>
                  <a:lnTo>
                    <a:pt x="103" y="334"/>
                  </a:lnTo>
                  <a:lnTo>
                    <a:pt x="143" y="341"/>
                  </a:lnTo>
                  <a:lnTo>
                    <a:pt x="177" y="329"/>
                  </a:lnTo>
                  <a:lnTo>
                    <a:pt x="206" y="311"/>
                  </a:lnTo>
                  <a:lnTo>
                    <a:pt x="232" y="284"/>
                  </a:lnTo>
                  <a:lnTo>
                    <a:pt x="253" y="252"/>
                  </a:lnTo>
                  <a:lnTo>
                    <a:pt x="270" y="213"/>
                  </a:lnTo>
                  <a:lnTo>
                    <a:pt x="283" y="169"/>
                  </a:lnTo>
                  <a:lnTo>
                    <a:pt x="292" y="120"/>
                  </a:lnTo>
                  <a:lnTo>
                    <a:pt x="302" y="69"/>
                  </a:lnTo>
                  <a:lnTo>
                    <a:pt x="297" y="52"/>
                  </a:lnTo>
                  <a:lnTo>
                    <a:pt x="291" y="38"/>
                  </a:lnTo>
                  <a:lnTo>
                    <a:pt x="283" y="25"/>
                  </a:lnTo>
                  <a:lnTo>
                    <a:pt x="274" y="15"/>
                  </a:lnTo>
                  <a:lnTo>
                    <a:pt x="261" y="6"/>
                  </a:lnTo>
                  <a:lnTo>
                    <a:pt x="247" y="1"/>
                  </a:lnTo>
                  <a:lnTo>
                    <a:pt x="230" y="0"/>
                  </a:lnTo>
                  <a:lnTo>
                    <a:pt x="212" y="2"/>
                  </a:lnTo>
                  <a:close/>
                </a:path>
              </a:pathLst>
            </a:custGeom>
            <a:solidFill>
              <a:srgbClr val="DEDE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" name="Freeform 52"/>
            <p:cNvSpPr>
              <a:spLocks/>
            </p:cNvSpPr>
            <p:nvPr/>
          </p:nvSpPr>
          <p:spPr bwMode="auto">
            <a:xfrm>
              <a:off x="4984" y="1863"/>
              <a:ext cx="108" cy="82"/>
            </a:xfrm>
            <a:custGeom>
              <a:avLst/>
              <a:gdLst>
                <a:gd name="T0" fmla="*/ 11 w 326"/>
                <a:gd name="T1" fmla="*/ 0 h 165"/>
                <a:gd name="T2" fmla="*/ 9 w 326"/>
                <a:gd name="T3" fmla="*/ 3 h 165"/>
                <a:gd name="T4" fmla="*/ 8 w 326"/>
                <a:gd name="T5" fmla="*/ 7 h 165"/>
                <a:gd name="T6" fmla="*/ 7 w 326"/>
                <a:gd name="T7" fmla="*/ 10 h 165"/>
                <a:gd name="T8" fmla="*/ 6 w 326"/>
                <a:gd name="T9" fmla="*/ 13 h 165"/>
                <a:gd name="T10" fmla="*/ 5 w 326"/>
                <a:gd name="T11" fmla="*/ 15 h 165"/>
                <a:gd name="T12" fmla="*/ 3 w 326"/>
                <a:gd name="T13" fmla="*/ 17 h 165"/>
                <a:gd name="T14" fmla="*/ 2 w 326"/>
                <a:gd name="T15" fmla="*/ 18 h 165"/>
                <a:gd name="T16" fmla="*/ 0 w 326"/>
                <a:gd name="T17" fmla="*/ 19 h 165"/>
                <a:gd name="T18" fmla="*/ 2 w 326"/>
                <a:gd name="T19" fmla="*/ 20 h 165"/>
                <a:gd name="T20" fmla="*/ 4 w 326"/>
                <a:gd name="T21" fmla="*/ 20 h 165"/>
                <a:gd name="T22" fmla="*/ 5 w 326"/>
                <a:gd name="T23" fmla="*/ 19 h 165"/>
                <a:gd name="T24" fmla="*/ 7 w 326"/>
                <a:gd name="T25" fmla="*/ 17 h 165"/>
                <a:gd name="T26" fmla="*/ 8 w 326"/>
                <a:gd name="T27" fmla="*/ 14 h 165"/>
                <a:gd name="T28" fmla="*/ 9 w 326"/>
                <a:gd name="T29" fmla="*/ 10 h 165"/>
                <a:gd name="T30" fmla="*/ 11 w 326"/>
                <a:gd name="T31" fmla="*/ 6 h 165"/>
                <a:gd name="T32" fmla="*/ 12 w 326"/>
                <a:gd name="T33" fmla="*/ 2 h 165"/>
                <a:gd name="T34" fmla="*/ 12 w 326"/>
                <a:gd name="T35" fmla="*/ 2 h 165"/>
                <a:gd name="T36" fmla="*/ 11 w 326"/>
                <a:gd name="T37" fmla="*/ 1 h 165"/>
                <a:gd name="T38" fmla="*/ 11 w 326"/>
                <a:gd name="T39" fmla="*/ 0 h 165"/>
                <a:gd name="T40" fmla="*/ 11 w 326"/>
                <a:gd name="T41" fmla="*/ 0 h 16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26"/>
                <a:gd name="T64" fmla="*/ 0 h 165"/>
                <a:gd name="T65" fmla="*/ 326 w 326"/>
                <a:gd name="T66" fmla="*/ 165 h 16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26" h="165">
                  <a:moveTo>
                    <a:pt x="292" y="0"/>
                  </a:moveTo>
                  <a:lnTo>
                    <a:pt x="260" y="29"/>
                  </a:lnTo>
                  <a:lnTo>
                    <a:pt x="229" y="57"/>
                  </a:lnTo>
                  <a:lnTo>
                    <a:pt x="195" y="81"/>
                  </a:lnTo>
                  <a:lnTo>
                    <a:pt x="161" y="105"/>
                  </a:lnTo>
                  <a:lnTo>
                    <a:pt x="123" y="123"/>
                  </a:lnTo>
                  <a:lnTo>
                    <a:pt x="85" y="139"/>
                  </a:lnTo>
                  <a:lnTo>
                    <a:pt x="42" y="151"/>
                  </a:lnTo>
                  <a:lnTo>
                    <a:pt x="0" y="158"/>
                  </a:lnTo>
                  <a:lnTo>
                    <a:pt x="51" y="165"/>
                  </a:lnTo>
                  <a:lnTo>
                    <a:pt x="99" y="164"/>
                  </a:lnTo>
                  <a:lnTo>
                    <a:pt x="141" y="153"/>
                  </a:lnTo>
                  <a:lnTo>
                    <a:pt x="183" y="138"/>
                  </a:lnTo>
                  <a:lnTo>
                    <a:pt x="220" y="114"/>
                  </a:lnTo>
                  <a:lnTo>
                    <a:pt x="257" y="87"/>
                  </a:lnTo>
                  <a:lnTo>
                    <a:pt x="291" y="55"/>
                  </a:lnTo>
                  <a:lnTo>
                    <a:pt x="326" y="23"/>
                  </a:lnTo>
                  <a:lnTo>
                    <a:pt x="316" y="17"/>
                  </a:lnTo>
                  <a:lnTo>
                    <a:pt x="308" y="12"/>
                  </a:lnTo>
                  <a:lnTo>
                    <a:pt x="299" y="6"/>
                  </a:lnTo>
                  <a:lnTo>
                    <a:pt x="29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4" name="Freeform 53"/>
            <p:cNvSpPr>
              <a:spLocks/>
            </p:cNvSpPr>
            <p:nvPr/>
          </p:nvSpPr>
          <p:spPr bwMode="auto">
            <a:xfrm>
              <a:off x="5046" y="1900"/>
              <a:ext cx="28" cy="100"/>
            </a:xfrm>
            <a:custGeom>
              <a:avLst/>
              <a:gdLst>
                <a:gd name="T0" fmla="*/ 3 w 86"/>
                <a:gd name="T1" fmla="*/ 0 h 201"/>
                <a:gd name="T2" fmla="*/ 3 w 86"/>
                <a:gd name="T3" fmla="*/ 0 h 201"/>
                <a:gd name="T4" fmla="*/ 2 w 86"/>
                <a:gd name="T5" fmla="*/ 1 h 201"/>
                <a:gd name="T6" fmla="*/ 2 w 86"/>
                <a:gd name="T7" fmla="*/ 1 h 201"/>
                <a:gd name="T8" fmla="*/ 2 w 86"/>
                <a:gd name="T9" fmla="*/ 2 h 201"/>
                <a:gd name="T10" fmla="*/ 1 w 86"/>
                <a:gd name="T11" fmla="*/ 3 h 201"/>
                <a:gd name="T12" fmla="*/ 1 w 86"/>
                <a:gd name="T13" fmla="*/ 3 h 201"/>
                <a:gd name="T14" fmla="*/ 1 w 86"/>
                <a:gd name="T15" fmla="*/ 4 h 201"/>
                <a:gd name="T16" fmla="*/ 0 w 86"/>
                <a:gd name="T17" fmla="*/ 5 h 201"/>
                <a:gd name="T18" fmla="*/ 0 w 86"/>
                <a:gd name="T19" fmla="*/ 8 h 201"/>
                <a:gd name="T20" fmla="*/ 0 w 86"/>
                <a:gd name="T21" fmla="*/ 11 h 201"/>
                <a:gd name="T22" fmla="*/ 0 w 86"/>
                <a:gd name="T23" fmla="*/ 15 h 201"/>
                <a:gd name="T24" fmla="*/ 0 w 86"/>
                <a:gd name="T25" fmla="*/ 18 h 201"/>
                <a:gd name="T26" fmla="*/ 0 w 86"/>
                <a:gd name="T27" fmla="*/ 20 h 201"/>
                <a:gd name="T28" fmla="*/ 0 w 86"/>
                <a:gd name="T29" fmla="*/ 22 h 201"/>
                <a:gd name="T30" fmla="*/ 1 w 86"/>
                <a:gd name="T31" fmla="*/ 24 h 201"/>
                <a:gd name="T32" fmla="*/ 1 w 86"/>
                <a:gd name="T33" fmla="*/ 25 h 201"/>
                <a:gd name="T34" fmla="*/ 2 w 86"/>
                <a:gd name="T35" fmla="*/ 23 h 201"/>
                <a:gd name="T36" fmla="*/ 2 w 86"/>
                <a:gd name="T37" fmla="*/ 21 h 201"/>
                <a:gd name="T38" fmla="*/ 3 w 86"/>
                <a:gd name="T39" fmla="*/ 19 h 201"/>
                <a:gd name="T40" fmla="*/ 3 w 86"/>
                <a:gd name="T41" fmla="*/ 16 h 201"/>
                <a:gd name="T42" fmla="*/ 3 w 86"/>
                <a:gd name="T43" fmla="*/ 12 h 201"/>
                <a:gd name="T44" fmla="*/ 3 w 86"/>
                <a:gd name="T45" fmla="*/ 8 h 201"/>
                <a:gd name="T46" fmla="*/ 3 w 86"/>
                <a:gd name="T47" fmla="*/ 4 h 201"/>
                <a:gd name="T48" fmla="*/ 3 w 86"/>
                <a:gd name="T49" fmla="*/ 0 h 20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6"/>
                <a:gd name="T76" fmla="*/ 0 h 201"/>
                <a:gd name="T77" fmla="*/ 86 w 86"/>
                <a:gd name="T78" fmla="*/ 201 h 20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6" h="201">
                  <a:moveTo>
                    <a:pt x="84" y="0"/>
                  </a:moveTo>
                  <a:lnTo>
                    <a:pt x="74" y="3"/>
                  </a:lnTo>
                  <a:lnTo>
                    <a:pt x="64" y="9"/>
                  </a:lnTo>
                  <a:lnTo>
                    <a:pt x="54" y="14"/>
                  </a:lnTo>
                  <a:lnTo>
                    <a:pt x="45" y="19"/>
                  </a:lnTo>
                  <a:lnTo>
                    <a:pt x="36" y="24"/>
                  </a:lnTo>
                  <a:lnTo>
                    <a:pt x="27" y="30"/>
                  </a:lnTo>
                  <a:lnTo>
                    <a:pt x="17" y="35"/>
                  </a:lnTo>
                  <a:lnTo>
                    <a:pt x="9" y="41"/>
                  </a:lnTo>
                  <a:lnTo>
                    <a:pt x="5" y="67"/>
                  </a:lnTo>
                  <a:lnTo>
                    <a:pt x="3" y="95"/>
                  </a:lnTo>
                  <a:lnTo>
                    <a:pt x="0" y="120"/>
                  </a:lnTo>
                  <a:lnTo>
                    <a:pt x="2" y="144"/>
                  </a:lnTo>
                  <a:lnTo>
                    <a:pt x="3" y="164"/>
                  </a:lnTo>
                  <a:lnTo>
                    <a:pt x="10" y="181"/>
                  </a:lnTo>
                  <a:lnTo>
                    <a:pt x="19" y="193"/>
                  </a:lnTo>
                  <a:lnTo>
                    <a:pt x="33" y="201"/>
                  </a:lnTo>
                  <a:lnTo>
                    <a:pt x="54" y="190"/>
                  </a:lnTo>
                  <a:lnTo>
                    <a:pt x="69" y="175"/>
                  </a:lnTo>
                  <a:lnTo>
                    <a:pt x="79" y="152"/>
                  </a:lnTo>
                  <a:lnTo>
                    <a:pt x="86" y="128"/>
                  </a:lnTo>
                  <a:lnTo>
                    <a:pt x="86" y="97"/>
                  </a:lnTo>
                  <a:lnTo>
                    <a:pt x="86" y="66"/>
                  </a:lnTo>
                  <a:lnTo>
                    <a:pt x="85" y="32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rgbClr val="0000B3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5" name="Freeform 54"/>
            <p:cNvSpPr>
              <a:spLocks/>
            </p:cNvSpPr>
            <p:nvPr/>
          </p:nvSpPr>
          <p:spPr bwMode="auto">
            <a:xfrm>
              <a:off x="5254" y="2021"/>
              <a:ext cx="368" cy="508"/>
            </a:xfrm>
            <a:custGeom>
              <a:avLst/>
              <a:gdLst>
                <a:gd name="T0" fmla="*/ 41 w 1102"/>
                <a:gd name="T1" fmla="*/ 15 h 1016"/>
                <a:gd name="T2" fmla="*/ 39 w 1102"/>
                <a:gd name="T3" fmla="*/ 29 h 1016"/>
                <a:gd name="T4" fmla="*/ 38 w 1102"/>
                <a:gd name="T5" fmla="*/ 41 h 1016"/>
                <a:gd name="T6" fmla="*/ 36 w 1102"/>
                <a:gd name="T7" fmla="*/ 54 h 1016"/>
                <a:gd name="T8" fmla="*/ 33 w 1102"/>
                <a:gd name="T9" fmla="*/ 67 h 1016"/>
                <a:gd name="T10" fmla="*/ 29 w 1102"/>
                <a:gd name="T11" fmla="*/ 80 h 1016"/>
                <a:gd name="T12" fmla="*/ 23 w 1102"/>
                <a:gd name="T13" fmla="*/ 94 h 1016"/>
                <a:gd name="T14" fmla="*/ 16 w 1102"/>
                <a:gd name="T15" fmla="*/ 110 h 1016"/>
                <a:gd name="T16" fmla="*/ 6 w 1102"/>
                <a:gd name="T17" fmla="*/ 127 h 1016"/>
                <a:gd name="T18" fmla="*/ 4 w 1102"/>
                <a:gd name="T19" fmla="*/ 114 h 1016"/>
                <a:gd name="T20" fmla="*/ 2 w 1102"/>
                <a:gd name="T21" fmla="*/ 101 h 1016"/>
                <a:gd name="T22" fmla="*/ 1 w 1102"/>
                <a:gd name="T23" fmla="*/ 88 h 1016"/>
                <a:gd name="T24" fmla="*/ 0 w 1102"/>
                <a:gd name="T25" fmla="*/ 76 h 1016"/>
                <a:gd name="T26" fmla="*/ 0 w 1102"/>
                <a:gd name="T27" fmla="*/ 63 h 1016"/>
                <a:gd name="T28" fmla="*/ 1 w 1102"/>
                <a:gd name="T29" fmla="*/ 51 h 1016"/>
                <a:gd name="T30" fmla="*/ 3 w 1102"/>
                <a:gd name="T31" fmla="*/ 39 h 1016"/>
                <a:gd name="T32" fmla="*/ 6 w 1102"/>
                <a:gd name="T33" fmla="*/ 28 h 1016"/>
                <a:gd name="T34" fmla="*/ 7 w 1102"/>
                <a:gd name="T35" fmla="*/ 28 h 1016"/>
                <a:gd name="T36" fmla="*/ 7 w 1102"/>
                <a:gd name="T37" fmla="*/ 28 h 1016"/>
                <a:gd name="T38" fmla="*/ 8 w 1102"/>
                <a:gd name="T39" fmla="*/ 28 h 1016"/>
                <a:gd name="T40" fmla="*/ 9 w 1102"/>
                <a:gd name="T41" fmla="*/ 28 h 1016"/>
                <a:gd name="T42" fmla="*/ 9 w 1102"/>
                <a:gd name="T43" fmla="*/ 28 h 1016"/>
                <a:gd name="T44" fmla="*/ 10 w 1102"/>
                <a:gd name="T45" fmla="*/ 29 h 1016"/>
                <a:gd name="T46" fmla="*/ 11 w 1102"/>
                <a:gd name="T47" fmla="*/ 29 h 1016"/>
                <a:gd name="T48" fmla="*/ 12 w 1102"/>
                <a:gd name="T49" fmla="*/ 29 h 1016"/>
                <a:gd name="T50" fmla="*/ 13 w 1102"/>
                <a:gd name="T51" fmla="*/ 25 h 1016"/>
                <a:gd name="T52" fmla="*/ 14 w 1102"/>
                <a:gd name="T53" fmla="*/ 22 h 1016"/>
                <a:gd name="T54" fmla="*/ 16 w 1102"/>
                <a:gd name="T55" fmla="*/ 18 h 1016"/>
                <a:gd name="T56" fmla="*/ 17 w 1102"/>
                <a:gd name="T57" fmla="*/ 15 h 1016"/>
                <a:gd name="T58" fmla="*/ 18 w 1102"/>
                <a:gd name="T59" fmla="*/ 11 h 1016"/>
                <a:gd name="T60" fmla="*/ 20 w 1102"/>
                <a:gd name="T61" fmla="*/ 8 h 1016"/>
                <a:gd name="T62" fmla="*/ 21 w 1102"/>
                <a:gd name="T63" fmla="*/ 4 h 1016"/>
                <a:gd name="T64" fmla="*/ 23 w 1102"/>
                <a:gd name="T65" fmla="*/ 0 h 1016"/>
                <a:gd name="T66" fmla="*/ 24 w 1102"/>
                <a:gd name="T67" fmla="*/ 4 h 1016"/>
                <a:gd name="T68" fmla="*/ 26 w 1102"/>
                <a:gd name="T69" fmla="*/ 7 h 1016"/>
                <a:gd name="T70" fmla="*/ 28 w 1102"/>
                <a:gd name="T71" fmla="*/ 10 h 1016"/>
                <a:gd name="T72" fmla="*/ 31 w 1102"/>
                <a:gd name="T73" fmla="*/ 13 h 1016"/>
                <a:gd name="T74" fmla="*/ 33 w 1102"/>
                <a:gd name="T75" fmla="*/ 15 h 1016"/>
                <a:gd name="T76" fmla="*/ 36 w 1102"/>
                <a:gd name="T77" fmla="*/ 16 h 1016"/>
                <a:gd name="T78" fmla="*/ 38 w 1102"/>
                <a:gd name="T79" fmla="*/ 16 h 1016"/>
                <a:gd name="T80" fmla="*/ 41 w 1102"/>
                <a:gd name="T81" fmla="*/ 15 h 101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102"/>
                <a:gd name="T124" fmla="*/ 0 h 1016"/>
                <a:gd name="T125" fmla="*/ 1102 w 1102"/>
                <a:gd name="T126" fmla="*/ 1016 h 101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102" h="1016">
                  <a:moveTo>
                    <a:pt x="1102" y="118"/>
                  </a:moveTo>
                  <a:lnTo>
                    <a:pt x="1057" y="225"/>
                  </a:lnTo>
                  <a:lnTo>
                    <a:pt x="1012" y="327"/>
                  </a:lnTo>
                  <a:lnTo>
                    <a:pt x="957" y="426"/>
                  </a:lnTo>
                  <a:lnTo>
                    <a:pt x="882" y="529"/>
                  </a:lnTo>
                  <a:lnTo>
                    <a:pt x="773" y="634"/>
                  </a:lnTo>
                  <a:lnTo>
                    <a:pt x="625" y="749"/>
                  </a:lnTo>
                  <a:lnTo>
                    <a:pt x="423" y="874"/>
                  </a:lnTo>
                  <a:lnTo>
                    <a:pt x="162" y="1016"/>
                  </a:lnTo>
                  <a:lnTo>
                    <a:pt x="100" y="909"/>
                  </a:lnTo>
                  <a:lnTo>
                    <a:pt x="50" y="805"/>
                  </a:lnTo>
                  <a:lnTo>
                    <a:pt x="15" y="703"/>
                  </a:lnTo>
                  <a:lnTo>
                    <a:pt x="0" y="604"/>
                  </a:lnTo>
                  <a:lnTo>
                    <a:pt x="1" y="504"/>
                  </a:lnTo>
                  <a:lnTo>
                    <a:pt x="28" y="408"/>
                  </a:lnTo>
                  <a:lnTo>
                    <a:pt x="80" y="311"/>
                  </a:lnTo>
                  <a:lnTo>
                    <a:pt x="162" y="217"/>
                  </a:lnTo>
                  <a:lnTo>
                    <a:pt x="180" y="217"/>
                  </a:lnTo>
                  <a:lnTo>
                    <a:pt x="199" y="218"/>
                  </a:lnTo>
                  <a:lnTo>
                    <a:pt x="217" y="220"/>
                  </a:lnTo>
                  <a:lnTo>
                    <a:pt x="235" y="222"/>
                  </a:lnTo>
                  <a:lnTo>
                    <a:pt x="254" y="222"/>
                  </a:lnTo>
                  <a:lnTo>
                    <a:pt x="272" y="225"/>
                  </a:lnTo>
                  <a:lnTo>
                    <a:pt x="290" y="226"/>
                  </a:lnTo>
                  <a:lnTo>
                    <a:pt x="310" y="229"/>
                  </a:lnTo>
                  <a:lnTo>
                    <a:pt x="347" y="200"/>
                  </a:lnTo>
                  <a:lnTo>
                    <a:pt x="385" y="171"/>
                  </a:lnTo>
                  <a:lnTo>
                    <a:pt x="422" y="143"/>
                  </a:lnTo>
                  <a:lnTo>
                    <a:pt x="460" y="114"/>
                  </a:lnTo>
                  <a:lnTo>
                    <a:pt x="498" y="85"/>
                  </a:lnTo>
                  <a:lnTo>
                    <a:pt x="536" y="57"/>
                  </a:lnTo>
                  <a:lnTo>
                    <a:pt x="574" y="28"/>
                  </a:lnTo>
                  <a:lnTo>
                    <a:pt x="612" y="0"/>
                  </a:lnTo>
                  <a:lnTo>
                    <a:pt x="652" y="27"/>
                  </a:lnTo>
                  <a:lnTo>
                    <a:pt x="703" y="54"/>
                  </a:lnTo>
                  <a:lnTo>
                    <a:pt x="760" y="80"/>
                  </a:lnTo>
                  <a:lnTo>
                    <a:pt x="825" y="102"/>
                  </a:lnTo>
                  <a:lnTo>
                    <a:pt x="892" y="118"/>
                  </a:lnTo>
                  <a:lnTo>
                    <a:pt x="964" y="127"/>
                  </a:lnTo>
                  <a:lnTo>
                    <a:pt x="1033" y="127"/>
                  </a:lnTo>
                  <a:lnTo>
                    <a:pt x="1102" y="118"/>
                  </a:lnTo>
                  <a:close/>
                </a:path>
              </a:pathLst>
            </a:custGeom>
            <a:solidFill>
              <a:srgbClr val="B86B0D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6" name="Freeform 55"/>
            <p:cNvSpPr>
              <a:spLocks/>
            </p:cNvSpPr>
            <p:nvPr/>
          </p:nvSpPr>
          <p:spPr bwMode="auto">
            <a:xfrm>
              <a:off x="5269" y="2038"/>
              <a:ext cx="331" cy="458"/>
            </a:xfrm>
            <a:custGeom>
              <a:avLst/>
              <a:gdLst>
                <a:gd name="T0" fmla="*/ 37 w 994"/>
                <a:gd name="T1" fmla="*/ 14 h 916"/>
                <a:gd name="T2" fmla="*/ 35 w 994"/>
                <a:gd name="T3" fmla="*/ 26 h 916"/>
                <a:gd name="T4" fmla="*/ 34 w 994"/>
                <a:gd name="T5" fmla="*/ 37 h 916"/>
                <a:gd name="T6" fmla="*/ 32 w 994"/>
                <a:gd name="T7" fmla="*/ 48 h 916"/>
                <a:gd name="T8" fmla="*/ 29 w 994"/>
                <a:gd name="T9" fmla="*/ 59 h 916"/>
                <a:gd name="T10" fmla="*/ 26 w 994"/>
                <a:gd name="T11" fmla="*/ 72 h 916"/>
                <a:gd name="T12" fmla="*/ 21 w 994"/>
                <a:gd name="T13" fmla="*/ 85 h 916"/>
                <a:gd name="T14" fmla="*/ 14 w 994"/>
                <a:gd name="T15" fmla="*/ 99 h 916"/>
                <a:gd name="T16" fmla="*/ 5 w 994"/>
                <a:gd name="T17" fmla="*/ 115 h 916"/>
                <a:gd name="T18" fmla="*/ 3 w 994"/>
                <a:gd name="T19" fmla="*/ 103 h 916"/>
                <a:gd name="T20" fmla="*/ 2 w 994"/>
                <a:gd name="T21" fmla="*/ 91 h 916"/>
                <a:gd name="T22" fmla="*/ 1 w 994"/>
                <a:gd name="T23" fmla="*/ 79 h 916"/>
                <a:gd name="T24" fmla="*/ 0 w 994"/>
                <a:gd name="T25" fmla="*/ 68 h 916"/>
                <a:gd name="T26" fmla="*/ 0 w 994"/>
                <a:gd name="T27" fmla="*/ 57 h 916"/>
                <a:gd name="T28" fmla="*/ 1 w 994"/>
                <a:gd name="T29" fmla="*/ 46 h 916"/>
                <a:gd name="T30" fmla="*/ 3 w 994"/>
                <a:gd name="T31" fmla="*/ 35 h 916"/>
                <a:gd name="T32" fmla="*/ 5 w 994"/>
                <a:gd name="T33" fmla="*/ 25 h 916"/>
                <a:gd name="T34" fmla="*/ 6 w 994"/>
                <a:gd name="T35" fmla="*/ 25 h 916"/>
                <a:gd name="T36" fmla="*/ 7 w 994"/>
                <a:gd name="T37" fmla="*/ 25 h 916"/>
                <a:gd name="T38" fmla="*/ 7 w 994"/>
                <a:gd name="T39" fmla="*/ 25 h 916"/>
                <a:gd name="T40" fmla="*/ 8 w 994"/>
                <a:gd name="T41" fmla="*/ 25 h 916"/>
                <a:gd name="T42" fmla="*/ 9 w 994"/>
                <a:gd name="T43" fmla="*/ 25 h 916"/>
                <a:gd name="T44" fmla="*/ 9 w 994"/>
                <a:gd name="T45" fmla="*/ 26 h 916"/>
                <a:gd name="T46" fmla="*/ 10 w 994"/>
                <a:gd name="T47" fmla="*/ 26 h 916"/>
                <a:gd name="T48" fmla="*/ 10 w 994"/>
                <a:gd name="T49" fmla="*/ 26 h 916"/>
                <a:gd name="T50" fmla="*/ 12 w 994"/>
                <a:gd name="T51" fmla="*/ 23 h 916"/>
                <a:gd name="T52" fmla="*/ 13 w 994"/>
                <a:gd name="T53" fmla="*/ 20 h 916"/>
                <a:gd name="T54" fmla="*/ 14 w 994"/>
                <a:gd name="T55" fmla="*/ 15 h 916"/>
                <a:gd name="T56" fmla="*/ 15 w 994"/>
                <a:gd name="T57" fmla="*/ 13 h 916"/>
                <a:gd name="T58" fmla="*/ 17 w 994"/>
                <a:gd name="T59" fmla="*/ 10 h 916"/>
                <a:gd name="T60" fmla="*/ 18 w 994"/>
                <a:gd name="T61" fmla="*/ 7 h 916"/>
                <a:gd name="T62" fmla="*/ 19 w 994"/>
                <a:gd name="T63" fmla="*/ 4 h 916"/>
                <a:gd name="T64" fmla="*/ 20 w 994"/>
                <a:gd name="T65" fmla="*/ 0 h 916"/>
                <a:gd name="T66" fmla="*/ 22 w 994"/>
                <a:gd name="T67" fmla="*/ 2 h 916"/>
                <a:gd name="T68" fmla="*/ 24 w 994"/>
                <a:gd name="T69" fmla="*/ 4 h 916"/>
                <a:gd name="T70" fmla="*/ 26 w 994"/>
                <a:gd name="T71" fmla="*/ 7 h 916"/>
                <a:gd name="T72" fmla="*/ 28 w 994"/>
                <a:gd name="T73" fmla="*/ 9 h 916"/>
                <a:gd name="T74" fmla="*/ 30 w 994"/>
                <a:gd name="T75" fmla="*/ 11 h 916"/>
                <a:gd name="T76" fmla="*/ 32 w 994"/>
                <a:gd name="T77" fmla="*/ 13 h 916"/>
                <a:gd name="T78" fmla="*/ 35 w 994"/>
                <a:gd name="T79" fmla="*/ 14 h 916"/>
                <a:gd name="T80" fmla="*/ 37 w 994"/>
                <a:gd name="T81" fmla="*/ 14 h 91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994"/>
                <a:gd name="T124" fmla="*/ 0 h 916"/>
                <a:gd name="T125" fmla="*/ 994 w 994"/>
                <a:gd name="T126" fmla="*/ 916 h 91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994" h="916">
                  <a:moveTo>
                    <a:pt x="994" y="107"/>
                  </a:moveTo>
                  <a:lnTo>
                    <a:pt x="953" y="203"/>
                  </a:lnTo>
                  <a:lnTo>
                    <a:pt x="914" y="295"/>
                  </a:lnTo>
                  <a:lnTo>
                    <a:pt x="864" y="384"/>
                  </a:lnTo>
                  <a:lnTo>
                    <a:pt x="796" y="476"/>
                  </a:lnTo>
                  <a:lnTo>
                    <a:pt x="699" y="571"/>
                  </a:lnTo>
                  <a:lnTo>
                    <a:pt x="565" y="674"/>
                  </a:lnTo>
                  <a:lnTo>
                    <a:pt x="384" y="788"/>
                  </a:lnTo>
                  <a:lnTo>
                    <a:pt x="147" y="916"/>
                  </a:lnTo>
                  <a:lnTo>
                    <a:pt x="91" y="819"/>
                  </a:lnTo>
                  <a:lnTo>
                    <a:pt x="47" y="725"/>
                  </a:lnTo>
                  <a:lnTo>
                    <a:pt x="14" y="632"/>
                  </a:lnTo>
                  <a:lnTo>
                    <a:pt x="0" y="544"/>
                  </a:lnTo>
                  <a:lnTo>
                    <a:pt x="3" y="453"/>
                  </a:lnTo>
                  <a:lnTo>
                    <a:pt x="27" y="366"/>
                  </a:lnTo>
                  <a:lnTo>
                    <a:pt x="74" y="280"/>
                  </a:lnTo>
                  <a:lnTo>
                    <a:pt x="147" y="196"/>
                  </a:lnTo>
                  <a:lnTo>
                    <a:pt x="163" y="196"/>
                  </a:lnTo>
                  <a:lnTo>
                    <a:pt x="180" y="198"/>
                  </a:lnTo>
                  <a:lnTo>
                    <a:pt x="197" y="199"/>
                  </a:lnTo>
                  <a:lnTo>
                    <a:pt x="214" y="200"/>
                  </a:lnTo>
                  <a:lnTo>
                    <a:pt x="230" y="200"/>
                  </a:lnTo>
                  <a:lnTo>
                    <a:pt x="247" y="203"/>
                  </a:lnTo>
                  <a:lnTo>
                    <a:pt x="264" y="203"/>
                  </a:lnTo>
                  <a:lnTo>
                    <a:pt x="281" y="205"/>
                  </a:lnTo>
                  <a:lnTo>
                    <a:pt x="315" y="179"/>
                  </a:lnTo>
                  <a:lnTo>
                    <a:pt x="349" y="153"/>
                  </a:lnTo>
                  <a:lnTo>
                    <a:pt x="383" y="127"/>
                  </a:lnTo>
                  <a:lnTo>
                    <a:pt x="417" y="102"/>
                  </a:lnTo>
                  <a:lnTo>
                    <a:pt x="451" y="76"/>
                  </a:lnTo>
                  <a:lnTo>
                    <a:pt x="485" y="51"/>
                  </a:lnTo>
                  <a:lnTo>
                    <a:pt x="518" y="25"/>
                  </a:lnTo>
                  <a:lnTo>
                    <a:pt x="552" y="0"/>
                  </a:lnTo>
                  <a:lnTo>
                    <a:pt x="592" y="13"/>
                  </a:lnTo>
                  <a:lnTo>
                    <a:pt x="641" y="32"/>
                  </a:lnTo>
                  <a:lnTo>
                    <a:pt x="695" y="50"/>
                  </a:lnTo>
                  <a:lnTo>
                    <a:pt x="754" y="70"/>
                  </a:lnTo>
                  <a:lnTo>
                    <a:pt x="815" y="85"/>
                  </a:lnTo>
                  <a:lnTo>
                    <a:pt x="876" y="98"/>
                  </a:lnTo>
                  <a:lnTo>
                    <a:pt x="936" y="105"/>
                  </a:lnTo>
                  <a:lnTo>
                    <a:pt x="994" y="107"/>
                  </a:lnTo>
                  <a:close/>
                </a:path>
              </a:pathLst>
            </a:custGeom>
            <a:solidFill>
              <a:srgbClr val="C478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7" name="Freeform 56"/>
            <p:cNvSpPr>
              <a:spLocks/>
            </p:cNvSpPr>
            <p:nvPr/>
          </p:nvSpPr>
          <p:spPr bwMode="auto">
            <a:xfrm>
              <a:off x="5284" y="2055"/>
              <a:ext cx="295" cy="408"/>
            </a:xfrm>
            <a:custGeom>
              <a:avLst/>
              <a:gdLst>
                <a:gd name="T0" fmla="*/ 33 w 885"/>
                <a:gd name="T1" fmla="*/ 11 h 817"/>
                <a:gd name="T2" fmla="*/ 31 w 885"/>
                <a:gd name="T3" fmla="*/ 22 h 817"/>
                <a:gd name="T4" fmla="*/ 30 w 885"/>
                <a:gd name="T5" fmla="*/ 32 h 817"/>
                <a:gd name="T6" fmla="*/ 28 w 885"/>
                <a:gd name="T7" fmla="*/ 42 h 817"/>
                <a:gd name="T8" fmla="*/ 26 w 885"/>
                <a:gd name="T9" fmla="*/ 53 h 817"/>
                <a:gd name="T10" fmla="*/ 23 w 885"/>
                <a:gd name="T11" fmla="*/ 63 h 817"/>
                <a:gd name="T12" fmla="*/ 19 w 885"/>
                <a:gd name="T13" fmla="*/ 75 h 817"/>
                <a:gd name="T14" fmla="*/ 13 w 885"/>
                <a:gd name="T15" fmla="*/ 87 h 817"/>
                <a:gd name="T16" fmla="*/ 5 w 885"/>
                <a:gd name="T17" fmla="*/ 102 h 817"/>
                <a:gd name="T18" fmla="*/ 3 w 885"/>
                <a:gd name="T19" fmla="*/ 91 h 817"/>
                <a:gd name="T20" fmla="*/ 2 w 885"/>
                <a:gd name="T21" fmla="*/ 81 h 817"/>
                <a:gd name="T22" fmla="*/ 0 w 885"/>
                <a:gd name="T23" fmla="*/ 70 h 817"/>
                <a:gd name="T24" fmla="*/ 0 w 885"/>
                <a:gd name="T25" fmla="*/ 60 h 817"/>
                <a:gd name="T26" fmla="*/ 0 w 885"/>
                <a:gd name="T27" fmla="*/ 50 h 817"/>
                <a:gd name="T28" fmla="*/ 1 w 885"/>
                <a:gd name="T29" fmla="*/ 41 h 817"/>
                <a:gd name="T30" fmla="*/ 2 w 885"/>
                <a:gd name="T31" fmla="*/ 31 h 817"/>
                <a:gd name="T32" fmla="*/ 5 w 885"/>
                <a:gd name="T33" fmla="*/ 21 h 817"/>
                <a:gd name="T34" fmla="*/ 5 w 885"/>
                <a:gd name="T35" fmla="*/ 21 h 817"/>
                <a:gd name="T36" fmla="*/ 6 w 885"/>
                <a:gd name="T37" fmla="*/ 22 h 817"/>
                <a:gd name="T38" fmla="*/ 6 w 885"/>
                <a:gd name="T39" fmla="*/ 22 h 817"/>
                <a:gd name="T40" fmla="*/ 7 w 885"/>
                <a:gd name="T41" fmla="*/ 22 h 817"/>
                <a:gd name="T42" fmla="*/ 8 w 885"/>
                <a:gd name="T43" fmla="*/ 22 h 817"/>
                <a:gd name="T44" fmla="*/ 8 w 885"/>
                <a:gd name="T45" fmla="*/ 22 h 817"/>
                <a:gd name="T46" fmla="*/ 9 w 885"/>
                <a:gd name="T47" fmla="*/ 22 h 817"/>
                <a:gd name="T48" fmla="*/ 9 w 885"/>
                <a:gd name="T49" fmla="*/ 23 h 817"/>
                <a:gd name="T50" fmla="*/ 10 w 885"/>
                <a:gd name="T51" fmla="*/ 20 h 817"/>
                <a:gd name="T52" fmla="*/ 11 w 885"/>
                <a:gd name="T53" fmla="*/ 17 h 817"/>
                <a:gd name="T54" fmla="*/ 13 w 885"/>
                <a:gd name="T55" fmla="*/ 14 h 817"/>
                <a:gd name="T56" fmla="*/ 14 w 885"/>
                <a:gd name="T57" fmla="*/ 11 h 817"/>
                <a:gd name="T58" fmla="*/ 15 w 885"/>
                <a:gd name="T59" fmla="*/ 8 h 817"/>
                <a:gd name="T60" fmla="*/ 16 w 885"/>
                <a:gd name="T61" fmla="*/ 5 h 817"/>
                <a:gd name="T62" fmla="*/ 17 w 885"/>
                <a:gd name="T63" fmla="*/ 2 h 817"/>
                <a:gd name="T64" fmla="*/ 18 w 885"/>
                <a:gd name="T65" fmla="*/ 0 h 817"/>
                <a:gd name="T66" fmla="*/ 20 w 885"/>
                <a:gd name="T67" fmla="*/ 0 h 817"/>
                <a:gd name="T68" fmla="*/ 21 w 885"/>
                <a:gd name="T69" fmla="*/ 1 h 817"/>
                <a:gd name="T70" fmla="*/ 23 w 885"/>
                <a:gd name="T71" fmla="*/ 2 h 817"/>
                <a:gd name="T72" fmla="*/ 25 w 885"/>
                <a:gd name="T73" fmla="*/ 4 h 817"/>
                <a:gd name="T74" fmla="*/ 27 w 885"/>
                <a:gd name="T75" fmla="*/ 6 h 817"/>
                <a:gd name="T76" fmla="*/ 29 w 885"/>
                <a:gd name="T77" fmla="*/ 8 h 817"/>
                <a:gd name="T78" fmla="*/ 31 w 885"/>
                <a:gd name="T79" fmla="*/ 10 h 817"/>
                <a:gd name="T80" fmla="*/ 33 w 885"/>
                <a:gd name="T81" fmla="*/ 11 h 81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885"/>
                <a:gd name="T124" fmla="*/ 0 h 817"/>
                <a:gd name="T125" fmla="*/ 885 w 885"/>
                <a:gd name="T126" fmla="*/ 817 h 817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885" h="817">
                  <a:moveTo>
                    <a:pt x="885" y="95"/>
                  </a:moveTo>
                  <a:lnTo>
                    <a:pt x="848" y="180"/>
                  </a:lnTo>
                  <a:lnTo>
                    <a:pt x="812" y="262"/>
                  </a:lnTo>
                  <a:lnTo>
                    <a:pt x="768" y="342"/>
                  </a:lnTo>
                  <a:lnTo>
                    <a:pt x="707" y="424"/>
                  </a:lnTo>
                  <a:lnTo>
                    <a:pt x="621" y="509"/>
                  </a:lnTo>
                  <a:lnTo>
                    <a:pt x="501" y="602"/>
                  </a:lnTo>
                  <a:lnTo>
                    <a:pt x="340" y="702"/>
                  </a:lnTo>
                  <a:lnTo>
                    <a:pt x="131" y="817"/>
                  </a:lnTo>
                  <a:lnTo>
                    <a:pt x="80" y="730"/>
                  </a:lnTo>
                  <a:lnTo>
                    <a:pt x="41" y="648"/>
                  </a:lnTo>
                  <a:lnTo>
                    <a:pt x="13" y="564"/>
                  </a:lnTo>
                  <a:lnTo>
                    <a:pt x="0" y="486"/>
                  </a:lnTo>
                  <a:lnTo>
                    <a:pt x="1" y="406"/>
                  </a:lnTo>
                  <a:lnTo>
                    <a:pt x="23" y="328"/>
                  </a:lnTo>
                  <a:lnTo>
                    <a:pt x="65" y="251"/>
                  </a:lnTo>
                  <a:lnTo>
                    <a:pt x="131" y="175"/>
                  </a:lnTo>
                  <a:lnTo>
                    <a:pt x="145" y="175"/>
                  </a:lnTo>
                  <a:lnTo>
                    <a:pt x="159" y="176"/>
                  </a:lnTo>
                  <a:lnTo>
                    <a:pt x="174" y="178"/>
                  </a:lnTo>
                  <a:lnTo>
                    <a:pt x="189" y="179"/>
                  </a:lnTo>
                  <a:lnTo>
                    <a:pt x="203" y="179"/>
                  </a:lnTo>
                  <a:lnTo>
                    <a:pt x="219" y="181"/>
                  </a:lnTo>
                  <a:lnTo>
                    <a:pt x="233" y="181"/>
                  </a:lnTo>
                  <a:lnTo>
                    <a:pt x="248" y="184"/>
                  </a:lnTo>
                  <a:lnTo>
                    <a:pt x="278" y="161"/>
                  </a:lnTo>
                  <a:lnTo>
                    <a:pt x="309" y="138"/>
                  </a:lnTo>
                  <a:lnTo>
                    <a:pt x="339" y="115"/>
                  </a:lnTo>
                  <a:lnTo>
                    <a:pt x="370" y="93"/>
                  </a:lnTo>
                  <a:lnTo>
                    <a:pt x="399" y="69"/>
                  </a:lnTo>
                  <a:lnTo>
                    <a:pt x="429" y="46"/>
                  </a:lnTo>
                  <a:lnTo>
                    <a:pt x="460" y="22"/>
                  </a:lnTo>
                  <a:lnTo>
                    <a:pt x="491" y="0"/>
                  </a:lnTo>
                  <a:lnTo>
                    <a:pt x="531" y="1"/>
                  </a:lnTo>
                  <a:lnTo>
                    <a:pt x="577" y="10"/>
                  </a:lnTo>
                  <a:lnTo>
                    <a:pt x="627" y="22"/>
                  </a:lnTo>
                  <a:lnTo>
                    <a:pt x="680" y="38"/>
                  </a:lnTo>
                  <a:lnTo>
                    <a:pt x="733" y="54"/>
                  </a:lnTo>
                  <a:lnTo>
                    <a:pt x="786" y="69"/>
                  </a:lnTo>
                  <a:lnTo>
                    <a:pt x="837" y="84"/>
                  </a:lnTo>
                  <a:lnTo>
                    <a:pt x="885" y="95"/>
                  </a:lnTo>
                  <a:close/>
                </a:path>
              </a:pathLst>
            </a:custGeom>
            <a:solidFill>
              <a:srgbClr val="D1852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8" name="Freeform 57"/>
            <p:cNvSpPr>
              <a:spLocks/>
            </p:cNvSpPr>
            <p:nvPr/>
          </p:nvSpPr>
          <p:spPr bwMode="auto">
            <a:xfrm>
              <a:off x="5299" y="2066"/>
              <a:ext cx="260" cy="364"/>
            </a:xfrm>
            <a:custGeom>
              <a:avLst/>
              <a:gdLst>
                <a:gd name="T0" fmla="*/ 29 w 778"/>
                <a:gd name="T1" fmla="*/ 12 h 729"/>
                <a:gd name="T2" fmla="*/ 28 w 778"/>
                <a:gd name="T3" fmla="*/ 21 h 729"/>
                <a:gd name="T4" fmla="*/ 27 w 778"/>
                <a:gd name="T5" fmla="*/ 30 h 729"/>
                <a:gd name="T6" fmla="*/ 25 w 778"/>
                <a:gd name="T7" fmla="*/ 39 h 729"/>
                <a:gd name="T8" fmla="*/ 23 w 778"/>
                <a:gd name="T9" fmla="*/ 48 h 729"/>
                <a:gd name="T10" fmla="*/ 20 w 778"/>
                <a:gd name="T11" fmla="*/ 57 h 729"/>
                <a:gd name="T12" fmla="*/ 16 w 778"/>
                <a:gd name="T13" fmla="*/ 67 h 729"/>
                <a:gd name="T14" fmla="*/ 11 w 778"/>
                <a:gd name="T15" fmla="*/ 78 h 729"/>
                <a:gd name="T16" fmla="*/ 4 w 778"/>
                <a:gd name="T17" fmla="*/ 91 h 729"/>
                <a:gd name="T18" fmla="*/ 3 w 778"/>
                <a:gd name="T19" fmla="*/ 81 h 729"/>
                <a:gd name="T20" fmla="*/ 1 w 778"/>
                <a:gd name="T21" fmla="*/ 72 h 729"/>
                <a:gd name="T22" fmla="*/ 0 w 778"/>
                <a:gd name="T23" fmla="*/ 63 h 729"/>
                <a:gd name="T24" fmla="*/ 0 w 778"/>
                <a:gd name="T25" fmla="*/ 54 h 729"/>
                <a:gd name="T26" fmla="*/ 0 w 778"/>
                <a:gd name="T27" fmla="*/ 45 h 729"/>
                <a:gd name="T28" fmla="*/ 1 w 778"/>
                <a:gd name="T29" fmla="*/ 37 h 729"/>
                <a:gd name="T30" fmla="*/ 2 w 778"/>
                <a:gd name="T31" fmla="*/ 29 h 729"/>
                <a:gd name="T32" fmla="*/ 4 w 778"/>
                <a:gd name="T33" fmla="*/ 20 h 729"/>
                <a:gd name="T34" fmla="*/ 5 w 778"/>
                <a:gd name="T35" fmla="*/ 20 h 729"/>
                <a:gd name="T36" fmla="*/ 5 w 778"/>
                <a:gd name="T37" fmla="*/ 20 h 729"/>
                <a:gd name="T38" fmla="*/ 6 w 778"/>
                <a:gd name="T39" fmla="*/ 20 h 729"/>
                <a:gd name="T40" fmla="*/ 6 w 778"/>
                <a:gd name="T41" fmla="*/ 21 h 729"/>
                <a:gd name="T42" fmla="*/ 7 w 778"/>
                <a:gd name="T43" fmla="*/ 21 h 729"/>
                <a:gd name="T44" fmla="*/ 7 w 778"/>
                <a:gd name="T45" fmla="*/ 21 h 729"/>
                <a:gd name="T46" fmla="*/ 8 w 778"/>
                <a:gd name="T47" fmla="*/ 21 h 729"/>
                <a:gd name="T48" fmla="*/ 8 w 778"/>
                <a:gd name="T49" fmla="*/ 21 h 729"/>
                <a:gd name="T50" fmla="*/ 9 w 778"/>
                <a:gd name="T51" fmla="*/ 19 h 729"/>
                <a:gd name="T52" fmla="*/ 10 w 778"/>
                <a:gd name="T53" fmla="*/ 16 h 729"/>
                <a:gd name="T54" fmla="*/ 11 w 778"/>
                <a:gd name="T55" fmla="*/ 14 h 729"/>
                <a:gd name="T56" fmla="*/ 12 w 778"/>
                <a:gd name="T57" fmla="*/ 11 h 729"/>
                <a:gd name="T58" fmla="*/ 13 w 778"/>
                <a:gd name="T59" fmla="*/ 9 h 729"/>
                <a:gd name="T60" fmla="*/ 14 w 778"/>
                <a:gd name="T61" fmla="*/ 6 h 729"/>
                <a:gd name="T62" fmla="*/ 15 w 778"/>
                <a:gd name="T63" fmla="*/ 4 h 729"/>
                <a:gd name="T64" fmla="*/ 16 w 778"/>
                <a:gd name="T65" fmla="*/ 1 h 729"/>
                <a:gd name="T66" fmla="*/ 18 w 778"/>
                <a:gd name="T67" fmla="*/ 0 h 729"/>
                <a:gd name="T68" fmla="*/ 19 w 778"/>
                <a:gd name="T69" fmla="*/ 0 h 729"/>
                <a:gd name="T70" fmla="*/ 21 w 778"/>
                <a:gd name="T71" fmla="*/ 0 h 729"/>
                <a:gd name="T72" fmla="*/ 23 w 778"/>
                <a:gd name="T73" fmla="*/ 2 h 729"/>
                <a:gd name="T74" fmla="*/ 24 w 778"/>
                <a:gd name="T75" fmla="*/ 4 h 729"/>
                <a:gd name="T76" fmla="*/ 26 w 778"/>
                <a:gd name="T77" fmla="*/ 6 h 729"/>
                <a:gd name="T78" fmla="*/ 28 w 778"/>
                <a:gd name="T79" fmla="*/ 9 h 729"/>
                <a:gd name="T80" fmla="*/ 29 w 778"/>
                <a:gd name="T81" fmla="*/ 12 h 729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778"/>
                <a:gd name="T124" fmla="*/ 0 h 729"/>
                <a:gd name="T125" fmla="*/ 778 w 778"/>
                <a:gd name="T126" fmla="*/ 729 h 729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778" h="729">
                  <a:moveTo>
                    <a:pt x="778" y="96"/>
                  </a:moveTo>
                  <a:lnTo>
                    <a:pt x="745" y="170"/>
                  </a:lnTo>
                  <a:lnTo>
                    <a:pt x="714" y="242"/>
                  </a:lnTo>
                  <a:lnTo>
                    <a:pt x="673" y="312"/>
                  </a:lnTo>
                  <a:lnTo>
                    <a:pt x="621" y="384"/>
                  </a:lnTo>
                  <a:lnTo>
                    <a:pt x="545" y="458"/>
                  </a:lnTo>
                  <a:lnTo>
                    <a:pt x="441" y="539"/>
                  </a:lnTo>
                  <a:lnTo>
                    <a:pt x="299" y="628"/>
                  </a:lnTo>
                  <a:lnTo>
                    <a:pt x="114" y="729"/>
                  </a:lnTo>
                  <a:lnTo>
                    <a:pt x="71" y="653"/>
                  </a:lnTo>
                  <a:lnTo>
                    <a:pt x="35" y="579"/>
                  </a:lnTo>
                  <a:lnTo>
                    <a:pt x="11" y="507"/>
                  </a:lnTo>
                  <a:lnTo>
                    <a:pt x="0" y="438"/>
                  </a:lnTo>
                  <a:lnTo>
                    <a:pt x="2" y="367"/>
                  </a:lnTo>
                  <a:lnTo>
                    <a:pt x="20" y="299"/>
                  </a:lnTo>
                  <a:lnTo>
                    <a:pt x="57" y="233"/>
                  </a:lnTo>
                  <a:lnTo>
                    <a:pt x="114" y="166"/>
                  </a:lnTo>
                  <a:lnTo>
                    <a:pt x="127" y="166"/>
                  </a:lnTo>
                  <a:lnTo>
                    <a:pt x="140" y="166"/>
                  </a:lnTo>
                  <a:lnTo>
                    <a:pt x="153" y="167"/>
                  </a:lnTo>
                  <a:lnTo>
                    <a:pt x="167" y="169"/>
                  </a:lnTo>
                  <a:lnTo>
                    <a:pt x="179" y="169"/>
                  </a:lnTo>
                  <a:lnTo>
                    <a:pt x="192" y="171"/>
                  </a:lnTo>
                  <a:lnTo>
                    <a:pt x="205" y="171"/>
                  </a:lnTo>
                  <a:lnTo>
                    <a:pt x="219" y="174"/>
                  </a:lnTo>
                  <a:lnTo>
                    <a:pt x="244" y="153"/>
                  </a:lnTo>
                  <a:lnTo>
                    <a:pt x="271" y="132"/>
                  </a:lnTo>
                  <a:lnTo>
                    <a:pt x="298" y="112"/>
                  </a:lnTo>
                  <a:lnTo>
                    <a:pt x="325" y="93"/>
                  </a:lnTo>
                  <a:lnTo>
                    <a:pt x="350" y="72"/>
                  </a:lnTo>
                  <a:lnTo>
                    <a:pt x="378" y="52"/>
                  </a:lnTo>
                  <a:lnTo>
                    <a:pt x="404" y="33"/>
                  </a:lnTo>
                  <a:lnTo>
                    <a:pt x="432" y="13"/>
                  </a:lnTo>
                  <a:lnTo>
                    <a:pt x="472" y="2"/>
                  </a:lnTo>
                  <a:lnTo>
                    <a:pt x="515" y="0"/>
                  </a:lnTo>
                  <a:lnTo>
                    <a:pt x="560" y="5"/>
                  </a:lnTo>
                  <a:lnTo>
                    <a:pt x="608" y="17"/>
                  </a:lnTo>
                  <a:lnTo>
                    <a:pt x="654" y="33"/>
                  </a:lnTo>
                  <a:lnTo>
                    <a:pt x="699" y="52"/>
                  </a:lnTo>
                  <a:lnTo>
                    <a:pt x="740" y="73"/>
                  </a:lnTo>
                  <a:lnTo>
                    <a:pt x="778" y="96"/>
                  </a:lnTo>
                  <a:close/>
                </a:path>
              </a:pathLst>
            </a:custGeom>
            <a:solidFill>
              <a:srgbClr val="E0943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9" name="Freeform 58"/>
            <p:cNvSpPr>
              <a:spLocks/>
            </p:cNvSpPr>
            <p:nvPr/>
          </p:nvSpPr>
          <p:spPr bwMode="auto">
            <a:xfrm>
              <a:off x="4951" y="1616"/>
              <a:ext cx="694" cy="469"/>
            </a:xfrm>
            <a:custGeom>
              <a:avLst/>
              <a:gdLst>
                <a:gd name="T0" fmla="*/ 21 w 2080"/>
                <a:gd name="T1" fmla="*/ 47 h 936"/>
                <a:gd name="T2" fmla="*/ 16 w 2080"/>
                <a:gd name="T3" fmla="*/ 55 h 936"/>
                <a:gd name="T4" fmla="*/ 10 w 2080"/>
                <a:gd name="T5" fmla="*/ 60 h 936"/>
                <a:gd name="T6" fmla="*/ 4 w 2080"/>
                <a:gd name="T7" fmla="*/ 59 h 936"/>
                <a:gd name="T8" fmla="*/ 4 w 2080"/>
                <a:gd name="T9" fmla="*/ 54 h 936"/>
                <a:gd name="T10" fmla="*/ 11 w 2080"/>
                <a:gd name="T11" fmla="*/ 47 h 936"/>
                <a:gd name="T12" fmla="*/ 16 w 2080"/>
                <a:gd name="T13" fmla="*/ 36 h 936"/>
                <a:gd name="T14" fmla="*/ 19 w 2080"/>
                <a:gd name="T15" fmla="*/ 23 h 936"/>
                <a:gd name="T16" fmla="*/ 26 w 2080"/>
                <a:gd name="T17" fmla="*/ 5 h 936"/>
                <a:gd name="T18" fmla="*/ 34 w 2080"/>
                <a:gd name="T19" fmla="*/ 2 h 936"/>
                <a:gd name="T20" fmla="*/ 40 w 2080"/>
                <a:gd name="T21" fmla="*/ 14 h 936"/>
                <a:gd name="T22" fmla="*/ 46 w 2080"/>
                <a:gd name="T23" fmla="*/ 28 h 936"/>
                <a:gd name="T24" fmla="*/ 53 w 2080"/>
                <a:gd name="T25" fmla="*/ 37 h 936"/>
                <a:gd name="T26" fmla="*/ 63 w 2080"/>
                <a:gd name="T27" fmla="*/ 51 h 936"/>
                <a:gd name="T28" fmla="*/ 72 w 2080"/>
                <a:gd name="T29" fmla="*/ 69 h 936"/>
                <a:gd name="T30" fmla="*/ 77 w 2080"/>
                <a:gd name="T31" fmla="*/ 89 h 936"/>
                <a:gd name="T32" fmla="*/ 77 w 2080"/>
                <a:gd name="T33" fmla="*/ 103 h 936"/>
                <a:gd name="T34" fmla="*/ 76 w 2080"/>
                <a:gd name="T35" fmla="*/ 107 h 936"/>
                <a:gd name="T36" fmla="*/ 75 w 2080"/>
                <a:gd name="T37" fmla="*/ 111 h 936"/>
                <a:gd name="T38" fmla="*/ 75 w 2080"/>
                <a:gd name="T39" fmla="*/ 114 h 936"/>
                <a:gd name="T40" fmla="*/ 72 w 2080"/>
                <a:gd name="T41" fmla="*/ 118 h 936"/>
                <a:gd name="T42" fmla="*/ 67 w 2080"/>
                <a:gd name="T43" fmla="*/ 116 h 936"/>
                <a:gd name="T44" fmla="*/ 62 w 2080"/>
                <a:gd name="T45" fmla="*/ 112 h 936"/>
                <a:gd name="T46" fmla="*/ 58 w 2080"/>
                <a:gd name="T47" fmla="*/ 105 h 936"/>
                <a:gd name="T48" fmla="*/ 57 w 2080"/>
                <a:gd name="T49" fmla="*/ 101 h 936"/>
                <a:gd name="T50" fmla="*/ 55 w 2080"/>
                <a:gd name="T51" fmla="*/ 96 h 936"/>
                <a:gd name="T52" fmla="*/ 53 w 2080"/>
                <a:gd name="T53" fmla="*/ 86 h 936"/>
                <a:gd name="T54" fmla="*/ 51 w 2080"/>
                <a:gd name="T55" fmla="*/ 75 h 936"/>
                <a:gd name="T56" fmla="*/ 48 w 2080"/>
                <a:gd name="T57" fmla="*/ 65 h 936"/>
                <a:gd name="T58" fmla="*/ 45 w 2080"/>
                <a:gd name="T59" fmla="*/ 60 h 936"/>
                <a:gd name="T60" fmla="*/ 42 w 2080"/>
                <a:gd name="T61" fmla="*/ 56 h 936"/>
                <a:gd name="T62" fmla="*/ 39 w 2080"/>
                <a:gd name="T63" fmla="*/ 53 h 936"/>
                <a:gd name="T64" fmla="*/ 36 w 2080"/>
                <a:gd name="T65" fmla="*/ 54 h 936"/>
                <a:gd name="T66" fmla="*/ 34 w 2080"/>
                <a:gd name="T67" fmla="*/ 67 h 936"/>
                <a:gd name="T68" fmla="*/ 35 w 2080"/>
                <a:gd name="T69" fmla="*/ 80 h 936"/>
                <a:gd name="T70" fmla="*/ 39 w 2080"/>
                <a:gd name="T71" fmla="*/ 85 h 936"/>
                <a:gd name="T72" fmla="*/ 44 w 2080"/>
                <a:gd name="T73" fmla="*/ 80 h 936"/>
                <a:gd name="T74" fmla="*/ 45 w 2080"/>
                <a:gd name="T75" fmla="*/ 79 h 936"/>
                <a:gd name="T76" fmla="*/ 42 w 2080"/>
                <a:gd name="T77" fmla="*/ 87 h 936"/>
                <a:gd name="T78" fmla="*/ 38 w 2080"/>
                <a:gd name="T79" fmla="*/ 88 h 936"/>
                <a:gd name="T80" fmla="*/ 33 w 2080"/>
                <a:gd name="T81" fmla="*/ 83 h 936"/>
                <a:gd name="T82" fmla="*/ 28 w 2080"/>
                <a:gd name="T83" fmla="*/ 77 h 936"/>
                <a:gd name="T84" fmla="*/ 25 w 2080"/>
                <a:gd name="T85" fmla="*/ 71 h 936"/>
                <a:gd name="T86" fmla="*/ 24 w 2080"/>
                <a:gd name="T87" fmla="*/ 60 h 936"/>
                <a:gd name="T88" fmla="*/ 23 w 2080"/>
                <a:gd name="T89" fmla="*/ 48 h 9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2080"/>
                <a:gd name="T136" fmla="*/ 0 h 936"/>
                <a:gd name="T137" fmla="*/ 2080 w 2080"/>
                <a:gd name="T138" fmla="*/ 936 h 9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2080" h="936">
                  <a:moveTo>
                    <a:pt x="635" y="326"/>
                  </a:moveTo>
                  <a:lnTo>
                    <a:pt x="568" y="371"/>
                  </a:lnTo>
                  <a:lnTo>
                    <a:pt x="499" y="409"/>
                  </a:lnTo>
                  <a:lnTo>
                    <a:pt x="427" y="439"/>
                  </a:lnTo>
                  <a:lnTo>
                    <a:pt x="352" y="461"/>
                  </a:lnTo>
                  <a:lnTo>
                    <a:pt x="271" y="473"/>
                  </a:lnTo>
                  <a:lnTo>
                    <a:pt x="186" y="475"/>
                  </a:lnTo>
                  <a:lnTo>
                    <a:pt x="96" y="466"/>
                  </a:lnTo>
                  <a:lnTo>
                    <a:pt x="0" y="446"/>
                  </a:lnTo>
                  <a:lnTo>
                    <a:pt x="110" y="431"/>
                  </a:lnTo>
                  <a:lnTo>
                    <a:pt x="206" y="407"/>
                  </a:lnTo>
                  <a:lnTo>
                    <a:pt x="288" y="375"/>
                  </a:lnTo>
                  <a:lnTo>
                    <a:pt x="361" y="335"/>
                  </a:lnTo>
                  <a:lnTo>
                    <a:pt x="422" y="288"/>
                  </a:lnTo>
                  <a:lnTo>
                    <a:pt x="474" y="238"/>
                  </a:lnTo>
                  <a:lnTo>
                    <a:pt x="518" y="180"/>
                  </a:lnTo>
                  <a:lnTo>
                    <a:pt x="559" y="121"/>
                  </a:lnTo>
                  <a:lnTo>
                    <a:pt x="698" y="33"/>
                  </a:lnTo>
                  <a:lnTo>
                    <a:pt x="817" y="0"/>
                  </a:lnTo>
                  <a:lnTo>
                    <a:pt x="917" y="10"/>
                  </a:lnTo>
                  <a:lnTo>
                    <a:pt x="1005" y="52"/>
                  </a:lnTo>
                  <a:lnTo>
                    <a:pt x="1084" y="110"/>
                  </a:lnTo>
                  <a:lnTo>
                    <a:pt x="1164" y="172"/>
                  </a:lnTo>
                  <a:lnTo>
                    <a:pt x="1246" y="224"/>
                  </a:lnTo>
                  <a:lnTo>
                    <a:pt x="1338" y="258"/>
                  </a:lnTo>
                  <a:lnTo>
                    <a:pt x="1438" y="296"/>
                  </a:lnTo>
                  <a:lnTo>
                    <a:pt x="1564" y="346"/>
                  </a:lnTo>
                  <a:lnTo>
                    <a:pt x="1699" y="405"/>
                  </a:lnTo>
                  <a:lnTo>
                    <a:pt x="1833" y="471"/>
                  </a:lnTo>
                  <a:lnTo>
                    <a:pt x="1949" y="544"/>
                  </a:lnTo>
                  <a:lnTo>
                    <a:pt x="2036" y="624"/>
                  </a:lnTo>
                  <a:lnTo>
                    <a:pt x="2080" y="710"/>
                  </a:lnTo>
                  <a:lnTo>
                    <a:pt x="2070" y="802"/>
                  </a:lnTo>
                  <a:lnTo>
                    <a:pt x="2062" y="817"/>
                  </a:lnTo>
                  <a:lnTo>
                    <a:pt x="2053" y="833"/>
                  </a:lnTo>
                  <a:lnTo>
                    <a:pt x="2045" y="849"/>
                  </a:lnTo>
                  <a:lnTo>
                    <a:pt x="2038" y="866"/>
                  </a:lnTo>
                  <a:lnTo>
                    <a:pt x="2029" y="880"/>
                  </a:lnTo>
                  <a:lnTo>
                    <a:pt x="2024" y="896"/>
                  </a:lnTo>
                  <a:lnTo>
                    <a:pt x="2017" y="911"/>
                  </a:lnTo>
                  <a:lnTo>
                    <a:pt x="2011" y="927"/>
                  </a:lnTo>
                  <a:lnTo>
                    <a:pt x="1942" y="936"/>
                  </a:lnTo>
                  <a:lnTo>
                    <a:pt x="1873" y="936"/>
                  </a:lnTo>
                  <a:lnTo>
                    <a:pt x="1801" y="927"/>
                  </a:lnTo>
                  <a:lnTo>
                    <a:pt x="1734" y="911"/>
                  </a:lnTo>
                  <a:lnTo>
                    <a:pt x="1669" y="889"/>
                  </a:lnTo>
                  <a:lnTo>
                    <a:pt x="1612" y="863"/>
                  </a:lnTo>
                  <a:lnTo>
                    <a:pt x="1561" y="836"/>
                  </a:lnTo>
                  <a:lnTo>
                    <a:pt x="1521" y="809"/>
                  </a:lnTo>
                  <a:lnTo>
                    <a:pt x="1527" y="805"/>
                  </a:lnTo>
                  <a:lnTo>
                    <a:pt x="1533" y="802"/>
                  </a:lnTo>
                  <a:lnTo>
                    <a:pt x="1490" y="762"/>
                  </a:lnTo>
                  <a:lnTo>
                    <a:pt x="1456" y="723"/>
                  </a:lnTo>
                  <a:lnTo>
                    <a:pt x="1427" y="681"/>
                  </a:lnTo>
                  <a:lnTo>
                    <a:pt x="1400" y="640"/>
                  </a:lnTo>
                  <a:lnTo>
                    <a:pt x="1370" y="597"/>
                  </a:lnTo>
                  <a:lnTo>
                    <a:pt x="1339" y="555"/>
                  </a:lnTo>
                  <a:lnTo>
                    <a:pt x="1302" y="512"/>
                  </a:lnTo>
                  <a:lnTo>
                    <a:pt x="1257" y="474"/>
                  </a:lnTo>
                  <a:lnTo>
                    <a:pt x="1211" y="473"/>
                  </a:lnTo>
                  <a:lnTo>
                    <a:pt x="1170" y="463"/>
                  </a:lnTo>
                  <a:lnTo>
                    <a:pt x="1130" y="448"/>
                  </a:lnTo>
                  <a:lnTo>
                    <a:pt x="1092" y="435"/>
                  </a:lnTo>
                  <a:lnTo>
                    <a:pt x="1054" y="423"/>
                  </a:lnTo>
                  <a:lnTo>
                    <a:pt x="1017" y="422"/>
                  </a:lnTo>
                  <a:lnTo>
                    <a:pt x="978" y="432"/>
                  </a:lnTo>
                  <a:lnTo>
                    <a:pt x="937" y="462"/>
                  </a:lnTo>
                  <a:lnTo>
                    <a:pt x="916" y="531"/>
                  </a:lnTo>
                  <a:lnTo>
                    <a:pt x="920" y="591"/>
                  </a:lnTo>
                  <a:lnTo>
                    <a:pt x="944" y="637"/>
                  </a:lnTo>
                  <a:lnTo>
                    <a:pt x="986" y="667"/>
                  </a:lnTo>
                  <a:lnTo>
                    <a:pt x="1041" y="678"/>
                  </a:lnTo>
                  <a:lnTo>
                    <a:pt x="1109" y="668"/>
                  </a:lnTo>
                  <a:lnTo>
                    <a:pt x="1182" y="634"/>
                  </a:lnTo>
                  <a:lnTo>
                    <a:pt x="1263" y="576"/>
                  </a:lnTo>
                  <a:lnTo>
                    <a:pt x="1223" y="624"/>
                  </a:lnTo>
                  <a:lnTo>
                    <a:pt x="1181" y="663"/>
                  </a:lnTo>
                  <a:lnTo>
                    <a:pt x="1133" y="689"/>
                  </a:lnTo>
                  <a:lnTo>
                    <a:pt x="1082" y="704"/>
                  </a:lnTo>
                  <a:lnTo>
                    <a:pt x="1024" y="702"/>
                  </a:lnTo>
                  <a:lnTo>
                    <a:pt x="962" y="689"/>
                  </a:lnTo>
                  <a:lnTo>
                    <a:pt x="894" y="661"/>
                  </a:lnTo>
                  <a:lnTo>
                    <a:pt x="821" y="617"/>
                  </a:lnTo>
                  <a:lnTo>
                    <a:pt x="756" y="610"/>
                  </a:lnTo>
                  <a:lnTo>
                    <a:pt x="710" y="591"/>
                  </a:lnTo>
                  <a:lnTo>
                    <a:pt x="676" y="561"/>
                  </a:lnTo>
                  <a:lnTo>
                    <a:pt x="655" y="525"/>
                  </a:lnTo>
                  <a:lnTo>
                    <a:pt x="642" y="479"/>
                  </a:lnTo>
                  <a:lnTo>
                    <a:pt x="636" y="431"/>
                  </a:lnTo>
                  <a:lnTo>
                    <a:pt x="633" y="379"/>
                  </a:lnTo>
                  <a:lnTo>
                    <a:pt x="635" y="326"/>
                  </a:lnTo>
                  <a:close/>
                </a:path>
              </a:pathLst>
            </a:custGeom>
            <a:solidFill>
              <a:srgbClr val="B86B0D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" name="Freeform 59"/>
            <p:cNvSpPr>
              <a:spLocks/>
            </p:cNvSpPr>
            <p:nvPr/>
          </p:nvSpPr>
          <p:spPr bwMode="auto">
            <a:xfrm>
              <a:off x="4990" y="1648"/>
              <a:ext cx="645" cy="382"/>
            </a:xfrm>
            <a:custGeom>
              <a:avLst/>
              <a:gdLst>
                <a:gd name="T0" fmla="*/ 19 w 1935"/>
                <a:gd name="T1" fmla="*/ 27 h 764"/>
                <a:gd name="T2" fmla="*/ 14 w 1935"/>
                <a:gd name="T3" fmla="*/ 39 h 764"/>
                <a:gd name="T4" fmla="*/ 9 w 1935"/>
                <a:gd name="T5" fmla="*/ 47 h 764"/>
                <a:gd name="T6" fmla="*/ 3 w 1935"/>
                <a:gd name="T7" fmla="*/ 49 h 764"/>
                <a:gd name="T8" fmla="*/ 3 w 1935"/>
                <a:gd name="T9" fmla="*/ 46 h 764"/>
                <a:gd name="T10" fmla="*/ 9 w 1935"/>
                <a:gd name="T11" fmla="*/ 40 h 764"/>
                <a:gd name="T12" fmla="*/ 13 w 1935"/>
                <a:gd name="T13" fmla="*/ 30 h 764"/>
                <a:gd name="T14" fmla="*/ 16 w 1935"/>
                <a:gd name="T15" fmla="*/ 20 h 764"/>
                <a:gd name="T16" fmla="*/ 22 w 1935"/>
                <a:gd name="T17" fmla="*/ 3 h 764"/>
                <a:gd name="T18" fmla="*/ 29 w 1935"/>
                <a:gd name="T19" fmla="*/ 1 h 764"/>
                <a:gd name="T20" fmla="*/ 35 w 1935"/>
                <a:gd name="T21" fmla="*/ 12 h 764"/>
                <a:gd name="T22" fmla="*/ 41 w 1935"/>
                <a:gd name="T23" fmla="*/ 24 h 764"/>
                <a:gd name="T24" fmla="*/ 47 w 1935"/>
                <a:gd name="T25" fmla="*/ 30 h 764"/>
                <a:gd name="T26" fmla="*/ 57 w 1935"/>
                <a:gd name="T27" fmla="*/ 42 h 764"/>
                <a:gd name="T28" fmla="*/ 66 w 1935"/>
                <a:gd name="T29" fmla="*/ 54 h 764"/>
                <a:gd name="T30" fmla="*/ 71 w 1935"/>
                <a:gd name="T31" fmla="*/ 72 h 764"/>
                <a:gd name="T32" fmla="*/ 72 w 1935"/>
                <a:gd name="T33" fmla="*/ 84 h 764"/>
                <a:gd name="T34" fmla="*/ 72 w 1935"/>
                <a:gd name="T35" fmla="*/ 89 h 764"/>
                <a:gd name="T36" fmla="*/ 71 w 1935"/>
                <a:gd name="T37" fmla="*/ 93 h 764"/>
                <a:gd name="T38" fmla="*/ 70 w 1935"/>
                <a:gd name="T39" fmla="*/ 95 h 764"/>
                <a:gd name="T40" fmla="*/ 67 w 1935"/>
                <a:gd name="T41" fmla="*/ 96 h 764"/>
                <a:gd name="T42" fmla="*/ 63 w 1935"/>
                <a:gd name="T43" fmla="*/ 95 h 764"/>
                <a:gd name="T44" fmla="*/ 59 w 1935"/>
                <a:gd name="T45" fmla="*/ 91 h 764"/>
                <a:gd name="T46" fmla="*/ 55 w 1935"/>
                <a:gd name="T47" fmla="*/ 85 h 764"/>
                <a:gd name="T48" fmla="*/ 54 w 1935"/>
                <a:gd name="T49" fmla="*/ 80 h 764"/>
                <a:gd name="T50" fmla="*/ 51 w 1935"/>
                <a:gd name="T51" fmla="*/ 70 h 764"/>
                <a:gd name="T52" fmla="*/ 47 w 1935"/>
                <a:gd name="T53" fmla="*/ 55 h 764"/>
                <a:gd name="T54" fmla="*/ 43 w 1935"/>
                <a:gd name="T55" fmla="*/ 44 h 764"/>
                <a:gd name="T56" fmla="*/ 41 w 1935"/>
                <a:gd name="T57" fmla="*/ 42 h 764"/>
                <a:gd name="T58" fmla="*/ 37 w 1935"/>
                <a:gd name="T59" fmla="*/ 42 h 764"/>
                <a:gd name="T60" fmla="*/ 34 w 1935"/>
                <a:gd name="T61" fmla="*/ 43 h 764"/>
                <a:gd name="T62" fmla="*/ 31 w 1935"/>
                <a:gd name="T63" fmla="*/ 46 h 764"/>
                <a:gd name="T64" fmla="*/ 29 w 1935"/>
                <a:gd name="T65" fmla="*/ 56 h 764"/>
                <a:gd name="T66" fmla="*/ 30 w 1935"/>
                <a:gd name="T67" fmla="*/ 71 h 764"/>
                <a:gd name="T68" fmla="*/ 33 w 1935"/>
                <a:gd name="T69" fmla="*/ 79 h 764"/>
                <a:gd name="T70" fmla="*/ 37 w 1935"/>
                <a:gd name="T71" fmla="*/ 78 h 764"/>
                <a:gd name="T72" fmla="*/ 38 w 1935"/>
                <a:gd name="T73" fmla="*/ 77 h 764"/>
                <a:gd name="T74" fmla="*/ 35 w 1935"/>
                <a:gd name="T75" fmla="*/ 81 h 764"/>
                <a:gd name="T76" fmla="*/ 32 w 1935"/>
                <a:gd name="T77" fmla="*/ 78 h 764"/>
                <a:gd name="T78" fmla="*/ 28 w 1935"/>
                <a:gd name="T79" fmla="*/ 71 h 764"/>
                <a:gd name="T80" fmla="*/ 24 w 1935"/>
                <a:gd name="T81" fmla="*/ 65 h 764"/>
                <a:gd name="T82" fmla="*/ 22 w 1935"/>
                <a:gd name="T83" fmla="*/ 55 h 764"/>
                <a:gd name="T84" fmla="*/ 21 w 1935"/>
                <a:gd name="T85" fmla="*/ 43 h 764"/>
                <a:gd name="T86" fmla="*/ 21 w 1935"/>
                <a:gd name="T87" fmla="*/ 28 h 764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935"/>
                <a:gd name="T133" fmla="*/ 0 h 764"/>
                <a:gd name="T134" fmla="*/ 1935 w 1935"/>
                <a:gd name="T135" fmla="*/ 764 h 764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935" h="764">
                  <a:moveTo>
                    <a:pt x="576" y="180"/>
                  </a:moveTo>
                  <a:lnTo>
                    <a:pt x="516" y="221"/>
                  </a:lnTo>
                  <a:lnTo>
                    <a:pt x="454" y="265"/>
                  </a:lnTo>
                  <a:lnTo>
                    <a:pt x="386" y="305"/>
                  </a:lnTo>
                  <a:lnTo>
                    <a:pt x="316" y="342"/>
                  </a:lnTo>
                  <a:lnTo>
                    <a:pt x="240" y="371"/>
                  </a:lnTo>
                  <a:lnTo>
                    <a:pt x="162" y="388"/>
                  </a:lnTo>
                  <a:lnTo>
                    <a:pt x="82" y="392"/>
                  </a:lnTo>
                  <a:lnTo>
                    <a:pt x="0" y="379"/>
                  </a:lnTo>
                  <a:lnTo>
                    <a:pt x="91" y="365"/>
                  </a:lnTo>
                  <a:lnTo>
                    <a:pt x="172" y="346"/>
                  </a:lnTo>
                  <a:lnTo>
                    <a:pt x="241" y="318"/>
                  </a:lnTo>
                  <a:lnTo>
                    <a:pt x="303" y="286"/>
                  </a:lnTo>
                  <a:lnTo>
                    <a:pt x="354" y="245"/>
                  </a:lnTo>
                  <a:lnTo>
                    <a:pt x="399" y="202"/>
                  </a:lnTo>
                  <a:lnTo>
                    <a:pt x="437" y="154"/>
                  </a:lnTo>
                  <a:lnTo>
                    <a:pt x="471" y="104"/>
                  </a:lnTo>
                  <a:lnTo>
                    <a:pt x="591" y="27"/>
                  </a:lnTo>
                  <a:lnTo>
                    <a:pt x="697" y="0"/>
                  </a:lnTo>
                  <a:lnTo>
                    <a:pt x="790" y="8"/>
                  </a:lnTo>
                  <a:lnTo>
                    <a:pt x="875" y="42"/>
                  </a:lnTo>
                  <a:lnTo>
                    <a:pt x="953" y="90"/>
                  </a:lnTo>
                  <a:lnTo>
                    <a:pt x="1027" y="142"/>
                  </a:lnTo>
                  <a:lnTo>
                    <a:pt x="1104" y="187"/>
                  </a:lnTo>
                  <a:lnTo>
                    <a:pt x="1184" y="215"/>
                  </a:lnTo>
                  <a:lnTo>
                    <a:pt x="1274" y="245"/>
                  </a:lnTo>
                  <a:lnTo>
                    <a:pt x="1393" y="285"/>
                  </a:lnTo>
                  <a:lnTo>
                    <a:pt x="1527" y="330"/>
                  </a:lnTo>
                  <a:lnTo>
                    <a:pt x="1663" y="382"/>
                  </a:lnTo>
                  <a:lnTo>
                    <a:pt x="1781" y="439"/>
                  </a:lnTo>
                  <a:lnTo>
                    <a:pt x="1874" y="503"/>
                  </a:lnTo>
                  <a:lnTo>
                    <a:pt x="1925" y="572"/>
                  </a:lnTo>
                  <a:lnTo>
                    <a:pt x="1922" y="649"/>
                  </a:lnTo>
                  <a:lnTo>
                    <a:pt x="1931" y="672"/>
                  </a:lnTo>
                  <a:lnTo>
                    <a:pt x="1935" y="694"/>
                  </a:lnTo>
                  <a:lnTo>
                    <a:pt x="1935" y="711"/>
                  </a:lnTo>
                  <a:lnTo>
                    <a:pt x="1932" y="727"/>
                  </a:lnTo>
                  <a:lnTo>
                    <a:pt x="1922" y="739"/>
                  </a:lnTo>
                  <a:lnTo>
                    <a:pt x="1910" y="748"/>
                  </a:lnTo>
                  <a:lnTo>
                    <a:pt x="1891" y="753"/>
                  </a:lnTo>
                  <a:lnTo>
                    <a:pt x="1870" y="757"/>
                  </a:lnTo>
                  <a:lnTo>
                    <a:pt x="1811" y="764"/>
                  </a:lnTo>
                  <a:lnTo>
                    <a:pt x="1753" y="764"/>
                  </a:lnTo>
                  <a:lnTo>
                    <a:pt x="1694" y="755"/>
                  </a:lnTo>
                  <a:lnTo>
                    <a:pt x="1637" y="741"/>
                  </a:lnTo>
                  <a:lnTo>
                    <a:pt x="1582" y="722"/>
                  </a:lnTo>
                  <a:lnTo>
                    <a:pt x="1533" y="701"/>
                  </a:lnTo>
                  <a:lnTo>
                    <a:pt x="1489" y="679"/>
                  </a:lnTo>
                  <a:lnTo>
                    <a:pt x="1455" y="657"/>
                  </a:lnTo>
                  <a:lnTo>
                    <a:pt x="1447" y="640"/>
                  </a:lnTo>
                  <a:lnTo>
                    <a:pt x="1417" y="603"/>
                  </a:lnTo>
                  <a:lnTo>
                    <a:pt x="1372" y="553"/>
                  </a:lnTo>
                  <a:lnTo>
                    <a:pt x="1318" y="499"/>
                  </a:lnTo>
                  <a:lnTo>
                    <a:pt x="1260" y="441"/>
                  </a:lnTo>
                  <a:lnTo>
                    <a:pt x="1208" y="390"/>
                  </a:lnTo>
                  <a:lnTo>
                    <a:pt x="1166" y="351"/>
                  </a:lnTo>
                  <a:lnTo>
                    <a:pt x="1140" y="330"/>
                  </a:lnTo>
                  <a:lnTo>
                    <a:pt x="1098" y="332"/>
                  </a:lnTo>
                  <a:lnTo>
                    <a:pt x="1054" y="333"/>
                  </a:lnTo>
                  <a:lnTo>
                    <a:pt x="1008" y="332"/>
                  </a:lnTo>
                  <a:lnTo>
                    <a:pt x="962" y="333"/>
                  </a:lnTo>
                  <a:lnTo>
                    <a:pt x="916" y="337"/>
                  </a:lnTo>
                  <a:lnTo>
                    <a:pt x="872" y="346"/>
                  </a:lnTo>
                  <a:lnTo>
                    <a:pt x="830" y="363"/>
                  </a:lnTo>
                  <a:lnTo>
                    <a:pt x="792" y="392"/>
                  </a:lnTo>
                  <a:lnTo>
                    <a:pt x="773" y="454"/>
                  </a:lnTo>
                  <a:lnTo>
                    <a:pt x="776" y="514"/>
                  </a:lnTo>
                  <a:lnTo>
                    <a:pt x="797" y="567"/>
                  </a:lnTo>
                  <a:lnTo>
                    <a:pt x="834" y="608"/>
                  </a:lnTo>
                  <a:lnTo>
                    <a:pt x="881" y="632"/>
                  </a:lnTo>
                  <a:lnTo>
                    <a:pt x="937" y="637"/>
                  </a:lnTo>
                  <a:lnTo>
                    <a:pt x="1001" y="619"/>
                  </a:lnTo>
                  <a:lnTo>
                    <a:pt x="1068" y="573"/>
                  </a:lnTo>
                  <a:lnTo>
                    <a:pt x="1034" y="611"/>
                  </a:lnTo>
                  <a:lnTo>
                    <a:pt x="999" y="634"/>
                  </a:lnTo>
                  <a:lnTo>
                    <a:pt x="958" y="642"/>
                  </a:lnTo>
                  <a:lnTo>
                    <a:pt x="914" y="640"/>
                  </a:lnTo>
                  <a:lnTo>
                    <a:pt x="865" y="624"/>
                  </a:lnTo>
                  <a:lnTo>
                    <a:pt x="813" y="598"/>
                  </a:lnTo>
                  <a:lnTo>
                    <a:pt x="755" y="564"/>
                  </a:lnTo>
                  <a:lnTo>
                    <a:pt x="693" y="523"/>
                  </a:lnTo>
                  <a:lnTo>
                    <a:pt x="639" y="513"/>
                  </a:lnTo>
                  <a:lnTo>
                    <a:pt x="604" y="486"/>
                  </a:lnTo>
                  <a:lnTo>
                    <a:pt x="583" y="445"/>
                  </a:lnTo>
                  <a:lnTo>
                    <a:pt x="573" y="395"/>
                  </a:lnTo>
                  <a:lnTo>
                    <a:pt x="569" y="339"/>
                  </a:lnTo>
                  <a:lnTo>
                    <a:pt x="571" y="283"/>
                  </a:lnTo>
                  <a:lnTo>
                    <a:pt x="573" y="227"/>
                  </a:lnTo>
                  <a:lnTo>
                    <a:pt x="576" y="180"/>
                  </a:lnTo>
                  <a:close/>
                </a:path>
              </a:pathLst>
            </a:custGeom>
            <a:solidFill>
              <a:srgbClr val="E0943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" name="Freeform 60"/>
            <p:cNvSpPr>
              <a:spLocks/>
            </p:cNvSpPr>
            <p:nvPr/>
          </p:nvSpPr>
          <p:spPr bwMode="auto">
            <a:xfrm>
              <a:off x="5162" y="1697"/>
              <a:ext cx="43" cy="92"/>
            </a:xfrm>
            <a:custGeom>
              <a:avLst/>
              <a:gdLst>
                <a:gd name="T0" fmla="*/ 0 w 127"/>
                <a:gd name="T1" fmla="*/ 21 h 183"/>
                <a:gd name="T2" fmla="*/ 0 w 127"/>
                <a:gd name="T3" fmla="*/ 22 h 183"/>
                <a:gd name="T4" fmla="*/ 0 w 127"/>
                <a:gd name="T5" fmla="*/ 23 h 183"/>
                <a:gd name="T6" fmla="*/ 1 w 127"/>
                <a:gd name="T7" fmla="*/ 20 h 183"/>
                <a:gd name="T8" fmla="*/ 1 w 127"/>
                <a:gd name="T9" fmla="*/ 17 h 183"/>
                <a:gd name="T10" fmla="*/ 2 w 127"/>
                <a:gd name="T11" fmla="*/ 13 h 183"/>
                <a:gd name="T12" fmla="*/ 2 w 127"/>
                <a:gd name="T13" fmla="*/ 10 h 183"/>
                <a:gd name="T14" fmla="*/ 3 w 127"/>
                <a:gd name="T15" fmla="*/ 6 h 183"/>
                <a:gd name="T16" fmla="*/ 3 w 127"/>
                <a:gd name="T17" fmla="*/ 4 h 183"/>
                <a:gd name="T18" fmla="*/ 4 w 127"/>
                <a:gd name="T19" fmla="*/ 2 h 183"/>
                <a:gd name="T20" fmla="*/ 5 w 127"/>
                <a:gd name="T21" fmla="*/ 1 h 183"/>
                <a:gd name="T22" fmla="*/ 4 w 127"/>
                <a:gd name="T23" fmla="*/ 0 h 183"/>
                <a:gd name="T24" fmla="*/ 3 w 127"/>
                <a:gd name="T25" fmla="*/ 2 h 183"/>
                <a:gd name="T26" fmla="*/ 3 w 127"/>
                <a:gd name="T27" fmla="*/ 4 h 183"/>
                <a:gd name="T28" fmla="*/ 2 w 127"/>
                <a:gd name="T29" fmla="*/ 7 h 183"/>
                <a:gd name="T30" fmla="*/ 2 w 127"/>
                <a:gd name="T31" fmla="*/ 11 h 183"/>
                <a:gd name="T32" fmla="*/ 1 w 127"/>
                <a:gd name="T33" fmla="*/ 15 h 183"/>
                <a:gd name="T34" fmla="*/ 1 w 127"/>
                <a:gd name="T35" fmla="*/ 18 h 183"/>
                <a:gd name="T36" fmla="*/ 0 w 127"/>
                <a:gd name="T37" fmla="*/ 21 h 18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27"/>
                <a:gd name="T58" fmla="*/ 0 h 183"/>
                <a:gd name="T59" fmla="*/ 127 w 127"/>
                <a:gd name="T60" fmla="*/ 183 h 18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27" h="183">
                  <a:moveTo>
                    <a:pt x="0" y="166"/>
                  </a:moveTo>
                  <a:lnTo>
                    <a:pt x="2" y="173"/>
                  </a:lnTo>
                  <a:lnTo>
                    <a:pt x="5" y="183"/>
                  </a:lnTo>
                  <a:lnTo>
                    <a:pt x="17" y="156"/>
                  </a:lnTo>
                  <a:lnTo>
                    <a:pt x="31" y="129"/>
                  </a:lnTo>
                  <a:lnTo>
                    <a:pt x="44" y="100"/>
                  </a:lnTo>
                  <a:lnTo>
                    <a:pt x="57" y="73"/>
                  </a:lnTo>
                  <a:lnTo>
                    <a:pt x="70" y="47"/>
                  </a:lnTo>
                  <a:lnTo>
                    <a:pt x="86" y="25"/>
                  </a:lnTo>
                  <a:lnTo>
                    <a:pt x="105" y="9"/>
                  </a:lnTo>
                  <a:lnTo>
                    <a:pt x="127" y="1"/>
                  </a:lnTo>
                  <a:lnTo>
                    <a:pt x="103" y="0"/>
                  </a:lnTo>
                  <a:lnTo>
                    <a:pt x="85" y="10"/>
                  </a:lnTo>
                  <a:lnTo>
                    <a:pt x="68" y="30"/>
                  </a:lnTo>
                  <a:lnTo>
                    <a:pt x="55" y="56"/>
                  </a:lnTo>
                  <a:lnTo>
                    <a:pt x="41" y="83"/>
                  </a:lnTo>
                  <a:lnTo>
                    <a:pt x="29" y="113"/>
                  </a:lnTo>
                  <a:lnTo>
                    <a:pt x="14" y="141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6E2100"/>
            </a:solidFill>
            <a:ln w="0">
              <a:solidFill>
                <a:srgbClr val="6E21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" name="Freeform 61"/>
            <p:cNvSpPr>
              <a:spLocks/>
            </p:cNvSpPr>
            <p:nvPr/>
          </p:nvSpPr>
          <p:spPr bwMode="auto">
            <a:xfrm>
              <a:off x="5200" y="1751"/>
              <a:ext cx="25" cy="173"/>
            </a:xfrm>
            <a:custGeom>
              <a:avLst/>
              <a:gdLst>
                <a:gd name="T0" fmla="*/ 2 w 74"/>
                <a:gd name="T1" fmla="*/ 43 h 346"/>
                <a:gd name="T2" fmla="*/ 1 w 74"/>
                <a:gd name="T3" fmla="*/ 37 h 346"/>
                <a:gd name="T4" fmla="*/ 0 w 74"/>
                <a:gd name="T5" fmla="*/ 30 h 346"/>
                <a:gd name="T6" fmla="*/ 0 w 74"/>
                <a:gd name="T7" fmla="*/ 25 h 346"/>
                <a:gd name="T8" fmla="*/ 0 w 74"/>
                <a:gd name="T9" fmla="*/ 20 h 346"/>
                <a:gd name="T10" fmla="*/ 1 w 74"/>
                <a:gd name="T11" fmla="*/ 14 h 346"/>
                <a:gd name="T12" fmla="*/ 1 w 74"/>
                <a:gd name="T13" fmla="*/ 10 h 346"/>
                <a:gd name="T14" fmla="*/ 2 w 74"/>
                <a:gd name="T15" fmla="*/ 5 h 346"/>
                <a:gd name="T16" fmla="*/ 3 w 74"/>
                <a:gd name="T17" fmla="*/ 0 h 346"/>
                <a:gd name="T18" fmla="*/ 2 w 74"/>
                <a:gd name="T19" fmla="*/ 5 h 346"/>
                <a:gd name="T20" fmla="*/ 1 w 74"/>
                <a:gd name="T21" fmla="*/ 11 h 346"/>
                <a:gd name="T22" fmla="*/ 1 w 74"/>
                <a:gd name="T23" fmla="*/ 17 h 346"/>
                <a:gd name="T24" fmla="*/ 1 w 74"/>
                <a:gd name="T25" fmla="*/ 22 h 346"/>
                <a:gd name="T26" fmla="*/ 1 w 74"/>
                <a:gd name="T27" fmla="*/ 26 h 346"/>
                <a:gd name="T28" fmla="*/ 1 w 74"/>
                <a:gd name="T29" fmla="*/ 33 h 346"/>
                <a:gd name="T30" fmla="*/ 2 w 74"/>
                <a:gd name="T31" fmla="*/ 38 h 346"/>
                <a:gd name="T32" fmla="*/ 3 w 74"/>
                <a:gd name="T33" fmla="*/ 43 h 346"/>
                <a:gd name="T34" fmla="*/ 2 w 74"/>
                <a:gd name="T35" fmla="*/ 43 h 346"/>
                <a:gd name="T36" fmla="*/ 2 w 74"/>
                <a:gd name="T37" fmla="*/ 43 h 34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4"/>
                <a:gd name="T58" fmla="*/ 0 h 346"/>
                <a:gd name="T59" fmla="*/ 74 w 74"/>
                <a:gd name="T60" fmla="*/ 346 h 34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4" h="346">
                  <a:moveTo>
                    <a:pt x="60" y="346"/>
                  </a:moveTo>
                  <a:lnTo>
                    <a:pt x="26" y="294"/>
                  </a:lnTo>
                  <a:lnTo>
                    <a:pt x="7" y="247"/>
                  </a:lnTo>
                  <a:lnTo>
                    <a:pt x="0" y="201"/>
                  </a:lnTo>
                  <a:lnTo>
                    <a:pt x="5" y="159"/>
                  </a:lnTo>
                  <a:lnTo>
                    <a:pt x="14" y="117"/>
                  </a:lnTo>
                  <a:lnTo>
                    <a:pt x="30" y="77"/>
                  </a:lnTo>
                  <a:lnTo>
                    <a:pt x="48" y="38"/>
                  </a:lnTo>
                  <a:lnTo>
                    <a:pt x="68" y="0"/>
                  </a:lnTo>
                  <a:lnTo>
                    <a:pt x="50" y="43"/>
                  </a:lnTo>
                  <a:lnTo>
                    <a:pt x="34" y="86"/>
                  </a:lnTo>
                  <a:lnTo>
                    <a:pt x="23" y="129"/>
                  </a:lnTo>
                  <a:lnTo>
                    <a:pt x="16" y="172"/>
                  </a:lnTo>
                  <a:lnTo>
                    <a:pt x="16" y="215"/>
                  </a:lnTo>
                  <a:lnTo>
                    <a:pt x="24" y="258"/>
                  </a:lnTo>
                  <a:lnTo>
                    <a:pt x="43" y="301"/>
                  </a:lnTo>
                  <a:lnTo>
                    <a:pt x="74" y="346"/>
                  </a:lnTo>
                  <a:lnTo>
                    <a:pt x="65" y="346"/>
                  </a:lnTo>
                  <a:lnTo>
                    <a:pt x="60" y="346"/>
                  </a:lnTo>
                  <a:close/>
                </a:path>
              </a:pathLst>
            </a:custGeom>
            <a:solidFill>
              <a:srgbClr val="6E2100"/>
            </a:solidFill>
            <a:ln w="0">
              <a:solidFill>
                <a:srgbClr val="6E21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" name="Freeform 62"/>
            <p:cNvSpPr>
              <a:spLocks/>
            </p:cNvSpPr>
            <p:nvPr/>
          </p:nvSpPr>
          <p:spPr bwMode="auto">
            <a:xfrm>
              <a:off x="5457" y="2016"/>
              <a:ext cx="80" cy="61"/>
            </a:xfrm>
            <a:custGeom>
              <a:avLst/>
              <a:gdLst>
                <a:gd name="T0" fmla="*/ 1 w 240"/>
                <a:gd name="T1" fmla="*/ 0 h 121"/>
                <a:gd name="T2" fmla="*/ 0 w 240"/>
                <a:gd name="T3" fmla="*/ 1 h 121"/>
                <a:gd name="T4" fmla="*/ 0 w 240"/>
                <a:gd name="T5" fmla="*/ 2 h 121"/>
                <a:gd name="T6" fmla="*/ 1 w 240"/>
                <a:gd name="T7" fmla="*/ 4 h 121"/>
                <a:gd name="T8" fmla="*/ 2 w 240"/>
                <a:gd name="T9" fmla="*/ 6 h 121"/>
                <a:gd name="T10" fmla="*/ 3 w 240"/>
                <a:gd name="T11" fmla="*/ 8 h 121"/>
                <a:gd name="T12" fmla="*/ 4 w 240"/>
                <a:gd name="T13" fmla="*/ 10 h 121"/>
                <a:gd name="T14" fmla="*/ 5 w 240"/>
                <a:gd name="T15" fmla="*/ 12 h 121"/>
                <a:gd name="T16" fmla="*/ 6 w 240"/>
                <a:gd name="T17" fmla="*/ 13 h 121"/>
                <a:gd name="T18" fmla="*/ 8 w 240"/>
                <a:gd name="T19" fmla="*/ 15 h 121"/>
                <a:gd name="T20" fmla="*/ 9 w 240"/>
                <a:gd name="T21" fmla="*/ 16 h 121"/>
                <a:gd name="T22" fmla="*/ 7 w 240"/>
                <a:gd name="T23" fmla="*/ 14 h 121"/>
                <a:gd name="T24" fmla="*/ 6 w 240"/>
                <a:gd name="T25" fmla="*/ 13 h 121"/>
                <a:gd name="T26" fmla="*/ 5 w 240"/>
                <a:gd name="T27" fmla="*/ 11 h 121"/>
                <a:gd name="T28" fmla="*/ 4 w 240"/>
                <a:gd name="T29" fmla="*/ 9 h 121"/>
                <a:gd name="T30" fmla="*/ 3 w 240"/>
                <a:gd name="T31" fmla="*/ 6 h 121"/>
                <a:gd name="T32" fmla="*/ 2 w 240"/>
                <a:gd name="T33" fmla="*/ 5 h 121"/>
                <a:gd name="T34" fmla="*/ 1 w 240"/>
                <a:gd name="T35" fmla="*/ 2 h 121"/>
                <a:gd name="T36" fmla="*/ 1 w 240"/>
                <a:gd name="T37" fmla="*/ 0 h 12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40"/>
                <a:gd name="T58" fmla="*/ 0 h 121"/>
                <a:gd name="T59" fmla="*/ 240 w 240"/>
                <a:gd name="T60" fmla="*/ 121 h 12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40" h="121">
                  <a:moveTo>
                    <a:pt x="15" y="0"/>
                  </a:moveTo>
                  <a:lnTo>
                    <a:pt x="7" y="5"/>
                  </a:lnTo>
                  <a:lnTo>
                    <a:pt x="0" y="12"/>
                  </a:lnTo>
                  <a:lnTo>
                    <a:pt x="29" y="26"/>
                  </a:lnTo>
                  <a:lnTo>
                    <a:pt x="57" y="42"/>
                  </a:lnTo>
                  <a:lnTo>
                    <a:pt x="84" y="57"/>
                  </a:lnTo>
                  <a:lnTo>
                    <a:pt x="113" y="74"/>
                  </a:lnTo>
                  <a:lnTo>
                    <a:pt x="140" y="89"/>
                  </a:lnTo>
                  <a:lnTo>
                    <a:pt x="171" y="102"/>
                  </a:lnTo>
                  <a:lnTo>
                    <a:pt x="204" y="114"/>
                  </a:lnTo>
                  <a:lnTo>
                    <a:pt x="240" y="121"/>
                  </a:lnTo>
                  <a:lnTo>
                    <a:pt x="202" y="110"/>
                  </a:lnTo>
                  <a:lnTo>
                    <a:pt x="171" y="97"/>
                  </a:lnTo>
                  <a:lnTo>
                    <a:pt x="142" y="81"/>
                  </a:lnTo>
                  <a:lnTo>
                    <a:pt x="116" y="67"/>
                  </a:lnTo>
                  <a:lnTo>
                    <a:pt x="91" y="48"/>
                  </a:lnTo>
                  <a:lnTo>
                    <a:pt x="67" y="33"/>
                  </a:lnTo>
                  <a:lnTo>
                    <a:pt x="40" y="16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6E21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4" name="Freeform 63"/>
            <p:cNvSpPr>
              <a:spLocks/>
            </p:cNvSpPr>
            <p:nvPr/>
          </p:nvSpPr>
          <p:spPr bwMode="auto">
            <a:xfrm>
              <a:off x="4646" y="2299"/>
              <a:ext cx="87" cy="160"/>
            </a:xfrm>
            <a:custGeom>
              <a:avLst/>
              <a:gdLst>
                <a:gd name="T0" fmla="*/ 1 w 263"/>
                <a:gd name="T1" fmla="*/ 36 h 322"/>
                <a:gd name="T2" fmla="*/ 0 w 263"/>
                <a:gd name="T3" fmla="*/ 37 h 322"/>
                <a:gd name="T4" fmla="*/ 0 w 263"/>
                <a:gd name="T5" fmla="*/ 38 h 322"/>
                <a:gd name="T6" fmla="*/ 0 w 263"/>
                <a:gd name="T7" fmla="*/ 39 h 322"/>
                <a:gd name="T8" fmla="*/ 0 w 263"/>
                <a:gd name="T9" fmla="*/ 40 h 322"/>
                <a:gd name="T10" fmla="*/ 1 w 263"/>
                <a:gd name="T11" fmla="*/ 35 h 322"/>
                <a:gd name="T12" fmla="*/ 3 w 263"/>
                <a:gd name="T13" fmla="*/ 31 h 322"/>
                <a:gd name="T14" fmla="*/ 4 w 263"/>
                <a:gd name="T15" fmla="*/ 27 h 322"/>
                <a:gd name="T16" fmla="*/ 6 w 263"/>
                <a:gd name="T17" fmla="*/ 23 h 322"/>
                <a:gd name="T18" fmla="*/ 7 w 263"/>
                <a:gd name="T19" fmla="*/ 19 h 322"/>
                <a:gd name="T20" fmla="*/ 8 w 263"/>
                <a:gd name="T21" fmla="*/ 14 h 322"/>
                <a:gd name="T22" fmla="*/ 9 w 263"/>
                <a:gd name="T23" fmla="*/ 7 h 322"/>
                <a:gd name="T24" fmla="*/ 10 w 263"/>
                <a:gd name="T25" fmla="*/ 0 h 322"/>
                <a:gd name="T26" fmla="*/ 9 w 263"/>
                <a:gd name="T27" fmla="*/ 6 h 322"/>
                <a:gd name="T28" fmla="*/ 8 w 263"/>
                <a:gd name="T29" fmla="*/ 12 h 322"/>
                <a:gd name="T30" fmla="*/ 7 w 263"/>
                <a:gd name="T31" fmla="*/ 17 h 322"/>
                <a:gd name="T32" fmla="*/ 6 w 263"/>
                <a:gd name="T33" fmla="*/ 21 h 322"/>
                <a:gd name="T34" fmla="*/ 4 w 263"/>
                <a:gd name="T35" fmla="*/ 24 h 322"/>
                <a:gd name="T36" fmla="*/ 3 w 263"/>
                <a:gd name="T37" fmla="*/ 28 h 322"/>
                <a:gd name="T38" fmla="*/ 2 w 263"/>
                <a:gd name="T39" fmla="*/ 32 h 322"/>
                <a:gd name="T40" fmla="*/ 1 w 263"/>
                <a:gd name="T41" fmla="*/ 36 h 32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63"/>
                <a:gd name="T64" fmla="*/ 0 h 322"/>
                <a:gd name="T65" fmla="*/ 263 w 263"/>
                <a:gd name="T66" fmla="*/ 322 h 32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63" h="322">
                  <a:moveTo>
                    <a:pt x="17" y="293"/>
                  </a:moveTo>
                  <a:lnTo>
                    <a:pt x="12" y="298"/>
                  </a:lnTo>
                  <a:lnTo>
                    <a:pt x="8" y="306"/>
                  </a:lnTo>
                  <a:lnTo>
                    <a:pt x="3" y="314"/>
                  </a:lnTo>
                  <a:lnTo>
                    <a:pt x="0" y="322"/>
                  </a:lnTo>
                  <a:lnTo>
                    <a:pt x="34" y="284"/>
                  </a:lnTo>
                  <a:lnTo>
                    <a:pt x="72" y="251"/>
                  </a:lnTo>
                  <a:lnTo>
                    <a:pt x="112" y="221"/>
                  </a:lnTo>
                  <a:lnTo>
                    <a:pt x="153" y="191"/>
                  </a:lnTo>
                  <a:lnTo>
                    <a:pt x="190" y="156"/>
                  </a:lnTo>
                  <a:lnTo>
                    <a:pt x="222" y="114"/>
                  </a:lnTo>
                  <a:lnTo>
                    <a:pt x="246" y="63"/>
                  </a:lnTo>
                  <a:lnTo>
                    <a:pt x="263" y="0"/>
                  </a:lnTo>
                  <a:lnTo>
                    <a:pt x="239" y="54"/>
                  </a:lnTo>
                  <a:lnTo>
                    <a:pt x="212" y="100"/>
                  </a:lnTo>
                  <a:lnTo>
                    <a:pt x="183" y="136"/>
                  </a:lnTo>
                  <a:lnTo>
                    <a:pt x="150" y="170"/>
                  </a:lnTo>
                  <a:lnTo>
                    <a:pt x="116" y="199"/>
                  </a:lnTo>
                  <a:lnTo>
                    <a:pt x="82" y="228"/>
                  </a:lnTo>
                  <a:lnTo>
                    <a:pt x="48" y="258"/>
                  </a:lnTo>
                  <a:lnTo>
                    <a:pt x="17" y="293"/>
                  </a:lnTo>
                  <a:close/>
                </a:path>
              </a:pathLst>
            </a:custGeom>
            <a:solidFill>
              <a:srgbClr val="450000"/>
            </a:solidFill>
            <a:ln w="0">
              <a:solidFill>
                <a:srgbClr val="45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5" name="Freeform 64"/>
            <p:cNvSpPr>
              <a:spLocks/>
            </p:cNvSpPr>
            <p:nvPr/>
          </p:nvSpPr>
          <p:spPr bwMode="auto">
            <a:xfrm>
              <a:off x="4676" y="2737"/>
              <a:ext cx="311" cy="90"/>
            </a:xfrm>
            <a:custGeom>
              <a:avLst/>
              <a:gdLst>
                <a:gd name="T0" fmla="*/ 29 w 933"/>
                <a:gd name="T1" fmla="*/ 3 h 180"/>
                <a:gd name="T2" fmla="*/ 25 w 933"/>
                <a:gd name="T3" fmla="*/ 1 h 180"/>
                <a:gd name="T4" fmla="*/ 22 w 933"/>
                <a:gd name="T5" fmla="*/ 1 h 180"/>
                <a:gd name="T6" fmla="*/ 18 w 933"/>
                <a:gd name="T7" fmla="*/ 1 h 180"/>
                <a:gd name="T8" fmla="*/ 15 w 933"/>
                <a:gd name="T9" fmla="*/ 1 h 180"/>
                <a:gd name="T10" fmla="*/ 11 w 933"/>
                <a:gd name="T11" fmla="*/ 0 h 180"/>
                <a:gd name="T12" fmla="*/ 7 w 933"/>
                <a:gd name="T13" fmla="*/ 1 h 180"/>
                <a:gd name="T14" fmla="*/ 4 w 933"/>
                <a:gd name="T15" fmla="*/ 1 h 180"/>
                <a:gd name="T16" fmla="*/ 0 w 933"/>
                <a:gd name="T17" fmla="*/ 1 h 180"/>
                <a:gd name="T18" fmla="*/ 0 w 933"/>
                <a:gd name="T19" fmla="*/ 3 h 180"/>
                <a:gd name="T20" fmla="*/ 0 w 933"/>
                <a:gd name="T21" fmla="*/ 5 h 180"/>
                <a:gd name="T22" fmla="*/ 0 w 933"/>
                <a:gd name="T23" fmla="*/ 6 h 180"/>
                <a:gd name="T24" fmla="*/ 0 w 933"/>
                <a:gd name="T25" fmla="*/ 9 h 180"/>
                <a:gd name="T26" fmla="*/ 0 w 933"/>
                <a:gd name="T27" fmla="*/ 11 h 180"/>
                <a:gd name="T28" fmla="*/ 0 w 933"/>
                <a:gd name="T29" fmla="*/ 12 h 180"/>
                <a:gd name="T30" fmla="*/ 0 w 933"/>
                <a:gd name="T31" fmla="*/ 14 h 180"/>
                <a:gd name="T32" fmla="*/ 1 w 933"/>
                <a:gd name="T33" fmla="*/ 17 h 180"/>
                <a:gd name="T34" fmla="*/ 3 w 933"/>
                <a:gd name="T35" fmla="*/ 18 h 180"/>
                <a:gd name="T36" fmla="*/ 5 w 933"/>
                <a:gd name="T37" fmla="*/ 19 h 180"/>
                <a:gd name="T38" fmla="*/ 7 w 933"/>
                <a:gd name="T39" fmla="*/ 20 h 180"/>
                <a:gd name="T40" fmla="*/ 10 w 933"/>
                <a:gd name="T41" fmla="*/ 21 h 180"/>
                <a:gd name="T42" fmla="*/ 12 w 933"/>
                <a:gd name="T43" fmla="*/ 22 h 180"/>
                <a:gd name="T44" fmla="*/ 14 w 933"/>
                <a:gd name="T45" fmla="*/ 23 h 180"/>
                <a:gd name="T46" fmla="*/ 17 w 933"/>
                <a:gd name="T47" fmla="*/ 23 h 180"/>
                <a:gd name="T48" fmla="*/ 19 w 933"/>
                <a:gd name="T49" fmla="*/ 23 h 180"/>
                <a:gd name="T50" fmla="*/ 21 w 933"/>
                <a:gd name="T51" fmla="*/ 23 h 180"/>
                <a:gd name="T52" fmla="*/ 23 w 933"/>
                <a:gd name="T53" fmla="*/ 22 h 180"/>
                <a:gd name="T54" fmla="*/ 25 w 933"/>
                <a:gd name="T55" fmla="*/ 22 h 180"/>
                <a:gd name="T56" fmla="*/ 27 w 933"/>
                <a:gd name="T57" fmla="*/ 21 h 180"/>
                <a:gd name="T58" fmla="*/ 29 w 933"/>
                <a:gd name="T59" fmla="*/ 20 h 180"/>
                <a:gd name="T60" fmla="*/ 31 w 933"/>
                <a:gd name="T61" fmla="*/ 19 h 180"/>
                <a:gd name="T62" fmla="*/ 33 w 933"/>
                <a:gd name="T63" fmla="*/ 18 h 180"/>
                <a:gd name="T64" fmla="*/ 35 w 933"/>
                <a:gd name="T65" fmla="*/ 17 h 180"/>
                <a:gd name="T66" fmla="*/ 34 w 933"/>
                <a:gd name="T67" fmla="*/ 14 h 180"/>
                <a:gd name="T68" fmla="*/ 34 w 933"/>
                <a:gd name="T69" fmla="*/ 12 h 180"/>
                <a:gd name="T70" fmla="*/ 33 w 933"/>
                <a:gd name="T71" fmla="*/ 11 h 180"/>
                <a:gd name="T72" fmla="*/ 33 w 933"/>
                <a:gd name="T73" fmla="*/ 9 h 180"/>
                <a:gd name="T74" fmla="*/ 32 w 933"/>
                <a:gd name="T75" fmla="*/ 7 h 180"/>
                <a:gd name="T76" fmla="*/ 31 w 933"/>
                <a:gd name="T77" fmla="*/ 6 h 180"/>
                <a:gd name="T78" fmla="*/ 30 w 933"/>
                <a:gd name="T79" fmla="*/ 5 h 180"/>
                <a:gd name="T80" fmla="*/ 29 w 933"/>
                <a:gd name="T81" fmla="*/ 3 h 18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933"/>
                <a:gd name="T124" fmla="*/ 0 h 180"/>
                <a:gd name="T125" fmla="*/ 933 w 933"/>
                <a:gd name="T126" fmla="*/ 180 h 18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933" h="180">
                  <a:moveTo>
                    <a:pt x="785" y="26"/>
                  </a:moveTo>
                  <a:lnTo>
                    <a:pt x="686" y="14"/>
                  </a:lnTo>
                  <a:lnTo>
                    <a:pt x="588" y="8"/>
                  </a:lnTo>
                  <a:lnTo>
                    <a:pt x="490" y="2"/>
                  </a:lnTo>
                  <a:lnTo>
                    <a:pt x="392" y="1"/>
                  </a:lnTo>
                  <a:lnTo>
                    <a:pt x="293" y="0"/>
                  </a:lnTo>
                  <a:lnTo>
                    <a:pt x="196" y="1"/>
                  </a:lnTo>
                  <a:lnTo>
                    <a:pt x="97" y="1"/>
                  </a:lnTo>
                  <a:lnTo>
                    <a:pt x="0" y="4"/>
                  </a:lnTo>
                  <a:lnTo>
                    <a:pt x="1" y="19"/>
                  </a:lnTo>
                  <a:lnTo>
                    <a:pt x="3" y="35"/>
                  </a:lnTo>
                  <a:lnTo>
                    <a:pt x="4" y="51"/>
                  </a:lnTo>
                  <a:lnTo>
                    <a:pt x="7" y="66"/>
                  </a:lnTo>
                  <a:lnTo>
                    <a:pt x="8" y="82"/>
                  </a:lnTo>
                  <a:lnTo>
                    <a:pt x="10" y="98"/>
                  </a:lnTo>
                  <a:lnTo>
                    <a:pt x="11" y="113"/>
                  </a:lnTo>
                  <a:lnTo>
                    <a:pt x="14" y="129"/>
                  </a:lnTo>
                  <a:lnTo>
                    <a:pt x="73" y="139"/>
                  </a:lnTo>
                  <a:lnTo>
                    <a:pt x="133" y="150"/>
                  </a:lnTo>
                  <a:lnTo>
                    <a:pt x="193" y="158"/>
                  </a:lnTo>
                  <a:lnTo>
                    <a:pt x="257" y="167"/>
                  </a:lnTo>
                  <a:lnTo>
                    <a:pt x="320" y="172"/>
                  </a:lnTo>
                  <a:lnTo>
                    <a:pt x="385" y="177"/>
                  </a:lnTo>
                  <a:lnTo>
                    <a:pt x="450" y="179"/>
                  </a:lnTo>
                  <a:lnTo>
                    <a:pt x="519" y="180"/>
                  </a:lnTo>
                  <a:lnTo>
                    <a:pt x="577" y="180"/>
                  </a:lnTo>
                  <a:lnTo>
                    <a:pt x="632" y="176"/>
                  </a:lnTo>
                  <a:lnTo>
                    <a:pt x="684" y="171"/>
                  </a:lnTo>
                  <a:lnTo>
                    <a:pt x="737" y="164"/>
                  </a:lnTo>
                  <a:lnTo>
                    <a:pt x="786" y="154"/>
                  </a:lnTo>
                  <a:lnTo>
                    <a:pt x="834" y="146"/>
                  </a:lnTo>
                  <a:lnTo>
                    <a:pt x="882" y="137"/>
                  </a:lnTo>
                  <a:lnTo>
                    <a:pt x="933" y="129"/>
                  </a:lnTo>
                  <a:lnTo>
                    <a:pt x="920" y="113"/>
                  </a:lnTo>
                  <a:lnTo>
                    <a:pt x="907" y="99"/>
                  </a:lnTo>
                  <a:lnTo>
                    <a:pt x="893" y="85"/>
                  </a:lnTo>
                  <a:lnTo>
                    <a:pt x="878" y="72"/>
                  </a:lnTo>
                  <a:lnTo>
                    <a:pt x="858" y="59"/>
                  </a:lnTo>
                  <a:lnTo>
                    <a:pt x="837" y="47"/>
                  </a:lnTo>
                  <a:lnTo>
                    <a:pt x="813" y="35"/>
                  </a:lnTo>
                  <a:lnTo>
                    <a:pt x="785" y="26"/>
                  </a:lnTo>
                  <a:close/>
                </a:path>
              </a:pathLst>
            </a:custGeom>
            <a:solidFill>
              <a:srgbClr val="45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6" name="Freeform 65"/>
            <p:cNvSpPr>
              <a:spLocks/>
            </p:cNvSpPr>
            <p:nvPr/>
          </p:nvSpPr>
          <p:spPr bwMode="auto">
            <a:xfrm>
              <a:off x="4676" y="2737"/>
              <a:ext cx="311" cy="79"/>
            </a:xfrm>
            <a:custGeom>
              <a:avLst/>
              <a:gdLst>
                <a:gd name="T0" fmla="*/ 29 w 933"/>
                <a:gd name="T1" fmla="*/ 2 h 158"/>
                <a:gd name="T2" fmla="*/ 25 w 933"/>
                <a:gd name="T3" fmla="*/ 1 h 158"/>
                <a:gd name="T4" fmla="*/ 22 w 933"/>
                <a:gd name="T5" fmla="*/ 1 h 158"/>
                <a:gd name="T6" fmla="*/ 18 w 933"/>
                <a:gd name="T7" fmla="*/ 1 h 158"/>
                <a:gd name="T8" fmla="*/ 15 w 933"/>
                <a:gd name="T9" fmla="*/ 1 h 158"/>
                <a:gd name="T10" fmla="*/ 11 w 933"/>
                <a:gd name="T11" fmla="*/ 0 h 158"/>
                <a:gd name="T12" fmla="*/ 7 w 933"/>
                <a:gd name="T13" fmla="*/ 1 h 158"/>
                <a:gd name="T14" fmla="*/ 4 w 933"/>
                <a:gd name="T15" fmla="*/ 1 h 158"/>
                <a:gd name="T16" fmla="*/ 0 w 933"/>
                <a:gd name="T17" fmla="*/ 1 h 158"/>
                <a:gd name="T18" fmla="*/ 0 w 933"/>
                <a:gd name="T19" fmla="*/ 2 h 158"/>
                <a:gd name="T20" fmla="*/ 0 w 933"/>
                <a:gd name="T21" fmla="*/ 3 h 158"/>
                <a:gd name="T22" fmla="*/ 0 w 933"/>
                <a:gd name="T23" fmla="*/ 5 h 158"/>
                <a:gd name="T24" fmla="*/ 0 w 933"/>
                <a:gd name="T25" fmla="*/ 7 h 158"/>
                <a:gd name="T26" fmla="*/ 0 w 933"/>
                <a:gd name="T27" fmla="*/ 9 h 158"/>
                <a:gd name="T28" fmla="*/ 0 w 933"/>
                <a:gd name="T29" fmla="*/ 10 h 158"/>
                <a:gd name="T30" fmla="*/ 0 w 933"/>
                <a:gd name="T31" fmla="*/ 12 h 158"/>
                <a:gd name="T32" fmla="*/ 1 w 933"/>
                <a:gd name="T33" fmla="*/ 14 h 158"/>
                <a:gd name="T34" fmla="*/ 3 w 933"/>
                <a:gd name="T35" fmla="*/ 15 h 158"/>
                <a:gd name="T36" fmla="*/ 5 w 933"/>
                <a:gd name="T37" fmla="*/ 17 h 158"/>
                <a:gd name="T38" fmla="*/ 7 w 933"/>
                <a:gd name="T39" fmla="*/ 18 h 158"/>
                <a:gd name="T40" fmla="*/ 10 w 933"/>
                <a:gd name="T41" fmla="*/ 19 h 158"/>
                <a:gd name="T42" fmla="*/ 12 w 933"/>
                <a:gd name="T43" fmla="*/ 19 h 158"/>
                <a:gd name="T44" fmla="*/ 14 w 933"/>
                <a:gd name="T45" fmla="*/ 20 h 158"/>
                <a:gd name="T46" fmla="*/ 17 w 933"/>
                <a:gd name="T47" fmla="*/ 20 h 158"/>
                <a:gd name="T48" fmla="*/ 19 w 933"/>
                <a:gd name="T49" fmla="*/ 20 h 158"/>
                <a:gd name="T50" fmla="*/ 21 w 933"/>
                <a:gd name="T51" fmla="*/ 20 h 158"/>
                <a:gd name="T52" fmla="*/ 23 w 933"/>
                <a:gd name="T53" fmla="*/ 20 h 158"/>
                <a:gd name="T54" fmla="*/ 25 w 933"/>
                <a:gd name="T55" fmla="*/ 19 h 158"/>
                <a:gd name="T56" fmla="*/ 27 w 933"/>
                <a:gd name="T57" fmla="*/ 18 h 158"/>
                <a:gd name="T58" fmla="*/ 29 w 933"/>
                <a:gd name="T59" fmla="*/ 17 h 158"/>
                <a:gd name="T60" fmla="*/ 31 w 933"/>
                <a:gd name="T61" fmla="*/ 16 h 158"/>
                <a:gd name="T62" fmla="*/ 33 w 933"/>
                <a:gd name="T63" fmla="*/ 14 h 158"/>
                <a:gd name="T64" fmla="*/ 35 w 933"/>
                <a:gd name="T65" fmla="*/ 14 h 158"/>
                <a:gd name="T66" fmla="*/ 34 w 933"/>
                <a:gd name="T67" fmla="*/ 12 h 158"/>
                <a:gd name="T68" fmla="*/ 34 w 933"/>
                <a:gd name="T69" fmla="*/ 11 h 158"/>
                <a:gd name="T70" fmla="*/ 33 w 933"/>
                <a:gd name="T71" fmla="*/ 10 h 158"/>
                <a:gd name="T72" fmla="*/ 33 w 933"/>
                <a:gd name="T73" fmla="*/ 8 h 158"/>
                <a:gd name="T74" fmla="*/ 32 w 933"/>
                <a:gd name="T75" fmla="*/ 6 h 158"/>
                <a:gd name="T76" fmla="*/ 31 w 933"/>
                <a:gd name="T77" fmla="*/ 5 h 158"/>
                <a:gd name="T78" fmla="*/ 30 w 933"/>
                <a:gd name="T79" fmla="*/ 3 h 158"/>
                <a:gd name="T80" fmla="*/ 29 w 933"/>
                <a:gd name="T81" fmla="*/ 2 h 15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933"/>
                <a:gd name="T124" fmla="*/ 0 h 158"/>
                <a:gd name="T125" fmla="*/ 933 w 933"/>
                <a:gd name="T126" fmla="*/ 158 h 15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933" h="158">
                  <a:moveTo>
                    <a:pt x="785" y="23"/>
                  </a:moveTo>
                  <a:lnTo>
                    <a:pt x="686" y="12"/>
                  </a:lnTo>
                  <a:lnTo>
                    <a:pt x="588" y="7"/>
                  </a:lnTo>
                  <a:lnTo>
                    <a:pt x="490" y="2"/>
                  </a:lnTo>
                  <a:lnTo>
                    <a:pt x="392" y="2"/>
                  </a:lnTo>
                  <a:lnTo>
                    <a:pt x="293" y="0"/>
                  </a:lnTo>
                  <a:lnTo>
                    <a:pt x="196" y="2"/>
                  </a:lnTo>
                  <a:lnTo>
                    <a:pt x="97" y="2"/>
                  </a:lnTo>
                  <a:lnTo>
                    <a:pt x="0" y="4"/>
                  </a:lnTo>
                  <a:lnTo>
                    <a:pt x="1" y="17"/>
                  </a:lnTo>
                  <a:lnTo>
                    <a:pt x="3" y="30"/>
                  </a:lnTo>
                  <a:lnTo>
                    <a:pt x="4" y="44"/>
                  </a:lnTo>
                  <a:lnTo>
                    <a:pt x="7" y="58"/>
                  </a:lnTo>
                  <a:lnTo>
                    <a:pt x="8" y="71"/>
                  </a:lnTo>
                  <a:lnTo>
                    <a:pt x="10" y="85"/>
                  </a:lnTo>
                  <a:lnTo>
                    <a:pt x="11" y="98"/>
                  </a:lnTo>
                  <a:lnTo>
                    <a:pt x="14" y="113"/>
                  </a:lnTo>
                  <a:lnTo>
                    <a:pt x="73" y="122"/>
                  </a:lnTo>
                  <a:lnTo>
                    <a:pt x="133" y="131"/>
                  </a:lnTo>
                  <a:lnTo>
                    <a:pt x="193" y="139"/>
                  </a:lnTo>
                  <a:lnTo>
                    <a:pt x="257" y="147"/>
                  </a:lnTo>
                  <a:lnTo>
                    <a:pt x="320" y="151"/>
                  </a:lnTo>
                  <a:lnTo>
                    <a:pt x="385" y="156"/>
                  </a:lnTo>
                  <a:lnTo>
                    <a:pt x="450" y="157"/>
                  </a:lnTo>
                  <a:lnTo>
                    <a:pt x="519" y="158"/>
                  </a:lnTo>
                  <a:lnTo>
                    <a:pt x="577" y="157"/>
                  </a:lnTo>
                  <a:lnTo>
                    <a:pt x="632" y="155"/>
                  </a:lnTo>
                  <a:lnTo>
                    <a:pt x="684" y="149"/>
                  </a:lnTo>
                  <a:lnTo>
                    <a:pt x="737" y="144"/>
                  </a:lnTo>
                  <a:lnTo>
                    <a:pt x="786" y="136"/>
                  </a:lnTo>
                  <a:lnTo>
                    <a:pt x="834" y="128"/>
                  </a:lnTo>
                  <a:lnTo>
                    <a:pt x="882" y="119"/>
                  </a:lnTo>
                  <a:lnTo>
                    <a:pt x="933" y="113"/>
                  </a:lnTo>
                  <a:lnTo>
                    <a:pt x="920" y="100"/>
                  </a:lnTo>
                  <a:lnTo>
                    <a:pt x="907" y="88"/>
                  </a:lnTo>
                  <a:lnTo>
                    <a:pt x="893" y="76"/>
                  </a:lnTo>
                  <a:lnTo>
                    <a:pt x="878" y="64"/>
                  </a:lnTo>
                  <a:lnTo>
                    <a:pt x="858" y="53"/>
                  </a:lnTo>
                  <a:lnTo>
                    <a:pt x="837" y="41"/>
                  </a:lnTo>
                  <a:lnTo>
                    <a:pt x="813" y="30"/>
                  </a:lnTo>
                  <a:lnTo>
                    <a:pt x="785" y="23"/>
                  </a:lnTo>
                  <a:close/>
                </a:path>
              </a:pathLst>
            </a:custGeom>
            <a:solidFill>
              <a:srgbClr val="520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7" name="Freeform 66"/>
            <p:cNvSpPr>
              <a:spLocks/>
            </p:cNvSpPr>
            <p:nvPr/>
          </p:nvSpPr>
          <p:spPr bwMode="auto">
            <a:xfrm>
              <a:off x="4676" y="2737"/>
              <a:ext cx="311" cy="68"/>
            </a:xfrm>
            <a:custGeom>
              <a:avLst/>
              <a:gdLst>
                <a:gd name="T0" fmla="*/ 29 w 933"/>
                <a:gd name="T1" fmla="*/ 2 h 136"/>
                <a:gd name="T2" fmla="*/ 25 w 933"/>
                <a:gd name="T3" fmla="*/ 1 h 136"/>
                <a:gd name="T4" fmla="*/ 22 w 933"/>
                <a:gd name="T5" fmla="*/ 1 h 136"/>
                <a:gd name="T6" fmla="*/ 18 w 933"/>
                <a:gd name="T7" fmla="*/ 0 h 136"/>
                <a:gd name="T8" fmla="*/ 15 w 933"/>
                <a:gd name="T9" fmla="*/ 0 h 136"/>
                <a:gd name="T10" fmla="*/ 11 w 933"/>
                <a:gd name="T11" fmla="*/ 0 h 136"/>
                <a:gd name="T12" fmla="*/ 7 w 933"/>
                <a:gd name="T13" fmla="*/ 0 h 136"/>
                <a:gd name="T14" fmla="*/ 4 w 933"/>
                <a:gd name="T15" fmla="*/ 1 h 136"/>
                <a:gd name="T16" fmla="*/ 0 w 933"/>
                <a:gd name="T17" fmla="*/ 1 h 136"/>
                <a:gd name="T18" fmla="*/ 0 w 933"/>
                <a:gd name="T19" fmla="*/ 1 h 136"/>
                <a:gd name="T20" fmla="*/ 0 w 933"/>
                <a:gd name="T21" fmla="*/ 3 h 136"/>
                <a:gd name="T22" fmla="*/ 0 w 933"/>
                <a:gd name="T23" fmla="*/ 4 h 136"/>
                <a:gd name="T24" fmla="*/ 0 w 933"/>
                <a:gd name="T25" fmla="*/ 6 h 136"/>
                <a:gd name="T26" fmla="*/ 0 w 933"/>
                <a:gd name="T27" fmla="*/ 7 h 136"/>
                <a:gd name="T28" fmla="*/ 0 w 933"/>
                <a:gd name="T29" fmla="*/ 9 h 136"/>
                <a:gd name="T30" fmla="*/ 0 w 933"/>
                <a:gd name="T31" fmla="*/ 10 h 136"/>
                <a:gd name="T32" fmla="*/ 1 w 933"/>
                <a:gd name="T33" fmla="*/ 12 h 136"/>
                <a:gd name="T34" fmla="*/ 3 w 933"/>
                <a:gd name="T35" fmla="*/ 13 h 136"/>
                <a:gd name="T36" fmla="*/ 5 w 933"/>
                <a:gd name="T37" fmla="*/ 14 h 136"/>
                <a:gd name="T38" fmla="*/ 7 w 933"/>
                <a:gd name="T39" fmla="*/ 14 h 136"/>
                <a:gd name="T40" fmla="*/ 10 w 933"/>
                <a:gd name="T41" fmla="*/ 15 h 136"/>
                <a:gd name="T42" fmla="*/ 12 w 933"/>
                <a:gd name="T43" fmla="*/ 16 h 136"/>
                <a:gd name="T44" fmla="*/ 14 w 933"/>
                <a:gd name="T45" fmla="*/ 17 h 136"/>
                <a:gd name="T46" fmla="*/ 17 w 933"/>
                <a:gd name="T47" fmla="*/ 17 h 136"/>
                <a:gd name="T48" fmla="*/ 19 w 933"/>
                <a:gd name="T49" fmla="*/ 17 h 136"/>
                <a:gd name="T50" fmla="*/ 21 w 933"/>
                <a:gd name="T51" fmla="*/ 17 h 136"/>
                <a:gd name="T52" fmla="*/ 23 w 933"/>
                <a:gd name="T53" fmla="*/ 17 h 136"/>
                <a:gd name="T54" fmla="*/ 25 w 933"/>
                <a:gd name="T55" fmla="*/ 15 h 136"/>
                <a:gd name="T56" fmla="*/ 27 w 933"/>
                <a:gd name="T57" fmla="*/ 15 h 136"/>
                <a:gd name="T58" fmla="*/ 29 w 933"/>
                <a:gd name="T59" fmla="*/ 14 h 136"/>
                <a:gd name="T60" fmla="*/ 31 w 933"/>
                <a:gd name="T61" fmla="*/ 13 h 136"/>
                <a:gd name="T62" fmla="*/ 33 w 933"/>
                <a:gd name="T63" fmla="*/ 12 h 136"/>
                <a:gd name="T64" fmla="*/ 35 w 933"/>
                <a:gd name="T65" fmla="*/ 12 h 136"/>
                <a:gd name="T66" fmla="*/ 34 w 933"/>
                <a:gd name="T67" fmla="*/ 10 h 136"/>
                <a:gd name="T68" fmla="*/ 34 w 933"/>
                <a:gd name="T69" fmla="*/ 9 h 136"/>
                <a:gd name="T70" fmla="*/ 33 w 933"/>
                <a:gd name="T71" fmla="*/ 8 h 136"/>
                <a:gd name="T72" fmla="*/ 33 w 933"/>
                <a:gd name="T73" fmla="*/ 6 h 136"/>
                <a:gd name="T74" fmla="*/ 32 w 933"/>
                <a:gd name="T75" fmla="*/ 5 h 136"/>
                <a:gd name="T76" fmla="*/ 31 w 933"/>
                <a:gd name="T77" fmla="*/ 4 h 136"/>
                <a:gd name="T78" fmla="*/ 30 w 933"/>
                <a:gd name="T79" fmla="*/ 3 h 136"/>
                <a:gd name="T80" fmla="*/ 29 w 933"/>
                <a:gd name="T81" fmla="*/ 2 h 1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933"/>
                <a:gd name="T124" fmla="*/ 0 h 136"/>
                <a:gd name="T125" fmla="*/ 933 w 933"/>
                <a:gd name="T126" fmla="*/ 136 h 1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933" h="136">
                  <a:moveTo>
                    <a:pt x="785" y="19"/>
                  </a:moveTo>
                  <a:lnTo>
                    <a:pt x="686" y="10"/>
                  </a:lnTo>
                  <a:lnTo>
                    <a:pt x="588" y="6"/>
                  </a:lnTo>
                  <a:lnTo>
                    <a:pt x="490" y="0"/>
                  </a:lnTo>
                  <a:lnTo>
                    <a:pt x="392" y="0"/>
                  </a:lnTo>
                  <a:lnTo>
                    <a:pt x="293" y="0"/>
                  </a:lnTo>
                  <a:lnTo>
                    <a:pt x="196" y="0"/>
                  </a:lnTo>
                  <a:lnTo>
                    <a:pt x="97" y="2"/>
                  </a:lnTo>
                  <a:lnTo>
                    <a:pt x="0" y="3"/>
                  </a:lnTo>
                  <a:lnTo>
                    <a:pt x="1" y="15"/>
                  </a:lnTo>
                  <a:lnTo>
                    <a:pt x="3" y="27"/>
                  </a:lnTo>
                  <a:lnTo>
                    <a:pt x="4" y="38"/>
                  </a:lnTo>
                  <a:lnTo>
                    <a:pt x="7" y="50"/>
                  </a:lnTo>
                  <a:lnTo>
                    <a:pt x="8" y="62"/>
                  </a:lnTo>
                  <a:lnTo>
                    <a:pt x="10" y="74"/>
                  </a:lnTo>
                  <a:lnTo>
                    <a:pt x="11" y="85"/>
                  </a:lnTo>
                  <a:lnTo>
                    <a:pt x="14" y="97"/>
                  </a:lnTo>
                  <a:lnTo>
                    <a:pt x="73" y="105"/>
                  </a:lnTo>
                  <a:lnTo>
                    <a:pt x="133" y="113"/>
                  </a:lnTo>
                  <a:lnTo>
                    <a:pt x="193" y="119"/>
                  </a:lnTo>
                  <a:lnTo>
                    <a:pt x="257" y="126"/>
                  </a:lnTo>
                  <a:lnTo>
                    <a:pt x="320" y="128"/>
                  </a:lnTo>
                  <a:lnTo>
                    <a:pt x="385" y="132"/>
                  </a:lnTo>
                  <a:lnTo>
                    <a:pt x="450" y="135"/>
                  </a:lnTo>
                  <a:lnTo>
                    <a:pt x="519" y="136"/>
                  </a:lnTo>
                  <a:lnTo>
                    <a:pt x="577" y="135"/>
                  </a:lnTo>
                  <a:lnTo>
                    <a:pt x="632" y="132"/>
                  </a:lnTo>
                  <a:lnTo>
                    <a:pt x="684" y="127"/>
                  </a:lnTo>
                  <a:lnTo>
                    <a:pt x="737" y="123"/>
                  </a:lnTo>
                  <a:lnTo>
                    <a:pt x="786" y="117"/>
                  </a:lnTo>
                  <a:lnTo>
                    <a:pt x="834" y="110"/>
                  </a:lnTo>
                  <a:lnTo>
                    <a:pt x="882" y="102"/>
                  </a:lnTo>
                  <a:lnTo>
                    <a:pt x="933" y="97"/>
                  </a:lnTo>
                  <a:lnTo>
                    <a:pt x="920" y="85"/>
                  </a:lnTo>
                  <a:lnTo>
                    <a:pt x="907" y="75"/>
                  </a:lnTo>
                  <a:lnTo>
                    <a:pt x="893" y="64"/>
                  </a:lnTo>
                  <a:lnTo>
                    <a:pt x="878" y="54"/>
                  </a:lnTo>
                  <a:lnTo>
                    <a:pt x="858" y="44"/>
                  </a:lnTo>
                  <a:lnTo>
                    <a:pt x="837" y="34"/>
                  </a:lnTo>
                  <a:lnTo>
                    <a:pt x="813" y="27"/>
                  </a:lnTo>
                  <a:lnTo>
                    <a:pt x="785" y="19"/>
                  </a:lnTo>
                  <a:close/>
                </a:path>
              </a:pathLst>
            </a:custGeom>
            <a:solidFill>
              <a:srgbClr val="5E12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8" name="Freeform 67"/>
            <p:cNvSpPr>
              <a:spLocks/>
            </p:cNvSpPr>
            <p:nvPr/>
          </p:nvSpPr>
          <p:spPr bwMode="auto">
            <a:xfrm>
              <a:off x="4676" y="2735"/>
              <a:ext cx="311" cy="58"/>
            </a:xfrm>
            <a:custGeom>
              <a:avLst/>
              <a:gdLst>
                <a:gd name="T0" fmla="*/ 29 w 933"/>
                <a:gd name="T1" fmla="*/ 3 h 115"/>
                <a:gd name="T2" fmla="*/ 25 w 933"/>
                <a:gd name="T3" fmla="*/ 2 h 115"/>
                <a:gd name="T4" fmla="*/ 22 w 933"/>
                <a:gd name="T5" fmla="*/ 1 h 115"/>
                <a:gd name="T6" fmla="*/ 18 w 933"/>
                <a:gd name="T7" fmla="*/ 1 h 115"/>
                <a:gd name="T8" fmla="*/ 15 w 933"/>
                <a:gd name="T9" fmla="*/ 1 h 115"/>
                <a:gd name="T10" fmla="*/ 11 w 933"/>
                <a:gd name="T11" fmla="*/ 0 h 115"/>
                <a:gd name="T12" fmla="*/ 7 w 933"/>
                <a:gd name="T13" fmla="*/ 1 h 115"/>
                <a:gd name="T14" fmla="*/ 4 w 933"/>
                <a:gd name="T15" fmla="*/ 1 h 115"/>
                <a:gd name="T16" fmla="*/ 0 w 933"/>
                <a:gd name="T17" fmla="*/ 1 h 115"/>
                <a:gd name="T18" fmla="*/ 0 w 933"/>
                <a:gd name="T19" fmla="*/ 2 h 115"/>
                <a:gd name="T20" fmla="*/ 0 w 933"/>
                <a:gd name="T21" fmla="*/ 3 h 115"/>
                <a:gd name="T22" fmla="*/ 0 w 933"/>
                <a:gd name="T23" fmla="*/ 4 h 115"/>
                <a:gd name="T24" fmla="*/ 0 w 933"/>
                <a:gd name="T25" fmla="*/ 6 h 115"/>
                <a:gd name="T26" fmla="*/ 0 w 933"/>
                <a:gd name="T27" fmla="*/ 7 h 115"/>
                <a:gd name="T28" fmla="*/ 0 w 933"/>
                <a:gd name="T29" fmla="*/ 8 h 115"/>
                <a:gd name="T30" fmla="*/ 0 w 933"/>
                <a:gd name="T31" fmla="*/ 9 h 115"/>
                <a:gd name="T32" fmla="*/ 1 w 933"/>
                <a:gd name="T33" fmla="*/ 11 h 115"/>
                <a:gd name="T34" fmla="*/ 3 w 933"/>
                <a:gd name="T35" fmla="*/ 12 h 115"/>
                <a:gd name="T36" fmla="*/ 5 w 933"/>
                <a:gd name="T37" fmla="*/ 12 h 115"/>
                <a:gd name="T38" fmla="*/ 7 w 933"/>
                <a:gd name="T39" fmla="*/ 13 h 115"/>
                <a:gd name="T40" fmla="*/ 10 w 933"/>
                <a:gd name="T41" fmla="*/ 14 h 115"/>
                <a:gd name="T42" fmla="*/ 12 w 933"/>
                <a:gd name="T43" fmla="*/ 14 h 115"/>
                <a:gd name="T44" fmla="*/ 14 w 933"/>
                <a:gd name="T45" fmla="*/ 14 h 115"/>
                <a:gd name="T46" fmla="*/ 17 w 933"/>
                <a:gd name="T47" fmla="*/ 15 h 115"/>
                <a:gd name="T48" fmla="*/ 19 w 933"/>
                <a:gd name="T49" fmla="*/ 15 h 115"/>
                <a:gd name="T50" fmla="*/ 21 w 933"/>
                <a:gd name="T51" fmla="*/ 15 h 115"/>
                <a:gd name="T52" fmla="*/ 23 w 933"/>
                <a:gd name="T53" fmla="*/ 14 h 115"/>
                <a:gd name="T54" fmla="*/ 25 w 933"/>
                <a:gd name="T55" fmla="*/ 14 h 115"/>
                <a:gd name="T56" fmla="*/ 27 w 933"/>
                <a:gd name="T57" fmla="*/ 13 h 115"/>
                <a:gd name="T58" fmla="*/ 29 w 933"/>
                <a:gd name="T59" fmla="*/ 13 h 115"/>
                <a:gd name="T60" fmla="*/ 31 w 933"/>
                <a:gd name="T61" fmla="*/ 12 h 115"/>
                <a:gd name="T62" fmla="*/ 33 w 933"/>
                <a:gd name="T63" fmla="*/ 11 h 115"/>
                <a:gd name="T64" fmla="*/ 35 w 933"/>
                <a:gd name="T65" fmla="*/ 11 h 115"/>
                <a:gd name="T66" fmla="*/ 34 w 933"/>
                <a:gd name="T67" fmla="*/ 9 h 115"/>
                <a:gd name="T68" fmla="*/ 34 w 933"/>
                <a:gd name="T69" fmla="*/ 8 h 115"/>
                <a:gd name="T70" fmla="*/ 33 w 933"/>
                <a:gd name="T71" fmla="*/ 7 h 115"/>
                <a:gd name="T72" fmla="*/ 33 w 933"/>
                <a:gd name="T73" fmla="*/ 6 h 115"/>
                <a:gd name="T74" fmla="*/ 32 w 933"/>
                <a:gd name="T75" fmla="*/ 5 h 115"/>
                <a:gd name="T76" fmla="*/ 31 w 933"/>
                <a:gd name="T77" fmla="*/ 4 h 115"/>
                <a:gd name="T78" fmla="*/ 30 w 933"/>
                <a:gd name="T79" fmla="*/ 3 h 115"/>
                <a:gd name="T80" fmla="*/ 29 w 933"/>
                <a:gd name="T81" fmla="*/ 3 h 11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933"/>
                <a:gd name="T124" fmla="*/ 0 h 115"/>
                <a:gd name="T125" fmla="*/ 933 w 933"/>
                <a:gd name="T126" fmla="*/ 115 h 115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933" h="115">
                  <a:moveTo>
                    <a:pt x="785" y="18"/>
                  </a:moveTo>
                  <a:lnTo>
                    <a:pt x="686" y="10"/>
                  </a:lnTo>
                  <a:lnTo>
                    <a:pt x="588" y="5"/>
                  </a:lnTo>
                  <a:lnTo>
                    <a:pt x="490" y="1"/>
                  </a:lnTo>
                  <a:lnTo>
                    <a:pt x="392" y="1"/>
                  </a:lnTo>
                  <a:lnTo>
                    <a:pt x="293" y="0"/>
                  </a:lnTo>
                  <a:lnTo>
                    <a:pt x="196" y="1"/>
                  </a:lnTo>
                  <a:lnTo>
                    <a:pt x="97" y="1"/>
                  </a:lnTo>
                  <a:lnTo>
                    <a:pt x="0" y="4"/>
                  </a:lnTo>
                  <a:lnTo>
                    <a:pt x="1" y="13"/>
                  </a:lnTo>
                  <a:lnTo>
                    <a:pt x="3" y="23"/>
                  </a:lnTo>
                  <a:lnTo>
                    <a:pt x="4" y="32"/>
                  </a:lnTo>
                  <a:lnTo>
                    <a:pt x="7" y="43"/>
                  </a:lnTo>
                  <a:lnTo>
                    <a:pt x="8" y="52"/>
                  </a:lnTo>
                  <a:lnTo>
                    <a:pt x="10" y="63"/>
                  </a:lnTo>
                  <a:lnTo>
                    <a:pt x="11" y="72"/>
                  </a:lnTo>
                  <a:lnTo>
                    <a:pt x="14" y="82"/>
                  </a:lnTo>
                  <a:lnTo>
                    <a:pt x="73" y="89"/>
                  </a:lnTo>
                  <a:lnTo>
                    <a:pt x="133" y="95"/>
                  </a:lnTo>
                  <a:lnTo>
                    <a:pt x="193" y="100"/>
                  </a:lnTo>
                  <a:lnTo>
                    <a:pt x="257" y="106"/>
                  </a:lnTo>
                  <a:lnTo>
                    <a:pt x="320" y="108"/>
                  </a:lnTo>
                  <a:lnTo>
                    <a:pt x="385" y="112"/>
                  </a:lnTo>
                  <a:lnTo>
                    <a:pt x="450" y="113"/>
                  </a:lnTo>
                  <a:lnTo>
                    <a:pt x="519" y="115"/>
                  </a:lnTo>
                  <a:lnTo>
                    <a:pt x="577" y="113"/>
                  </a:lnTo>
                  <a:lnTo>
                    <a:pt x="632" y="112"/>
                  </a:lnTo>
                  <a:lnTo>
                    <a:pt x="684" y="108"/>
                  </a:lnTo>
                  <a:lnTo>
                    <a:pt x="737" y="104"/>
                  </a:lnTo>
                  <a:lnTo>
                    <a:pt x="786" y="98"/>
                  </a:lnTo>
                  <a:lnTo>
                    <a:pt x="834" y="93"/>
                  </a:lnTo>
                  <a:lnTo>
                    <a:pt x="882" y="86"/>
                  </a:lnTo>
                  <a:lnTo>
                    <a:pt x="933" y="82"/>
                  </a:lnTo>
                  <a:lnTo>
                    <a:pt x="920" y="72"/>
                  </a:lnTo>
                  <a:lnTo>
                    <a:pt x="907" y="63"/>
                  </a:lnTo>
                  <a:lnTo>
                    <a:pt x="893" y="55"/>
                  </a:lnTo>
                  <a:lnTo>
                    <a:pt x="878" y="47"/>
                  </a:lnTo>
                  <a:lnTo>
                    <a:pt x="858" y="39"/>
                  </a:lnTo>
                  <a:lnTo>
                    <a:pt x="837" y="31"/>
                  </a:lnTo>
                  <a:lnTo>
                    <a:pt x="813" y="23"/>
                  </a:lnTo>
                  <a:lnTo>
                    <a:pt x="785" y="18"/>
                  </a:lnTo>
                  <a:close/>
                </a:path>
              </a:pathLst>
            </a:custGeom>
            <a:solidFill>
              <a:srgbClr val="6B1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9" name="Freeform 68"/>
            <p:cNvSpPr>
              <a:spLocks/>
            </p:cNvSpPr>
            <p:nvPr/>
          </p:nvSpPr>
          <p:spPr bwMode="auto">
            <a:xfrm>
              <a:off x="4938" y="2643"/>
              <a:ext cx="325" cy="169"/>
            </a:xfrm>
            <a:custGeom>
              <a:avLst/>
              <a:gdLst>
                <a:gd name="T0" fmla="*/ 36 w 975"/>
                <a:gd name="T1" fmla="*/ 9 h 338"/>
                <a:gd name="T2" fmla="*/ 30 w 975"/>
                <a:gd name="T3" fmla="*/ 3 h 338"/>
                <a:gd name="T4" fmla="*/ 24 w 975"/>
                <a:gd name="T5" fmla="*/ 1 h 338"/>
                <a:gd name="T6" fmla="*/ 19 w 975"/>
                <a:gd name="T7" fmla="*/ 0 h 338"/>
                <a:gd name="T8" fmla="*/ 15 w 975"/>
                <a:gd name="T9" fmla="*/ 3 h 338"/>
                <a:gd name="T10" fmla="*/ 11 w 975"/>
                <a:gd name="T11" fmla="*/ 6 h 338"/>
                <a:gd name="T12" fmla="*/ 7 w 975"/>
                <a:gd name="T13" fmla="*/ 11 h 338"/>
                <a:gd name="T14" fmla="*/ 3 w 975"/>
                <a:gd name="T15" fmla="*/ 19 h 338"/>
                <a:gd name="T16" fmla="*/ 0 w 975"/>
                <a:gd name="T17" fmla="*/ 26 h 338"/>
                <a:gd name="T18" fmla="*/ 1 w 975"/>
                <a:gd name="T19" fmla="*/ 29 h 338"/>
                <a:gd name="T20" fmla="*/ 1 w 975"/>
                <a:gd name="T21" fmla="*/ 31 h 338"/>
                <a:gd name="T22" fmla="*/ 2 w 975"/>
                <a:gd name="T23" fmla="*/ 34 h 338"/>
                <a:gd name="T24" fmla="*/ 3 w 975"/>
                <a:gd name="T25" fmla="*/ 36 h 338"/>
                <a:gd name="T26" fmla="*/ 4 w 975"/>
                <a:gd name="T27" fmla="*/ 37 h 338"/>
                <a:gd name="T28" fmla="*/ 5 w 975"/>
                <a:gd name="T29" fmla="*/ 39 h 338"/>
                <a:gd name="T30" fmla="*/ 6 w 975"/>
                <a:gd name="T31" fmla="*/ 40 h 338"/>
                <a:gd name="T32" fmla="*/ 7 w 975"/>
                <a:gd name="T33" fmla="*/ 41 h 338"/>
                <a:gd name="T34" fmla="*/ 10 w 975"/>
                <a:gd name="T35" fmla="*/ 41 h 338"/>
                <a:gd name="T36" fmla="*/ 13 w 975"/>
                <a:gd name="T37" fmla="*/ 41 h 338"/>
                <a:gd name="T38" fmla="*/ 16 w 975"/>
                <a:gd name="T39" fmla="*/ 41 h 338"/>
                <a:gd name="T40" fmla="*/ 18 w 975"/>
                <a:gd name="T41" fmla="*/ 42 h 338"/>
                <a:gd name="T42" fmla="*/ 21 w 975"/>
                <a:gd name="T43" fmla="*/ 42 h 338"/>
                <a:gd name="T44" fmla="*/ 24 w 975"/>
                <a:gd name="T45" fmla="*/ 42 h 338"/>
                <a:gd name="T46" fmla="*/ 27 w 975"/>
                <a:gd name="T47" fmla="*/ 42 h 338"/>
                <a:gd name="T48" fmla="*/ 30 w 975"/>
                <a:gd name="T49" fmla="*/ 42 h 338"/>
                <a:gd name="T50" fmla="*/ 31 w 975"/>
                <a:gd name="T51" fmla="*/ 42 h 338"/>
                <a:gd name="T52" fmla="*/ 32 w 975"/>
                <a:gd name="T53" fmla="*/ 40 h 338"/>
                <a:gd name="T54" fmla="*/ 33 w 975"/>
                <a:gd name="T55" fmla="*/ 36 h 338"/>
                <a:gd name="T56" fmla="*/ 34 w 975"/>
                <a:gd name="T57" fmla="*/ 31 h 338"/>
                <a:gd name="T58" fmla="*/ 35 w 975"/>
                <a:gd name="T59" fmla="*/ 26 h 338"/>
                <a:gd name="T60" fmla="*/ 35 w 975"/>
                <a:gd name="T61" fmla="*/ 21 h 338"/>
                <a:gd name="T62" fmla="*/ 36 w 975"/>
                <a:gd name="T63" fmla="*/ 14 h 338"/>
                <a:gd name="T64" fmla="*/ 36 w 975"/>
                <a:gd name="T65" fmla="*/ 9 h 33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975"/>
                <a:gd name="T100" fmla="*/ 0 h 338"/>
                <a:gd name="T101" fmla="*/ 975 w 975"/>
                <a:gd name="T102" fmla="*/ 338 h 33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975" h="338">
                  <a:moveTo>
                    <a:pt x="975" y="70"/>
                  </a:moveTo>
                  <a:lnTo>
                    <a:pt x="808" y="25"/>
                  </a:lnTo>
                  <a:lnTo>
                    <a:pt x="660" y="2"/>
                  </a:lnTo>
                  <a:lnTo>
                    <a:pt x="525" y="0"/>
                  </a:lnTo>
                  <a:lnTo>
                    <a:pt x="403" y="17"/>
                  </a:lnTo>
                  <a:lnTo>
                    <a:pt x="290" y="48"/>
                  </a:lnTo>
                  <a:lnTo>
                    <a:pt x="186" y="94"/>
                  </a:lnTo>
                  <a:lnTo>
                    <a:pt x="90" y="150"/>
                  </a:lnTo>
                  <a:lnTo>
                    <a:pt x="0" y="214"/>
                  </a:lnTo>
                  <a:lnTo>
                    <a:pt x="14" y="233"/>
                  </a:lnTo>
                  <a:lnTo>
                    <a:pt x="32" y="252"/>
                  </a:lnTo>
                  <a:lnTo>
                    <a:pt x="52" y="267"/>
                  </a:lnTo>
                  <a:lnTo>
                    <a:pt x="76" y="283"/>
                  </a:lnTo>
                  <a:lnTo>
                    <a:pt x="101" y="295"/>
                  </a:lnTo>
                  <a:lnTo>
                    <a:pt x="131" y="305"/>
                  </a:lnTo>
                  <a:lnTo>
                    <a:pt x="163" y="313"/>
                  </a:lnTo>
                  <a:lnTo>
                    <a:pt x="200" y="321"/>
                  </a:lnTo>
                  <a:lnTo>
                    <a:pt x="273" y="322"/>
                  </a:lnTo>
                  <a:lnTo>
                    <a:pt x="348" y="325"/>
                  </a:lnTo>
                  <a:lnTo>
                    <a:pt x="423" y="326"/>
                  </a:lnTo>
                  <a:lnTo>
                    <a:pt x="499" y="329"/>
                  </a:lnTo>
                  <a:lnTo>
                    <a:pt x="573" y="330"/>
                  </a:lnTo>
                  <a:lnTo>
                    <a:pt x="648" y="333"/>
                  </a:lnTo>
                  <a:lnTo>
                    <a:pt x="722" y="334"/>
                  </a:lnTo>
                  <a:lnTo>
                    <a:pt x="799" y="338"/>
                  </a:lnTo>
                  <a:lnTo>
                    <a:pt x="841" y="331"/>
                  </a:lnTo>
                  <a:lnTo>
                    <a:pt x="875" y="313"/>
                  </a:lnTo>
                  <a:lnTo>
                    <a:pt x="900" y="286"/>
                  </a:lnTo>
                  <a:lnTo>
                    <a:pt x="921" y="250"/>
                  </a:lnTo>
                  <a:lnTo>
                    <a:pt x="935" y="209"/>
                  </a:lnTo>
                  <a:lnTo>
                    <a:pt x="950" y="163"/>
                  </a:lnTo>
                  <a:lnTo>
                    <a:pt x="961" y="116"/>
                  </a:lnTo>
                  <a:lnTo>
                    <a:pt x="975" y="70"/>
                  </a:lnTo>
                  <a:close/>
                </a:path>
              </a:pathLst>
            </a:custGeom>
            <a:solidFill>
              <a:srgbClr val="6317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0" name="Freeform 69"/>
            <p:cNvSpPr>
              <a:spLocks/>
            </p:cNvSpPr>
            <p:nvPr/>
          </p:nvSpPr>
          <p:spPr bwMode="auto">
            <a:xfrm>
              <a:off x="4949" y="2648"/>
              <a:ext cx="303" cy="157"/>
            </a:xfrm>
            <a:custGeom>
              <a:avLst/>
              <a:gdLst>
                <a:gd name="T0" fmla="*/ 34 w 909"/>
                <a:gd name="T1" fmla="*/ 8 h 315"/>
                <a:gd name="T2" fmla="*/ 28 w 909"/>
                <a:gd name="T3" fmla="*/ 2 h 315"/>
                <a:gd name="T4" fmla="*/ 23 w 909"/>
                <a:gd name="T5" fmla="*/ 0 h 315"/>
                <a:gd name="T6" fmla="*/ 18 w 909"/>
                <a:gd name="T7" fmla="*/ 0 h 315"/>
                <a:gd name="T8" fmla="*/ 14 w 909"/>
                <a:gd name="T9" fmla="*/ 2 h 315"/>
                <a:gd name="T10" fmla="*/ 10 w 909"/>
                <a:gd name="T11" fmla="*/ 5 h 315"/>
                <a:gd name="T12" fmla="*/ 6 w 909"/>
                <a:gd name="T13" fmla="*/ 10 h 315"/>
                <a:gd name="T14" fmla="*/ 3 w 909"/>
                <a:gd name="T15" fmla="*/ 17 h 315"/>
                <a:gd name="T16" fmla="*/ 0 w 909"/>
                <a:gd name="T17" fmla="*/ 24 h 315"/>
                <a:gd name="T18" fmla="*/ 0 w 909"/>
                <a:gd name="T19" fmla="*/ 27 h 315"/>
                <a:gd name="T20" fmla="*/ 1 w 909"/>
                <a:gd name="T21" fmla="*/ 29 h 315"/>
                <a:gd name="T22" fmla="*/ 2 w 909"/>
                <a:gd name="T23" fmla="*/ 31 h 315"/>
                <a:gd name="T24" fmla="*/ 3 w 909"/>
                <a:gd name="T25" fmla="*/ 33 h 315"/>
                <a:gd name="T26" fmla="*/ 3 w 909"/>
                <a:gd name="T27" fmla="*/ 34 h 315"/>
                <a:gd name="T28" fmla="*/ 5 w 909"/>
                <a:gd name="T29" fmla="*/ 35 h 315"/>
                <a:gd name="T30" fmla="*/ 6 w 909"/>
                <a:gd name="T31" fmla="*/ 36 h 315"/>
                <a:gd name="T32" fmla="*/ 7 w 909"/>
                <a:gd name="T33" fmla="*/ 37 h 315"/>
                <a:gd name="T34" fmla="*/ 9 w 909"/>
                <a:gd name="T35" fmla="*/ 37 h 315"/>
                <a:gd name="T36" fmla="*/ 12 w 909"/>
                <a:gd name="T37" fmla="*/ 37 h 315"/>
                <a:gd name="T38" fmla="*/ 15 w 909"/>
                <a:gd name="T39" fmla="*/ 37 h 315"/>
                <a:gd name="T40" fmla="*/ 17 w 909"/>
                <a:gd name="T41" fmla="*/ 38 h 315"/>
                <a:gd name="T42" fmla="*/ 20 w 909"/>
                <a:gd name="T43" fmla="*/ 38 h 315"/>
                <a:gd name="T44" fmla="*/ 22 w 909"/>
                <a:gd name="T45" fmla="*/ 38 h 315"/>
                <a:gd name="T46" fmla="*/ 25 w 909"/>
                <a:gd name="T47" fmla="*/ 39 h 315"/>
                <a:gd name="T48" fmla="*/ 28 w 909"/>
                <a:gd name="T49" fmla="*/ 39 h 315"/>
                <a:gd name="T50" fmla="*/ 29 w 909"/>
                <a:gd name="T51" fmla="*/ 38 h 315"/>
                <a:gd name="T52" fmla="*/ 30 w 909"/>
                <a:gd name="T53" fmla="*/ 36 h 315"/>
                <a:gd name="T54" fmla="*/ 31 w 909"/>
                <a:gd name="T55" fmla="*/ 33 h 315"/>
                <a:gd name="T56" fmla="*/ 32 w 909"/>
                <a:gd name="T57" fmla="*/ 29 h 315"/>
                <a:gd name="T58" fmla="*/ 32 w 909"/>
                <a:gd name="T59" fmla="*/ 24 h 315"/>
                <a:gd name="T60" fmla="*/ 33 w 909"/>
                <a:gd name="T61" fmla="*/ 19 h 315"/>
                <a:gd name="T62" fmla="*/ 33 w 909"/>
                <a:gd name="T63" fmla="*/ 13 h 315"/>
                <a:gd name="T64" fmla="*/ 34 w 909"/>
                <a:gd name="T65" fmla="*/ 8 h 31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909"/>
                <a:gd name="T100" fmla="*/ 0 h 315"/>
                <a:gd name="T101" fmla="*/ 909 w 909"/>
                <a:gd name="T102" fmla="*/ 315 h 31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909" h="315">
                  <a:moveTo>
                    <a:pt x="909" y="66"/>
                  </a:moveTo>
                  <a:lnTo>
                    <a:pt x="753" y="22"/>
                  </a:lnTo>
                  <a:lnTo>
                    <a:pt x="615" y="1"/>
                  </a:lnTo>
                  <a:lnTo>
                    <a:pt x="488" y="0"/>
                  </a:lnTo>
                  <a:lnTo>
                    <a:pt x="375" y="16"/>
                  </a:lnTo>
                  <a:lnTo>
                    <a:pt x="269" y="46"/>
                  </a:lnTo>
                  <a:lnTo>
                    <a:pt x="173" y="87"/>
                  </a:lnTo>
                  <a:lnTo>
                    <a:pt x="83" y="138"/>
                  </a:lnTo>
                  <a:lnTo>
                    <a:pt x="0" y="198"/>
                  </a:lnTo>
                  <a:lnTo>
                    <a:pt x="11" y="217"/>
                  </a:lnTo>
                  <a:lnTo>
                    <a:pt x="28" y="235"/>
                  </a:lnTo>
                  <a:lnTo>
                    <a:pt x="48" y="249"/>
                  </a:lnTo>
                  <a:lnTo>
                    <a:pt x="70" y="264"/>
                  </a:lnTo>
                  <a:lnTo>
                    <a:pt x="94" y="274"/>
                  </a:lnTo>
                  <a:lnTo>
                    <a:pt x="122" y="285"/>
                  </a:lnTo>
                  <a:lnTo>
                    <a:pt x="152" y="291"/>
                  </a:lnTo>
                  <a:lnTo>
                    <a:pt x="186" y="298"/>
                  </a:lnTo>
                  <a:lnTo>
                    <a:pt x="255" y="299"/>
                  </a:lnTo>
                  <a:lnTo>
                    <a:pt x="324" y="301"/>
                  </a:lnTo>
                  <a:lnTo>
                    <a:pt x="393" y="303"/>
                  </a:lnTo>
                  <a:lnTo>
                    <a:pt x="464" y="305"/>
                  </a:lnTo>
                  <a:lnTo>
                    <a:pt x="533" y="307"/>
                  </a:lnTo>
                  <a:lnTo>
                    <a:pt x="604" y="309"/>
                  </a:lnTo>
                  <a:lnTo>
                    <a:pt x="673" y="312"/>
                  </a:lnTo>
                  <a:lnTo>
                    <a:pt x="743" y="315"/>
                  </a:lnTo>
                  <a:lnTo>
                    <a:pt x="783" y="308"/>
                  </a:lnTo>
                  <a:lnTo>
                    <a:pt x="814" y="292"/>
                  </a:lnTo>
                  <a:lnTo>
                    <a:pt x="838" y="266"/>
                  </a:lnTo>
                  <a:lnTo>
                    <a:pt x="858" y="234"/>
                  </a:lnTo>
                  <a:lnTo>
                    <a:pt x="872" y="194"/>
                  </a:lnTo>
                  <a:lnTo>
                    <a:pt x="885" y="153"/>
                  </a:lnTo>
                  <a:lnTo>
                    <a:pt x="896" y="108"/>
                  </a:lnTo>
                  <a:lnTo>
                    <a:pt x="909" y="66"/>
                  </a:lnTo>
                  <a:close/>
                </a:path>
              </a:pathLst>
            </a:custGeom>
            <a:solidFill>
              <a:srgbClr val="7024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1" name="Freeform 70"/>
            <p:cNvSpPr>
              <a:spLocks/>
            </p:cNvSpPr>
            <p:nvPr/>
          </p:nvSpPr>
          <p:spPr bwMode="auto">
            <a:xfrm>
              <a:off x="4960" y="2653"/>
              <a:ext cx="281" cy="145"/>
            </a:xfrm>
            <a:custGeom>
              <a:avLst/>
              <a:gdLst>
                <a:gd name="T0" fmla="*/ 31 w 843"/>
                <a:gd name="T1" fmla="*/ 7 h 291"/>
                <a:gd name="T2" fmla="*/ 26 w 843"/>
                <a:gd name="T3" fmla="*/ 2 h 291"/>
                <a:gd name="T4" fmla="*/ 21 w 843"/>
                <a:gd name="T5" fmla="*/ 0 h 291"/>
                <a:gd name="T6" fmla="*/ 17 w 843"/>
                <a:gd name="T7" fmla="*/ 0 h 291"/>
                <a:gd name="T8" fmla="*/ 13 w 843"/>
                <a:gd name="T9" fmla="*/ 1 h 291"/>
                <a:gd name="T10" fmla="*/ 9 w 843"/>
                <a:gd name="T11" fmla="*/ 5 h 291"/>
                <a:gd name="T12" fmla="*/ 6 w 843"/>
                <a:gd name="T13" fmla="*/ 10 h 291"/>
                <a:gd name="T14" fmla="*/ 3 w 843"/>
                <a:gd name="T15" fmla="*/ 16 h 291"/>
                <a:gd name="T16" fmla="*/ 0 w 843"/>
                <a:gd name="T17" fmla="*/ 23 h 291"/>
                <a:gd name="T18" fmla="*/ 0 w 843"/>
                <a:gd name="T19" fmla="*/ 25 h 291"/>
                <a:gd name="T20" fmla="*/ 1 w 843"/>
                <a:gd name="T21" fmla="*/ 27 h 291"/>
                <a:gd name="T22" fmla="*/ 2 w 843"/>
                <a:gd name="T23" fmla="*/ 28 h 291"/>
                <a:gd name="T24" fmla="*/ 2 w 843"/>
                <a:gd name="T25" fmla="*/ 30 h 291"/>
                <a:gd name="T26" fmla="*/ 3 w 843"/>
                <a:gd name="T27" fmla="*/ 31 h 291"/>
                <a:gd name="T28" fmla="*/ 4 w 843"/>
                <a:gd name="T29" fmla="*/ 33 h 291"/>
                <a:gd name="T30" fmla="*/ 5 w 843"/>
                <a:gd name="T31" fmla="*/ 33 h 291"/>
                <a:gd name="T32" fmla="*/ 6 w 843"/>
                <a:gd name="T33" fmla="*/ 34 h 291"/>
                <a:gd name="T34" fmla="*/ 9 w 843"/>
                <a:gd name="T35" fmla="*/ 34 h 291"/>
                <a:gd name="T36" fmla="*/ 11 w 843"/>
                <a:gd name="T37" fmla="*/ 34 h 291"/>
                <a:gd name="T38" fmla="*/ 14 w 843"/>
                <a:gd name="T39" fmla="*/ 35 h 291"/>
                <a:gd name="T40" fmla="*/ 16 w 843"/>
                <a:gd name="T41" fmla="*/ 35 h 291"/>
                <a:gd name="T42" fmla="*/ 18 w 843"/>
                <a:gd name="T43" fmla="*/ 35 h 291"/>
                <a:gd name="T44" fmla="*/ 21 w 843"/>
                <a:gd name="T45" fmla="*/ 35 h 291"/>
                <a:gd name="T46" fmla="*/ 23 w 843"/>
                <a:gd name="T47" fmla="*/ 36 h 291"/>
                <a:gd name="T48" fmla="*/ 26 w 843"/>
                <a:gd name="T49" fmla="*/ 36 h 291"/>
                <a:gd name="T50" fmla="*/ 27 w 843"/>
                <a:gd name="T51" fmla="*/ 35 h 291"/>
                <a:gd name="T52" fmla="*/ 28 w 843"/>
                <a:gd name="T53" fmla="*/ 33 h 291"/>
                <a:gd name="T54" fmla="*/ 29 w 843"/>
                <a:gd name="T55" fmla="*/ 30 h 291"/>
                <a:gd name="T56" fmla="*/ 29 w 843"/>
                <a:gd name="T57" fmla="*/ 26 h 291"/>
                <a:gd name="T58" fmla="*/ 30 w 843"/>
                <a:gd name="T59" fmla="*/ 22 h 291"/>
                <a:gd name="T60" fmla="*/ 30 w 843"/>
                <a:gd name="T61" fmla="*/ 17 h 291"/>
                <a:gd name="T62" fmla="*/ 31 w 843"/>
                <a:gd name="T63" fmla="*/ 12 h 291"/>
                <a:gd name="T64" fmla="*/ 31 w 843"/>
                <a:gd name="T65" fmla="*/ 7 h 29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43"/>
                <a:gd name="T100" fmla="*/ 0 h 291"/>
                <a:gd name="T101" fmla="*/ 843 w 843"/>
                <a:gd name="T102" fmla="*/ 291 h 29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43" h="291">
                  <a:moveTo>
                    <a:pt x="843" y="61"/>
                  </a:moveTo>
                  <a:lnTo>
                    <a:pt x="700" y="21"/>
                  </a:lnTo>
                  <a:lnTo>
                    <a:pt x="572" y="1"/>
                  </a:lnTo>
                  <a:lnTo>
                    <a:pt x="454" y="0"/>
                  </a:lnTo>
                  <a:lnTo>
                    <a:pt x="349" y="14"/>
                  </a:lnTo>
                  <a:lnTo>
                    <a:pt x="250" y="42"/>
                  </a:lnTo>
                  <a:lnTo>
                    <a:pt x="161" y="81"/>
                  </a:lnTo>
                  <a:lnTo>
                    <a:pt x="78" y="128"/>
                  </a:lnTo>
                  <a:lnTo>
                    <a:pt x="0" y="184"/>
                  </a:lnTo>
                  <a:lnTo>
                    <a:pt x="11" y="201"/>
                  </a:lnTo>
                  <a:lnTo>
                    <a:pt x="27" y="218"/>
                  </a:lnTo>
                  <a:lnTo>
                    <a:pt x="44" y="231"/>
                  </a:lnTo>
                  <a:lnTo>
                    <a:pt x="66" y="244"/>
                  </a:lnTo>
                  <a:lnTo>
                    <a:pt x="87" y="255"/>
                  </a:lnTo>
                  <a:lnTo>
                    <a:pt x="113" y="264"/>
                  </a:lnTo>
                  <a:lnTo>
                    <a:pt x="141" y="270"/>
                  </a:lnTo>
                  <a:lnTo>
                    <a:pt x="172" y="276"/>
                  </a:lnTo>
                  <a:lnTo>
                    <a:pt x="236" y="277"/>
                  </a:lnTo>
                  <a:lnTo>
                    <a:pt x="301" y="279"/>
                  </a:lnTo>
                  <a:lnTo>
                    <a:pt x="366" y="281"/>
                  </a:lnTo>
                  <a:lnTo>
                    <a:pt x="431" y="283"/>
                  </a:lnTo>
                  <a:lnTo>
                    <a:pt x="494" y="285"/>
                  </a:lnTo>
                  <a:lnTo>
                    <a:pt x="560" y="287"/>
                  </a:lnTo>
                  <a:lnTo>
                    <a:pt x="624" y="289"/>
                  </a:lnTo>
                  <a:lnTo>
                    <a:pt x="690" y="291"/>
                  </a:lnTo>
                  <a:lnTo>
                    <a:pt x="726" y="285"/>
                  </a:lnTo>
                  <a:lnTo>
                    <a:pt x="755" y="270"/>
                  </a:lnTo>
                  <a:lnTo>
                    <a:pt x="778" y="245"/>
                  </a:lnTo>
                  <a:lnTo>
                    <a:pt x="796" y="215"/>
                  </a:lnTo>
                  <a:lnTo>
                    <a:pt x="809" y="179"/>
                  </a:lnTo>
                  <a:lnTo>
                    <a:pt x="820" y="140"/>
                  </a:lnTo>
                  <a:lnTo>
                    <a:pt x="830" y="99"/>
                  </a:lnTo>
                  <a:lnTo>
                    <a:pt x="843" y="61"/>
                  </a:lnTo>
                  <a:close/>
                </a:path>
              </a:pathLst>
            </a:custGeom>
            <a:solidFill>
              <a:srgbClr val="803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" name="Freeform 71"/>
            <p:cNvSpPr>
              <a:spLocks/>
            </p:cNvSpPr>
            <p:nvPr/>
          </p:nvSpPr>
          <p:spPr bwMode="auto">
            <a:xfrm>
              <a:off x="4971" y="2656"/>
              <a:ext cx="258" cy="136"/>
            </a:xfrm>
            <a:custGeom>
              <a:avLst/>
              <a:gdLst>
                <a:gd name="T0" fmla="*/ 29 w 775"/>
                <a:gd name="T1" fmla="*/ 8 h 270"/>
                <a:gd name="T2" fmla="*/ 24 w 775"/>
                <a:gd name="T3" fmla="*/ 3 h 270"/>
                <a:gd name="T4" fmla="*/ 19 w 775"/>
                <a:gd name="T5" fmla="*/ 1 h 270"/>
                <a:gd name="T6" fmla="*/ 15 w 775"/>
                <a:gd name="T7" fmla="*/ 0 h 270"/>
                <a:gd name="T8" fmla="*/ 12 w 775"/>
                <a:gd name="T9" fmla="*/ 2 h 270"/>
                <a:gd name="T10" fmla="*/ 9 w 775"/>
                <a:gd name="T11" fmla="*/ 5 h 270"/>
                <a:gd name="T12" fmla="*/ 5 w 775"/>
                <a:gd name="T13" fmla="*/ 10 h 270"/>
                <a:gd name="T14" fmla="*/ 3 w 775"/>
                <a:gd name="T15" fmla="*/ 15 h 270"/>
                <a:gd name="T16" fmla="*/ 0 w 775"/>
                <a:gd name="T17" fmla="*/ 22 h 270"/>
                <a:gd name="T18" fmla="*/ 0 w 775"/>
                <a:gd name="T19" fmla="*/ 24 h 270"/>
                <a:gd name="T20" fmla="*/ 1 w 775"/>
                <a:gd name="T21" fmla="*/ 26 h 270"/>
                <a:gd name="T22" fmla="*/ 2 w 775"/>
                <a:gd name="T23" fmla="*/ 27 h 270"/>
                <a:gd name="T24" fmla="*/ 2 w 775"/>
                <a:gd name="T25" fmla="*/ 29 h 270"/>
                <a:gd name="T26" fmla="*/ 3 w 775"/>
                <a:gd name="T27" fmla="*/ 30 h 270"/>
                <a:gd name="T28" fmla="*/ 4 w 775"/>
                <a:gd name="T29" fmla="*/ 31 h 270"/>
                <a:gd name="T30" fmla="*/ 5 w 775"/>
                <a:gd name="T31" fmla="*/ 32 h 270"/>
                <a:gd name="T32" fmla="*/ 6 w 775"/>
                <a:gd name="T33" fmla="*/ 32 h 270"/>
                <a:gd name="T34" fmla="*/ 8 w 775"/>
                <a:gd name="T35" fmla="*/ 33 h 270"/>
                <a:gd name="T36" fmla="*/ 10 w 775"/>
                <a:gd name="T37" fmla="*/ 33 h 270"/>
                <a:gd name="T38" fmla="*/ 12 w 775"/>
                <a:gd name="T39" fmla="*/ 33 h 270"/>
                <a:gd name="T40" fmla="*/ 15 w 775"/>
                <a:gd name="T41" fmla="*/ 33 h 270"/>
                <a:gd name="T42" fmla="*/ 17 w 775"/>
                <a:gd name="T43" fmla="*/ 34 h 270"/>
                <a:gd name="T44" fmla="*/ 19 w 775"/>
                <a:gd name="T45" fmla="*/ 34 h 270"/>
                <a:gd name="T46" fmla="*/ 21 w 775"/>
                <a:gd name="T47" fmla="*/ 34 h 270"/>
                <a:gd name="T48" fmla="*/ 23 w 775"/>
                <a:gd name="T49" fmla="*/ 35 h 270"/>
                <a:gd name="T50" fmla="*/ 25 w 775"/>
                <a:gd name="T51" fmla="*/ 34 h 270"/>
                <a:gd name="T52" fmla="*/ 26 w 775"/>
                <a:gd name="T53" fmla="*/ 32 h 270"/>
                <a:gd name="T54" fmla="*/ 26 w 775"/>
                <a:gd name="T55" fmla="*/ 29 h 270"/>
                <a:gd name="T56" fmla="*/ 27 w 775"/>
                <a:gd name="T57" fmla="*/ 25 h 270"/>
                <a:gd name="T58" fmla="*/ 28 w 775"/>
                <a:gd name="T59" fmla="*/ 21 h 270"/>
                <a:gd name="T60" fmla="*/ 28 w 775"/>
                <a:gd name="T61" fmla="*/ 17 h 270"/>
                <a:gd name="T62" fmla="*/ 28 w 775"/>
                <a:gd name="T63" fmla="*/ 12 h 270"/>
                <a:gd name="T64" fmla="*/ 29 w 775"/>
                <a:gd name="T65" fmla="*/ 8 h 27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775"/>
                <a:gd name="T100" fmla="*/ 0 h 270"/>
                <a:gd name="T101" fmla="*/ 775 w 775"/>
                <a:gd name="T102" fmla="*/ 270 h 27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775" h="270">
                  <a:moveTo>
                    <a:pt x="775" y="57"/>
                  </a:moveTo>
                  <a:lnTo>
                    <a:pt x="644" y="19"/>
                  </a:lnTo>
                  <a:lnTo>
                    <a:pt x="525" y="1"/>
                  </a:lnTo>
                  <a:lnTo>
                    <a:pt x="418" y="0"/>
                  </a:lnTo>
                  <a:lnTo>
                    <a:pt x="320" y="13"/>
                  </a:lnTo>
                  <a:lnTo>
                    <a:pt x="230" y="38"/>
                  </a:lnTo>
                  <a:lnTo>
                    <a:pt x="148" y="74"/>
                  </a:lnTo>
                  <a:lnTo>
                    <a:pt x="72" y="119"/>
                  </a:lnTo>
                  <a:lnTo>
                    <a:pt x="0" y="170"/>
                  </a:lnTo>
                  <a:lnTo>
                    <a:pt x="11" y="185"/>
                  </a:lnTo>
                  <a:lnTo>
                    <a:pt x="25" y="201"/>
                  </a:lnTo>
                  <a:lnTo>
                    <a:pt x="41" y="213"/>
                  </a:lnTo>
                  <a:lnTo>
                    <a:pt x="61" y="226"/>
                  </a:lnTo>
                  <a:lnTo>
                    <a:pt x="80" y="235"/>
                  </a:lnTo>
                  <a:lnTo>
                    <a:pt x="104" y="243"/>
                  </a:lnTo>
                  <a:lnTo>
                    <a:pt x="130" y="249"/>
                  </a:lnTo>
                  <a:lnTo>
                    <a:pt x="158" y="254"/>
                  </a:lnTo>
                  <a:lnTo>
                    <a:pt x="217" y="256"/>
                  </a:lnTo>
                  <a:lnTo>
                    <a:pt x="277" y="258"/>
                  </a:lnTo>
                  <a:lnTo>
                    <a:pt x="336" y="260"/>
                  </a:lnTo>
                  <a:lnTo>
                    <a:pt x="395" y="262"/>
                  </a:lnTo>
                  <a:lnTo>
                    <a:pt x="454" y="264"/>
                  </a:lnTo>
                  <a:lnTo>
                    <a:pt x="514" y="266"/>
                  </a:lnTo>
                  <a:lnTo>
                    <a:pt x="573" y="268"/>
                  </a:lnTo>
                  <a:lnTo>
                    <a:pt x="634" y="270"/>
                  </a:lnTo>
                  <a:lnTo>
                    <a:pt x="668" y="264"/>
                  </a:lnTo>
                  <a:lnTo>
                    <a:pt x="694" y="249"/>
                  </a:lnTo>
                  <a:lnTo>
                    <a:pt x="714" y="226"/>
                  </a:lnTo>
                  <a:lnTo>
                    <a:pt x="731" y="198"/>
                  </a:lnTo>
                  <a:lnTo>
                    <a:pt x="744" y="164"/>
                  </a:lnTo>
                  <a:lnTo>
                    <a:pt x="755" y="129"/>
                  </a:lnTo>
                  <a:lnTo>
                    <a:pt x="763" y="93"/>
                  </a:lnTo>
                  <a:lnTo>
                    <a:pt x="775" y="57"/>
                  </a:lnTo>
                  <a:close/>
                </a:path>
              </a:pathLst>
            </a:custGeom>
            <a:solidFill>
              <a:srgbClr val="8F42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3" name="Freeform 72"/>
            <p:cNvSpPr>
              <a:spLocks/>
            </p:cNvSpPr>
            <p:nvPr/>
          </p:nvSpPr>
          <p:spPr bwMode="auto">
            <a:xfrm>
              <a:off x="5004" y="2698"/>
              <a:ext cx="97" cy="164"/>
            </a:xfrm>
            <a:custGeom>
              <a:avLst/>
              <a:gdLst>
                <a:gd name="T0" fmla="*/ 9 w 289"/>
                <a:gd name="T1" fmla="*/ 35 h 329"/>
                <a:gd name="T2" fmla="*/ 9 w 289"/>
                <a:gd name="T3" fmla="*/ 30 h 329"/>
                <a:gd name="T4" fmla="*/ 9 w 289"/>
                <a:gd name="T5" fmla="*/ 26 h 329"/>
                <a:gd name="T6" fmla="*/ 10 w 289"/>
                <a:gd name="T7" fmla="*/ 21 h 329"/>
                <a:gd name="T8" fmla="*/ 10 w 289"/>
                <a:gd name="T9" fmla="*/ 17 h 329"/>
                <a:gd name="T10" fmla="*/ 10 w 289"/>
                <a:gd name="T11" fmla="*/ 13 h 329"/>
                <a:gd name="T12" fmla="*/ 10 w 289"/>
                <a:gd name="T13" fmla="*/ 8 h 329"/>
                <a:gd name="T14" fmla="*/ 11 w 289"/>
                <a:gd name="T15" fmla="*/ 4 h 329"/>
                <a:gd name="T16" fmla="*/ 11 w 289"/>
                <a:gd name="T17" fmla="*/ 0 h 329"/>
                <a:gd name="T18" fmla="*/ 9 w 289"/>
                <a:gd name="T19" fmla="*/ 0 h 329"/>
                <a:gd name="T20" fmla="*/ 6 w 289"/>
                <a:gd name="T21" fmla="*/ 1 h 329"/>
                <a:gd name="T22" fmla="*/ 4 w 289"/>
                <a:gd name="T23" fmla="*/ 3 h 329"/>
                <a:gd name="T24" fmla="*/ 3 w 289"/>
                <a:gd name="T25" fmla="*/ 7 h 329"/>
                <a:gd name="T26" fmla="*/ 2 w 289"/>
                <a:gd name="T27" fmla="*/ 11 h 329"/>
                <a:gd name="T28" fmla="*/ 1 w 289"/>
                <a:gd name="T29" fmla="*/ 16 h 329"/>
                <a:gd name="T30" fmla="*/ 0 w 289"/>
                <a:gd name="T31" fmla="*/ 23 h 329"/>
                <a:gd name="T32" fmla="*/ 0 w 289"/>
                <a:gd name="T33" fmla="*/ 30 h 329"/>
                <a:gd name="T34" fmla="*/ 1 w 289"/>
                <a:gd name="T35" fmla="*/ 35 h 329"/>
                <a:gd name="T36" fmla="*/ 1 w 289"/>
                <a:gd name="T37" fmla="*/ 39 h 329"/>
                <a:gd name="T38" fmla="*/ 2 w 289"/>
                <a:gd name="T39" fmla="*/ 40 h 329"/>
                <a:gd name="T40" fmla="*/ 4 w 289"/>
                <a:gd name="T41" fmla="*/ 41 h 329"/>
                <a:gd name="T42" fmla="*/ 5 w 289"/>
                <a:gd name="T43" fmla="*/ 40 h 329"/>
                <a:gd name="T44" fmla="*/ 6 w 289"/>
                <a:gd name="T45" fmla="*/ 38 h 329"/>
                <a:gd name="T46" fmla="*/ 8 w 289"/>
                <a:gd name="T47" fmla="*/ 36 h 329"/>
                <a:gd name="T48" fmla="*/ 9 w 289"/>
                <a:gd name="T49" fmla="*/ 35 h 32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89"/>
                <a:gd name="T76" fmla="*/ 0 h 329"/>
                <a:gd name="T77" fmla="*/ 289 w 289"/>
                <a:gd name="T78" fmla="*/ 329 h 32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89" h="329">
                  <a:moveTo>
                    <a:pt x="240" y="280"/>
                  </a:moveTo>
                  <a:lnTo>
                    <a:pt x="246" y="244"/>
                  </a:lnTo>
                  <a:lnTo>
                    <a:pt x="251" y="209"/>
                  </a:lnTo>
                  <a:lnTo>
                    <a:pt x="257" y="174"/>
                  </a:lnTo>
                  <a:lnTo>
                    <a:pt x="264" y="140"/>
                  </a:lnTo>
                  <a:lnTo>
                    <a:pt x="270" y="105"/>
                  </a:lnTo>
                  <a:lnTo>
                    <a:pt x="277" y="69"/>
                  </a:lnTo>
                  <a:lnTo>
                    <a:pt x="282" y="34"/>
                  </a:lnTo>
                  <a:lnTo>
                    <a:pt x="289" y="0"/>
                  </a:lnTo>
                  <a:lnTo>
                    <a:pt x="225" y="1"/>
                  </a:lnTo>
                  <a:lnTo>
                    <a:pt x="168" y="12"/>
                  </a:lnTo>
                  <a:lnTo>
                    <a:pt x="119" y="30"/>
                  </a:lnTo>
                  <a:lnTo>
                    <a:pt x="79" y="56"/>
                  </a:lnTo>
                  <a:lnTo>
                    <a:pt x="45" y="90"/>
                  </a:lnTo>
                  <a:lnTo>
                    <a:pt x="21" y="133"/>
                  </a:lnTo>
                  <a:lnTo>
                    <a:pt x="6" y="184"/>
                  </a:lnTo>
                  <a:lnTo>
                    <a:pt x="0" y="246"/>
                  </a:lnTo>
                  <a:lnTo>
                    <a:pt x="16" y="286"/>
                  </a:lnTo>
                  <a:lnTo>
                    <a:pt x="38" y="312"/>
                  </a:lnTo>
                  <a:lnTo>
                    <a:pt x="64" y="325"/>
                  </a:lnTo>
                  <a:lnTo>
                    <a:pt x="96" y="329"/>
                  </a:lnTo>
                  <a:lnTo>
                    <a:pt x="129" y="323"/>
                  </a:lnTo>
                  <a:lnTo>
                    <a:pt x="164" y="311"/>
                  </a:lnTo>
                  <a:lnTo>
                    <a:pt x="202" y="295"/>
                  </a:lnTo>
                  <a:lnTo>
                    <a:pt x="240" y="280"/>
                  </a:lnTo>
                  <a:close/>
                </a:path>
              </a:pathLst>
            </a:custGeom>
            <a:solidFill>
              <a:srgbClr val="802B21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4" name="Freeform 73"/>
            <p:cNvSpPr>
              <a:spLocks/>
            </p:cNvSpPr>
            <p:nvPr/>
          </p:nvSpPr>
          <p:spPr bwMode="auto">
            <a:xfrm>
              <a:off x="5017" y="2723"/>
              <a:ext cx="71" cy="120"/>
            </a:xfrm>
            <a:custGeom>
              <a:avLst/>
              <a:gdLst>
                <a:gd name="T0" fmla="*/ 7 w 212"/>
                <a:gd name="T1" fmla="*/ 26 h 240"/>
                <a:gd name="T2" fmla="*/ 7 w 212"/>
                <a:gd name="T3" fmla="*/ 23 h 240"/>
                <a:gd name="T4" fmla="*/ 7 w 212"/>
                <a:gd name="T5" fmla="*/ 20 h 240"/>
                <a:gd name="T6" fmla="*/ 7 w 212"/>
                <a:gd name="T7" fmla="*/ 15 h 240"/>
                <a:gd name="T8" fmla="*/ 7 w 212"/>
                <a:gd name="T9" fmla="*/ 13 h 240"/>
                <a:gd name="T10" fmla="*/ 7 w 212"/>
                <a:gd name="T11" fmla="*/ 10 h 240"/>
                <a:gd name="T12" fmla="*/ 8 w 212"/>
                <a:gd name="T13" fmla="*/ 7 h 240"/>
                <a:gd name="T14" fmla="*/ 8 w 212"/>
                <a:gd name="T15" fmla="*/ 4 h 240"/>
                <a:gd name="T16" fmla="*/ 8 w 212"/>
                <a:gd name="T17" fmla="*/ 0 h 240"/>
                <a:gd name="T18" fmla="*/ 6 w 212"/>
                <a:gd name="T19" fmla="*/ 0 h 240"/>
                <a:gd name="T20" fmla="*/ 5 w 212"/>
                <a:gd name="T21" fmla="*/ 1 h 240"/>
                <a:gd name="T22" fmla="*/ 3 w 212"/>
                <a:gd name="T23" fmla="*/ 3 h 240"/>
                <a:gd name="T24" fmla="*/ 2 w 212"/>
                <a:gd name="T25" fmla="*/ 6 h 240"/>
                <a:gd name="T26" fmla="*/ 1 w 212"/>
                <a:gd name="T27" fmla="*/ 8 h 240"/>
                <a:gd name="T28" fmla="*/ 1 w 212"/>
                <a:gd name="T29" fmla="*/ 12 h 240"/>
                <a:gd name="T30" fmla="*/ 0 w 212"/>
                <a:gd name="T31" fmla="*/ 17 h 240"/>
                <a:gd name="T32" fmla="*/ 0 w 212"/>
                <a:gd name="T33" fmla="*/ 23 h 240"/>
                <a:gd name="T34" fmla="*/ 0 w 212"/>
                <a:gd name="T35" fmla="*/ 26 h 240"/>
                <a:gd name="T36" fmla="*/ 1 w 212"/>
                <a:gd name="T37" fmla="*/ 29 h 240"/>
                <a:gd name="T38" fmla="*/ 2 w 212"/>
                <a:gd name="T39" fmla="*/ 30 h 240"/>
                <a:gd name="T40" fmla="*/ 3 w 212"/>
                <a:gd name="T41" fmla="*/ 30 h 240"/>
                <a:gd name="T42" fmla="*/ 4 w 212"/>
                <a:gd name="T43" fmla="*/ 30 h 240"/>
                <a:gd name="T44" fmla="*/ 5 w 212"/>
                <a:gd name="T45" fmla="*/ 29 h 240"/>
                <a:gd name="T46" fmla="*/ 6 w 212"/>
                <a:gd name="T47" fmla="*/ 27 h 240"/>
                <a:gd name="T48" fmla="*/ 7 w 212"/>
                <a:gd name="T49" fmla="*/ 26 h 24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12"/>
                <a:gd name="T76" fmla="*/ 0 h 240"/>
                <a:gd name="T77" fmla="*/ 212 w 212"/>
                <a:gd name="T78" fmla="*/ 240 h 24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12" h="240">
                  <a:moveTo>
                    <a:pt x="177" y="204"/>
                  </a:moveTo>
                  <a:lnTo>
                    <a:pt x="181" y="178"/>
                  </a:lnTo>
                  <a:lnTo>
                    <a:pt x="185" y="153"/>
                  </a:lnTo>
                  <a:lnTo>
                    <a:pt x="189" y="127"/>
                  </a:lnTo>
                  <a:lnTo>
                    <a:pt x="195" y="102"/>
                  </a:lnTo>
                  <a:lnTo>
                    <a:pt x="199" y="76"/>
                  </a:lnTo>
                  <a:lnTo>
                    <a:pt x="203" y="51"/>
                  </a:lnTo>
                  <a:lnTo>
                    <a:pt x="208" y="25"/>
                  </a:lnTo>
                  <a:lnTo>
                    <a:pt x="212" y="0"/>
                  </a:lnTo>
                  <a:lnTo>
                    <a:pt x="164" y="0"/>
                  </a:lnTo>
                  <a:lnTo>
                    <a:pt x="123" y="8"/>
                  </a:lnTo>
                  <a:lnTo>
                    <a:pt x="88" y="21"/>
                  </a:lnTo>
                  <a:lnTo>
                    <a:pt x="58" y="41"/>
                  </a:lnTo>
                  <a:lnTo>
                    <a:pt x="33" y="64"/>
                  </a:lnTo>
                  <a:lnTo>
                    <a:pt x="16" y="95"/>
                  </a:lnTo>
                  <a:lnTo>
                    <a:pt x="4" y="133"/>
                  </a:lnTo>
                  <a:lnTo>
                    <a:pt x="0" y="179"/>
                  </a:lnTo>
                  <a:lnTo>
                    <a:pt x="11" y="208"/>
                  </a:lnTo>
                  <a:lnTo>
                    <a:pt x="27" y="227"/>
                  </a:lnTo>
                  <a:lnTo>
                    <a:pt x="47" y="238"/>
                  </a:lnTo>
                  <a:lnTo>
                    <a:pt x="71" y="240"/>
                  </a:lnTo>
                  <a:lnTo>
                    <a:pt x="95" y="235"/>
                  </a:lnTo>
                  <a:lnTo>
                    <a:pt x="122" y="226"/>
                  </a:lnTo>
                  <a:lnTo>
                    <a:pt x="148" y="214"/>
                  </a:lnTo>
                  <a:lnTo>
                    <a:pt x="177" y="204"/>
                  </a:lnTo>
                  <a:close/>
                </a:path>
              </a:pathLst>
            </a:custGeom>
            <a:solidFill>
              <a:srgbClr val="A6524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5" name="Freeform 74"/>
            <p:cNvSpPr>
              <a:spLocks/>
            </p:cNvSpPr>
            <p:nvPr/>
          </p:nvSpPr>
          <p:spPr bwMode="auto">
            <a:xfrm>
              <a:off x="5146" y="2715"/>
              <a:ext cx="62" cy="103"/>
            </a:xfrm>
            <a:custGeom>
              <a:avLst/>
              <a:gdLst>
                <a:gd name="T0" fmla="*/ 4 w 186"/>
                <a:gd name="T1" fmla="*/ 25 h 205"/>
                <a:gd name="T2" fmla="*/ 2 w 186"/>
                <a:gd name="T3" fmla="*/ 24 h 205"/>
                <a:gd name="T4" fmla="*/ 1 w 186"/>
                <a:gd name="T5" fmla="*/ 22 h 205"/>
                <a:gd name="T6" fmla="*/ 1 w 186"/>
                <a:gd name="T7" fmla="*/ 19 h 205"/>
                <a:gd name="T8" fmla="*/ 0 w 186"/>
                <a:gd name="T9" fmla="*/ 16 h 205"/>
                <a:gd name="T10" fmla="*/ 0 w 186"/>
                <a:gd name="T11" fmla="*/ 12 h 205"/>
                <a:gd name="T12" fmla="*/ 0 w 186"/>
                <a:gd name="T13" fmla="*/ 8 h 205"/>
                <a:gd name="T14" fmla="*/ 0 w 186"/>
                <a:gd name="T15" fmla="*/ 4 h 205"/>
                <a:gd name="T16" fmla="*/ 0 w 186"/>
                <a:gd name="T17" fmla="*/ 0 h 205"/>
                <a:gd name="T18" fmla="*/ 2 w 186"/>
                <a:gd name="T19" fmla="*/ 2 h 205"/>
                <a:gd name="T20" fmla="*/ 3 w 186"/>
                <a:gd name="T21" fmla="*/ 4 h 205"/>
                <a:gd name="T22" fmla="*/ 5 w 186"/>
                <a:gd name="T23" fmla="*/ 6 h 205"/>
                <a:gd name="T24" fmla="*/ 6 w 186"/>
                <a:gd name="T25" fmla="*/ 9 h 205"/>
                <a:gd name="T26" fmla="*/ 6 w 186"/>
                <a:gd name="T27" fmla="*/ 12 h 205"/>
                <a:gd name="T28" fmla="*/ 7 w 186"/>
                <a:gd name="T29" fmla="*/ 15 h 205"/>
                <a:gd name="T30" fmla="*/ 7 w 186"/>
                <a:gd name="T31" fmla="*/ 19 h 205"/>
                <a:gd name="T32" fmla="*/ 6 w 186"/>
                <a:gd name="T33" fmla="*/ 24 h 205"/>
                <a:gd name="T34" fmla="*/ 6 w 186"/>
                <a:gd name="T35" fmla="*/ 25 h 205"/>
                <a:gd name="T36" fmla="*/ 5 w 186"/>
                <a:gd name="T37" fmla="*/ 26 h 205"/>
                <a:gd name="T38" fmla="*/ 5 w 186"/>
                <a:gd name="T39" fmla="*/ 26 h 205"/>
                <a:gd name="T40" fmla="*/ 5 w 186"/>
                <a:gd name="T41" fmla="*/ 26 h 205"/>
                <a:gd name="T42" fmla="*/ 4 w 186"/>
                <a:gd name="T43" fmla="*/ 26 h 205"/>
                <a:gd name="T44" fmla="*/ 4 w 186"/>
                <a:gd name="T45" fmla="*/ 26 h 205"/>
                <a:gd name="T46" fmla="*/ 4 w 186"/>
                <a:gd name="T47" fmla="*/ 26 h 205"/>
                <a:gd name="T48" fmla="*/ 4 w 186"/>
                <a:gd name="T49" fmla="*/ 25 h 20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86"/>
                <a:gd name="T76" fmla="*/ 0 h 205"/>
                <a:gd name="T77" fmla="*/ 186 w 186"/>
                <a:gd name="T78" fmla="*/ 205 h 20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86" h="205">
                  <a:moveTo>
                    <a:pt x="98" y="200"/>
                  </a:moveTo>
                  <a:lnTo>
                    <a:pt x="57" y="191"/>
                  </a:lnTo>
                  <a:lnTo>
                    <a:pt x="31" y="175"/>
                  </a:lnTo>
                  <a:lnTo>
                    <a:pt x="15" y="151"/>
                  </a:lnTo>
                  <a:lnTo>
                    <a:pt x="9" y="123"/>
                  </a:lnTo>
                  <a:lnTo>
                    <a:pt x="7" y="92"/>
                  </a:lnTo>
                  <a:lnTo>
                    <a:pt x="7" y="59"/>
                  </a:lnTo>
                  <a:lnTo>
                    <a:pt x="5" y="28"/>
                  </a:lnTo>
                  <a:lnTo>
                    <a:pt x="0" y="0"/>
                  </a:lnTo>
                  <a:lnTo>
                    <a:pt x="45" y="12"/>
                  </a:lnTo>
                  <a:lnTo>
                    <a:pt x="87" y="28"/>
                  </a:lnTo>
                  <a:lnTo>
                    <a:pt x="124" y="45"/>
                  </a:lnTo>
                  <a:lnTo>
                    <a:pt x="155" y="66"/>
                  </a:lnTo>
                  <a:lnTo>
                    <a:pt x="175" y="89"/>
                  </a:lnTo>
                  <a:lnTo>
                    <a:pt x="186" y="118"/>
                  </a:lnTo>
                  <a:lnTo>
                    <a:pt x="184" y="152"/>
                  </a:lnTo>
                  <a:lnTo>
                    <a:pt x="170" y="192"/>
                  </a:lnTo>
                  <a:lnTo>
                    <a:pt x="158" y="196"/>
                  </a:lnTo>
                  <a:lnTo>
                    <a:pt x="148" y="201"/>
                  </a:lnTo>
                  <a:lnTo>
                    <a:pt x="138" y="203"/>
                  </a:lnTo>
                  <a:lnTo>
                    <a:pt x="129" y="205"/>
                  </a:lnTo>
                  <a:lnTo>
                    <a:pt x="120" y="204"/>
                  </a:lnTo>
                  <a:lnTo>
                    <a:pt x="111" y="203"/>
                  </a:lnTo>
                  <a:lnTo>
                    <a:pt x="104" y="201"/>
                  </a:lnTo>
                  <a:lnTo>
                    <a:pt x="98" y="200"/>
                  </a:lnTo>
                  <a:close/>
                </a:path>
              </a:pathLst>
            </a:custGeom>
            <a:solidFill>
              <a:srgbClr val="802B21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6" name="Freeform 75"/>
            <p:cNvSpPr>
              <a:spLocks/>
            </p:cNvSpPr>
            <p:nvPr/>
          </p:nvSpPr>
          <p:spPr bwMode="auto">
            <a:xfrm>
              <a:off x="5158" y="2735"/>
              <a:ext cx="38" cy="63"/>
            </a:xfrm>
            <a:custGeom>
              <a:avLst/>
              <a:gdLst>
                <a:gd name="T0" fmla="*/ 2 w 114"/>
                <a:gd name="T1" fmla="*/ 16 h 125"/>
                <a:gd name="T2" fmla="*/ 1 w 114"/>
                <a:gd name="T3" fmla="*/ 15 h 125"/>
                <a:gd name="T4" fmla="*/ 1 w 114"/>
                <a:gd name="T5" fmla="*/ 14 h 125"/>
                <a:gd name="T6" fmla="*/ 0 w 114"/>
                <a:gd name="T7" fmla="*/ 12 h 125"/>
                <a:gd name="T8" fmla="*/ 0 w 114"/>
                <a:gd name="T9" fmla="*/ 10 h 125"/>
                <a:gd name="T10" fmla="*/ 0 w 114"/>
                <a:gd name="T11" fmla="*/ 7 h 125"/>
                <a:gd name="T12" fmla="*/ 0 w 114"/>
                <a:gd name="T13" fmla="*/ 5 h 125"/>
                <a:gd name="T14" fmla="*/ 0 w 114"/>
                <a:gd name="T15" fmla="*/ 2 h 125"/>
                <a:gd name="T16" fmla="*/ 0 w 114"/>
                <a:gd name="T17" fmla="*/ 0 h 125"/>
                <a:gd name="T18" fmla="*/ 1 w 114"/>
                <a:gd name="T19" fmla="*/ 1 h 125"/>
                <a:gd name="T20" fmla="*/ 2 w 114"/>
                <a:gd name="T21" fmla="*/ 3 h 125"/>
                <a:gd name="T22" fmla="*/ 3 w 114"/>
                <a:gd name="T23" fmla="*/ 4 h 125"/>
                <a:gd name="T24" fmla="*/ 3 w 114"/>
                <a:gd name="T25" fmla="*/ 5 h 125"/>
                <a:gd name="T26" fmla="*/ 4 w 114"/>
                <a:gd name="T27" fmla="*/ 7 h 125"/>
                <a:gd name="T28" fmla="*/ 4 w 114"/>
                <a:gd name="T29" fmla="*/ 9 h 125"/>
                <a:gd name="T30" fmla="*/ 4 w 114"/>
                <a:gd name="T31" fmla="*/ 12 h 125"/>
                <a:gd name="T32" fmla="*/ 4 w 114"/>
                <a:gd name="T33" fmla="*/ 15 h 125"/>
                <a:gd name="T34" fmla="*/ 3 w 114"/>
                <a:gd name="T35" fmla="*/ 16 h 125"/>
                <a:gd name="T36" fmla="*/ 3 w 114"/>
                <a:gd name="T37" fmla="*/ 16 h 125"/>
                <a:gd name="T38" fmla="*/ 3 w 114"/>
                <a:gd name="T39" fmla="*/ 16 h 125"/>
                <a:gd name="T40" fmla="*/ 2 w 114"/>
                <a:gd name="T41" fmla="*/ 16 h 12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14"/>
                <a:gd name="T64" fmla="*/ 0 h 125"/>
                <a:gd name="T65" fmla="*/ 114 w 114"/>
                <a:gd name="T66" fmla="*/ 125 h 12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14" h="125">
                  <a:moveTo>
                    <a:pt x="60" y="123"/>
                  </a:moveTo>
                  <a:lnTo>
                    <a:pt x="34" y="117"/>
                  </a:lnTo>
                  <a:lnTo>
                    <a:pt x="18" y="107"/>
                  </a:lnTo>
                  <a:lnTo>
                    <a:pt x="8" y="93"/>
                  </a:lnTo>
                  <a:lnTo>
                    <a:pt x="5" y="76"/>
                  </a:lnTo>
                  <a:lnTo>
                    <a:pt x="4" y="55"/>
                  </a:lnTo>
                  <a:lnTo>
                    <a:pt x="4" y="35"/>
                  </a:lnTo>
                  <a:lnTo>
                    <a:pt x="2" y="16"/>
                  </a:lnTo>
                  <a:lnTo>
                    <a:pt x="0" y="0"/>
                  </a:lnTo>
                  <a:lnTo>
                    <a:pt x="26" y="8"/>
                  </a:lnTo>
                  <a:lnTo>
                    <a:pt x="53" y="17"/>
                  </a:lnTo>
                  <a:lnTo>
                    <a:pt x="74" y="27"/>
                  </a:lnTo>
                  <a:lnTo>
                    <a:pt x="94" y="40"/>
                  </a:lnTo>
                  <a:lnTo>
                    <a:pt x="106" y="53"/>
                  </a:lnTo>
                  <a:lnTo>
                    <a:pt x="114" y="72"/>
                  </a:lnTo>
                  <a:lnTo>
                    <a:pt x="113" y="91"/>
                  </a:lnTo>
                  <a:lnTo>
                    <a:pt x="104" y="116"/>
                  </a:lnTo>
                  <a:lnTo>
                    <a:pt x="90" y="123"/>
                  </a:lnTo>
                  <a:lnTo>
                    <a:pt x="79" y="125"/>
                  </a:lnTo>
                  <a:lnTo>
                    <a:pt x="69" y="124"/>
                  </a:lnTo>
                  <a:lnTo>
                    <a:pt x="60" y="123"/>
                  </a:lnTo>
                  <a:close/>
                </a:path>
              </a:pathLst>
            </a:custGeom>
            <a:solidFill>
              <a:srgbClr val="A6524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7" name="Freeform 76"/>
            <p:cNvSpPr>
              <a:spLocks/>
            </p:cNvSpPr>
            <p:nvPr/>
          </p:nvSpPr>
          <p:spPr bwMode="auto">
            <a:xfrm>
              <a:off x="5071" y="2699"/>
              <a:ext cx="97" cy="152"/>
            </a:xfrm>
            <a:custGeom>
              <a:avLst/>
              <a:gdLst>
                <a:gd name="T0" fmla="*/ 7 w 292"/>
                <a:gd name="T1" fmla="*/ 37 h 304"/>
                <a:gd name="T2" fmla="*/ 9 w 292"/>
                <a:gd name="T3" fmla="*/ 31 h 304"/>
                <a:gd name="T4" fmla="*/ 10 w 292"/>
                <a:gd name="T5" fmla="*/ 24 h 304"/>
                <a:gd name="T6" fmla="*/ 11 w 292"/>
                <a:gd name="T7" fmla="*/ 19 h 304"/>
                <a:gd name="T8" fmla="*/ 10 w 292"/>
                <a:gd name="T9" fmla="*/ 12 h 304"/>
                <a:gd name="T10" fmla="*/ 9 w 292"/>
                <a:gd name="T11" fmla="*/ 7 h 304"/>
                <a:gd name="T12" fmla="*/ 8 w 292"/>
                <a:gd name="T13" fmla="*/ 2 h 304"/>
                <a:gd name="T14" fmla="*/ 6 w 292"/>
                <a:gd name="T15" fmla="*/ 1 h 304"/>
                <a:gd name="T16" fmla="*/ 3 w 292"/>
                <a:gd name="T17" fmla="*/ 0 h 304"/>
                <a:gd name="T18" fmla="*/ 3 w 292"/>
                <a:gd name="T19" fmla="*/ 5 h 304"/>
                <a:gd name="T20" fmla="*/ 2 w 292"/>
                <a:gd name="T21" fmla="*/ 10 h 304"/>
                <a:gd name="T22" fmla="*/ 1 w 292"/>
                <a:gd name="T23" fmla="*/ 15 h 304"/>
                <a:gd name="T24" fmla="*/ 0 w 292"/>
                <a:gd name="T25" fmla="*/ 20 h 304"/>
                <a:gd name="T26" fmla="*/ 0 w 292"/>
                <a:gd name="T27" fmla="*/ 25 h 304"/>
                <a:gd name="T28" fmla="*/ 0 w 292"/>
                <a:gd name="T29" fmla="*/ 30 h 304"/>
                <a:gd name="T30" fmla="*/ 2 w 292"/>
                <a:gd name="T31" fmla="*/ 35 h 304"/>
                <a:gd name="T32" fmla="*/ 4 w 292"/>
                <a:gd name="T33" fmla="*/ 38 h 304"/>
                <a:gd name="T34" fmla="*/ 4 w 292"/>
                <a:gd name="T35" fmla="*/ 38 h 304"/>
                <a:gd name="T36" fmla="*/ 5 w 292"/>
                <a:gd name="T37" fmla="*/ 38 h 304"/>
                <a:gd name="T38" fmla="*/ 5 w 292"/>
                <a:gd name="T39" fmla="*/ 38 h 304"/>
                <a:gd name="T40" fmla="*/ 5 w 292"/>
                <a:gd name="T41" fmla="*/ 38 h 304"/>
                <a:gd name="T42" fmla="*/ 6 w 292"/>
                <a:gd name="T43" fmla="*/ 38 h 304"/>
                <a:gd name="T44" fmla="*/ 6 w 292"/>
                <a:gd name="T45" fmla="*/ 38 h 304"/>
                <a:gd name="T46" fmla="*/ 6 w 292"/>
                <a:gd name="T47" fmla="*/ 37 h 304"/>
                <a:gd name="T48" fmla="*/ 7 w 292"/>
                <a:gd name="T49" fmla="*/ 37 h 30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92"/>
                <a:gd name="T76" fmla="*/ 0 h 304"/>
                <a:gd name="T77" fmla="*/ 292 w 292"/>
                <a:gd name="T78" fmla="*/ 304 h 30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92" h="304">
                  <a:moveTo>
                    <a:pt x="179" y="293"/>
                  </a:moveTo>
                  <a:lnTo>
                    <a:pt x="246" y="248"/>
                  </a:lnTo>
                  <a:lnTo>
                    <a:pt x="282" y="199"/>
                  </a:lnTo>
                  <a:lnTo>
                    <a:pt x="292" y="149"/>
                  </a:lnTo>
                  <a:lnTo>
                    <a:pt x="282" y="102"/>
                  </a:lnTo>
                  <a:lnTo>
                    <a:pt x="251" y="57"/>
                  </a:lnTo>
                  <a:lnTo>
                    <a:pt x="208" y="23"/>
                  </a:lnTo>
                  <a:lnTo>
                    <a:pt x="151" y="2"/>
                  </a:lnTo>
                  <a:lnTo>
                    <a:pt x="90" y="0"/>
                  </a:lnTo>
                  <a:lnTo>
                    <a:pt x="75" y="38"/>
                  </a:lnTo>
                  <a:lnTo>
                    <a:pt x="54" y="81"/>
                  </a:lnTo>
                  <a:lnTo>
                    <a:pt x="28" y="122"/>
                  </a:lnTo>
                  <a:lnTo>
                    <a:pt x="9" y="166"/>
                  </a:lnTo>
                  <a:lnTo>
                    <a:pt x="0" y="206"/>
                  </a:lnTo>
                  <a:lnTo>
                    <a:pt x="9" y="244"/>
                  </a:lnTo>
                  <a:lnTo>
                    <a:pt x="41" y="275"/>
                  </a:lnTo>
                  <a:lnTo>
                    <a:pt x="105" y="303"/>
                  </a:lnTo>
                  <a:lnTo>
                    <a:pt x="116" y="303"/>
                  </a:lnTo>
                  <a:lnTo>
                    <a:pt x="127" y="304"/>
                  </a:lnTo>
                  <a:lnTo>
                    <a:pt x="136" y="303"/>
                  </a:lnTo>
                  <a:lnTo>
                    <a:pt x="145" y="303"/>
                  </a:lnTo>
                  <a:lnTo>
                    <a:pt x="153" y="300"/>
                  </a:lnTo>
                  <a:lnTo>
                    <a:pt x="161" y="297"/>
                  </a:lnTo>
                  <a:lnTo>
                    <a:pt x="169" y="295"/>
                  </a:lnTo>
                  <a:lnTo>
                    <a:pt x="179" y="293"/>
                  </a:lnTo>
                  <a:close/>
                </a:path>
              </a:pathLst>
            </a:custGeom>
            <a:solidFill>
              <a:srgbClr val="802B21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8" name="Freeform 77"/>
            <p:cNvSpPr>
              <a:spLocks/>
            </p:cNvSpPr>
            <p:nvPr/>
          </p:nvSpPr>
          <p:spPr bwMode="auto">
            <a:xfrm>
              <a:off x="5092" y="2732"/>
              <a:ext cx="54" cy="83"/>
            </a:xfrm>
            <a:custGeom>
              <a:avLst/>
              <a:gdLst>
                <a:gd name="T0" fmla="*/ 4 w 161"/>
                <a:gd name="T1" fmla="*/ 21 h 166"/>
                <a:gd name="T2" fmla="*/ 5 w 161"/>
                <a:gd name="T3" fmla="*/ 17 h 166"/>
                <a:gd name="T4" fmla="*/ 6 w 161"/>
                <a:gd name="T5" fmla="*/ 13 h 166"/>
                <a:gd name="T6" fmla="*/ 6 w 161"/>
                <a:gd name="T7" fmla="*/ 10 h 166"/>
                <a:gd name="T8" fmla="*/ 6 w 161"/>
                <a:gd name="T9" fmla="*/ 6 h 166"/>
                <a:gd name="T10" fmla="*/ 5 w 161"/>
                <a:gd name="T11" fmla="*/ 3 h 166"/>
                <a:gd name="T12" fmla="*/ 4 w 161"/>
                <a:gd name="T13" fmla="*/ 1 h 166"/>
                <a:gd name="T14" fmla="*/ 3 w 161"/>
                <a:gd name="T15" fmla="*/ 1 h 166"/>
                <a:gd name="T16" fmla="*/ 2 w 161"/>
                <a:gd name="T17" fmla="*/ 0 h 166"/>
                <a:gd name="T18" fmla="*/ 2 w 161"/>
                <a:gd name="T19" fmla="*/ 3 h 166"/>
                <a:gd name="T20" fmla="*/ 1 w 161"/>
                <a:gd name="T21" fmla="*/ 5 h 166"/>
                <a:gd name="T22" fmla="*/ 1 w 161"/>
                <a:gd name="T23" fmla="*/ 9 h 166"/>
                <a:gd name="T24" fmla="*/ 0 w 161"/>
                <a:gd name="T25" fmla="*/ 11 h 166"/>
                <a:gd name="T26" fmla="*/ 0 w 161"/>
                <a:gd name="T27" fmla="*/ 14 h 166"/>
                <a:gd name="T28" fmla="*/ 0 w 161"/>
                <a:gd name="T29" fmla="*/ 17 h 166"/>
                <a:gd name="T30" fmla="*/ 1 w 161"/>
                <a:gd name="T31" fmla="*/ 19 h 166"/>
                <a:gd name="T32" fmla="*/ 2 w 161"/>
                <a:gd name="T33" fmla="*/ 21 h 166"/>
                <a:gd name="T34" fmla="*/ 3 w 161"/>
                <a:gd name="T35" fmla="*/ 21 h 166"/>
                <a:gd name="T36" fmla="*/ 3 w 161"/>
                <a:gd name="T37" fmla="*/ 21 h 166"/>
                <a:gd name="T38" fmla="*/ 3 w 161"/>
                <a:gd name="T39" fmla="*/ 21 h 166"/>
                <a:gd name="T40" fmla="*/ 4 w 161"/>
                <a:gd name="T41" fmla="*/ 21 h 16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1"/>
                <a:gd name="T64" fmla="*/ 0 h 166"/>
                <a:gd name="T65" fmla="*/ 161 w 161"/>
                <a:gd name="T66" fmla="*/ 166 h 16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1" h="166">
                  <a:moveTo>
                    <a:pt x="100" y="161"/>
                  </a:moveTo>
                  <a:lnTo>
                    <a:pt x="136" y="136"/>
                  </a:lnTo>
                  <a:lnTo>
                    <a:pt x="155" y="110"/>
                  </a:lnTo>
                  <a:lnTo>
                    <a:pt x="161" y="81"/>
                  </a:lnTo>
                  <a:lnTo>
                    <a:pt x="155" y="55"/>
                  </a:lnTo>
                  <a:lnTo>
                    <a:pt x="137" y="30"/>
                  </a:lnTo>
                  <a:lnTo>
                    <a:pt x="113" y="13"/>
                  </a:lnTo>
                  <a:lnTo>
                    <a:pt x="82" y="2"/>
                  </a:lnTo>
                  <a:lnTo>
                    <a:pt x="49" y="0"/>
                  </a:lnTo>
                  <a:lnTo>
                    <a:pt x="41" y="21"/>
                  </a:lnTo>
                  <a:lnTo>
                    <a:pt x="30" y="45"/>
                  </a:lnTo>
                  <a:lnTo>
                    <a:pt x="16" y="68"/>
                  </a:lnTo>
                  <a:lnTo>
                    <a:pt x="6" y="92"/>
                  </a:lnTo>
                  <a:lnTo>
                    <a:pt x="0" y="113"/>
                  </a:lnTo>
                  <a:lnTo>
                    <a:pt x="6" y="133"/>
                  </a:lnTo>
                  <a:lnTo>
                    <a:pt x="24" y="150"/>
                  </a:lnTo>
                  <a:lnTo>
                    <a:pt x="59" y="166"/>
                  </a:lnTo>
                  <a:lnTo>
                    <a:pt x="69" y="166"/>
                  </a:lnTo>
                  <a:lnTo>
                    <a:pt x="80" y="166"/>
                  </a:lnTo>
                  <a:lnTo>
                    <a:pt x="89" y="164"/>
                  </a:lnTo>
                  <a:lnTo>
                    <a:pt x="100" y="161"/>
                  </a:lnTo>
                  <a:close/>
                </a:path>
              </a:pathLst>
            </a:custGeom>
            <a:solidFill>
              <a:srgbClr val="A6524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9" name="Freeform 78"/>
            <p:cNvSpPr>
              <a:spLocks/>
            </p:cNvSpPr>
            <p:nvPr/>
          </p:nvSpPr>
          <p:spPr bwMode="auto">
            <a:xfrm>
              <a:off x="5031" y="2828"/>
              <a:ext cx="33" cy="60"/>
            </a:xfrm>
            <a:custGeom>
              <a:avLst/>
              <a:gdLst>
                <a:gd name="T0" fmla="*/ 4 w 99"/>
                <a:gd name="T1" fmla="*/ 4 h 120"/>
                <a:gd name="T2" fmla="*/ 3 w 99"/>
                <a:gd name="T3" fmla="*/ 3 h 120"/>
                <a:gd name="T4" fmla="*/ 3 w 99"/>
                <a:gd name="T5" fmla="*/ 2 h 120"/>
                <a:gd name="T6" fmla="*/ 2 w 99"/>
                <a:gd name="T7" fmla="*/ 1 h 120"/>
                <a:gd name="T8" fmla="*/ 2 w 99"/>
                <a:gd name="T9" fmla="*/ 1 h 120"/>
                <a:gd name="T10" fmla="*/ 1 w 99"/>
                <a:gd name="T11" fmla="*/ 0 h 120"/>
                <a:gd name="T12" fmla="*/ 1 w 99"/>
                <a:gd name="T13" fmla="*/ 0 h 120"/>
                <a:gd name="T14" fmla="*/ 0 w 99"/>
                <a:gd name="T15" fmla="*/ 0 h 120"/>
                <a:gd name="T16" fmla="*/ 0 w 99"/>
                <a:gd name="T17" fmla="*/ 1 h 120"/>
                <a:gd name="T18" fmla="*/ 0 w 99"/>
                <a:gd name="T19" fmla="*/ 3 h 120"/>
                <a:gd name="T20" fmla="*/ 0 w 99"/>
                <a:gd name="T21" fmla="*/ 5 h 120"/>
                <a:gd name="T22" fmla="*/ 0 w 99"/>
                <a:gd name="T23" fmla="*/ 8 h 120"/>
                <a:gd name="T24" fmla="*/ 1 w 99"/>
                <a:gd name="T25" fmla="*/ 10 h 120"/>
                <a:gd name="T26" fmla="*/ 1 w 99"/>
                <a:gd name="T27" fmla="*/ 11 h 120"/>
                <a:gd name="T28" fmla="*/ 2 w 99"/>
                <a:gd name="T29" fmla="*/ 13 h 120"/>
                <a:gd name="T30" fmla="*/ 3 w 99"/>
                <a:gd name="T31" fmla="*/ 14 h 120"/>
                <a:gd name="T32" fmla="*/ 3 w 99"/>
                <a:gd name="T33" fmla="*/ 15 h 120"/>
                <a:gd name="T34" fmla="*/ 3 w 99"/>
                <a:gd name="T35" fmla="*/ 14 h 120"/>
                <a:gd name="T36" fmla="*/ 3 w 99"/>
                <a:gd name="T37" fmla="*/ 13 h 120"/>
                <a:gd name="T38" fmla="*/ 3 w 99"/>
                <a:gd name="T39" fmla="*/ 11 h 120"/>
                <a:gd name="T40" fmla="*/ 3 w 99"/>
                <a:gd name="T41" fmla="*/ 10 h 120"/>
                <a:gd name="T42" fmla="*/ 3 w 99"/>
                <a:gd name="T43" fmla="*/ 8 h 120"/>
                <a:gd name="T44" fmla="*/ 3 w 99"/>
                <a:gd name="T45" fmla="*/ 7 h 120"/>
                <a:gd name="T46" fmla="*/ 3 w 99"/>
                <a:gd name="T47" fmla="*/ 5 h 120"/>
                <a:gd name="T48" fmla="*/ 4 w 99"/>
                <a:gd name="T49" fmla="*/ 4 h 12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9"/>
                <a:gd name="T76" fmla="*/ 0 h 120"/>
                <a:gd name="T77" fmla="*/ 99 w 99"/>
                <a:gd name="T78" fmla="*/ 120 h 12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9" h="120">
                  <a:moveTo>
                    <a:pt x="99" y="29"/>
                  </a:moveTo>
                  <a:lnTo>
                    <a:pt x="86" y="17"/>
                  </a:lnTo>
                  <a:lnTo>
                    <a:pt x="74" y="11"/>
                  </a:lnTo>
                  <a:lnTo>
                    <a:pt x="61" y="5"/>
                  </a:lnTo>
                  <a:lnTo>
                    <a:pt x="50" y="3"/>
                  </a:lnTo>
                  <a:lnTo>
                    <a:pt x="37" y="0"/>
                  </a:lnTo>
                  <a:lnTo>
                    <a:pt x="24" y="0"/>
                  </a:lnTo>
                  <a:lnTo>
                    <a:pt x="11" y="0"/>
                  </a:lnTo>
                  <a:lnTo>
                    <a:pt x="0" y="2"/>
                  </a:lnTo>
                  <a:lnTo>
                    <a:pt x="2" y="20"/>
                  </a:lnTo>
                  <a:lnTo>
                    <a:pt x="7" y="39"/>
                  </a:lnTo>
                  <a:lnTo>
                    <a:pt x="13" y="58"/>
                  </a:lnTo>
                  <a:lnTo>
                    <a:pt x="23" y="75"/>
                  </a:lnTo>
                  <a:lnTo>
                    <a:pt x="34" y="88"/>
                  </a:lnTo>
                  <a:lnTo>
                    <a:pt x="50" y="101"/>
                  </a:lnTo>
                  <a:lnTo>
                    <a:pt x="68" y="111"/>
                  </a:lnTo>
                  <a:lnTo>
                    <a:pt x="92" y="120"/>
                  </a:lnTo>
                  <a:lnTo>
                    <a:pt x="86" y="109"/>
                  </a:lnTo>
                  <a:lnTo>
                    <a:pt x="85" y="97"/>
                  </a:lnTo>
                  <a:lnTo>
                    <a:pt x="83" y="85"/>
                  </a:lnTo>
                  <a:lnTo>
                    <a:pt x="85" y="75"/>
                  </a:lnTo>
                  <a:lnTo>
                    <a:pt x="85" y="63"/>
                  </a:lnTo>
                  <a:lnTo>
                    <a:pt x="89" y="51"/>
                  </a:lnTo>
                  <a:lnTo>
                    <a:pt x="93" y="39"/>
                  </a:lnTo>
                  <a:lnTo>
                    <a:pt x="99" y="29"/>
                  </a:lnTo>
                  <a:close/>
                </a:path>
              </a:pathLst>
            </a:custGeom>
            <a:solidFill>
              <a:srgbClr val="FFFFC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0" name="Freeform 79"/>
            <p:cNvSpPr>
              <a:spLocks/>
            </p:cNvSpPr>
            <p:nvPr/>
          </p:nvSpPr>
          <p:spPr bwMode="auto">
            <a:xfrm>
              <a:off x="5179" y="2802"/>
              <a:ext cx="18" cy="42"/>
            </a:xfrm>
            <a:custGeom>
              <a:avLst/>
              <a:gdLst>
                <a:gd name="T0" fmla="*/ 0 w 52"/>
                <a:gd name="T1" fmla="*/ 2 h 85"/>
                <a:gd name="T2" fmla="*/ 0 w 52"/>
                <a:gd name="T3" fmla="*/ 1 h 85"/>
                <a:gd name="T4" fmla="*/ 1 w 52"/>
                <a:gd name="T5" fmla="*/ 0 h 85"/>
                <a:gd name="T6" fmla="*/ 1 w 52"/>
                <a:gd name="T7" fmla="*/ 0 h 85"/>
                <a:gd name="T8" fmla="*/ 1 w 52"/>
                <a:gd name="T9" fmla="*/ 0 h 85"/>
                <a:gd name="T10" fmla="*/ 2 w 52"/>
                <a:gd name="T11" fmla="*/ 0 h 85"/>
                <a:gd name="T12" fmla="*/ 2 w 52"/>
                <a:gd name="T13" fmla="*/ 0 h 85"/>
                <a:gd name="T14" fmla="*/ 2 w 52"/>
                <a:gd name="T15" fmla="*/ 1 h 85"/>
                <a:gd name="T16" fmla="*/ 2 w 52"/>
                <a:gd name="T17" fmla="*/ 3 h 85"/>
                <a:gd name="T18" fmla="*/ 2 w 52"/>
                <a:gd name="T19" fmla="*/ 4 h 85"/>
                <a:gd name="T20" fmla="*/ 2 w 52"/>
                <a:gd name="T21" fmla="*/ 6 h 85"/>
                <a:gd name="T22" fmla="*/ 1 w 52"/>
                <a:gd name="T23" fmla="*/ 7 h 85"/>
                <a:gd name="T24" fmla="*/ 1 w 52"/>
                <a:gd name="T25" fmla="*/ 8 h 85"/>
                <a:gd name="T26" fmla="*/ 1 w 52"/>
                <a:gd name="T27" fmla="*/ 9 h 85"/>
                <a:gd name="T28" fmla="*/ 0 w 52"/>
                <a:gd name="T29" fmla="*/ 10 h 85"/>
                <a:gd name="T30" fmla="*/ 0 w 52"/>
                <a:gd name="T31" fmla="*/ 9 h 85"/>
                <a:gd name="T32" fmla="*/ 0 w 52"/>
                <a:gd name="T33" fmla="*/ 8 h 85"/>
                <a:gd name="T34" fmla="*/ 0 w 52"/>
                <a:gd name="T35" fmla="*/ 7 h 85"/>
                <a:gd name="T36" fmla="*/ 0 w 52"/>
                <a:gd name="T37" fmla="*/ 6 h 85"/>
                <a:gd name="T38" fmla="*/ 0 w 52"/>
                <a:gd name="T39" fmla="*/ 5 h 85"/>
                <a:gd name="T40" fmla="*/ 0 w 52"/>
                <a:gd name="T41" fmla="*/ 4 h 85"/>
                <a:gd name="T42" fmla="*/ 0 w 52"/>
                <a:gd name="T43" fmla="*/ 3 h 85"/>
                <a:gd name="T44" fmla="*/ 0 w 52"/>
                <a:gd name="T45" fmla="*/ 2 h 8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52"/>
                <a:gd name="T70" fmla="*/ 0 h 85"/>
                <a:gd name="T71" fmla="*/ 52 w 52"/>
                <a:gd name="T72" fmla="*/ 85 h 8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52" h="85">
                  <a:moveTo>
                    <a:pt x="0" y="20"/>
                  </a:moveTo>
                  <a:lnTo>
                    <a:pt x="6" y="12"/>
                  </a:lnTo>
                  <a:lnTo>
                    <a:pt x="13" y="7"/>
                  </a:lnTo>
                  <a:lnTo>
                    <a:pt x="19" y="3"/>
                  </a:lnTo>
                  <a:lnTo>
                    <a:pt x="26" y="1"/>
                  </a:lnTo>
                  <a:lnTo>
                    <a:pt x="38" y="0"/>
                  </a:lnTo>
                  <a:lnTo>
                    <a:pt x="52" y="1"/>
                  </a:lnTo>
                  <a:lnTo>
                    <a:pt x="50" y="14"/>
                  </a:lnTo>
                  <a:lnTo>
                    <a:pt x="47" y="27"/>
                  </a:lnTo>
                  <a:lnTo>
                    <a:pt x="43" y="39"/>
                  </a:lnTo>
                  <a:lnTo>
                    <a:pt x="40" y="52"/>
                  </a:lnTo>
                  <a:lnTo>
                    <a:pt x="33" y="61"/>
                  </a:lnTo>
                  <a:lnTo>
                    <a:pt x="26" y="71"/>
                  </a:lnTo>
                  <a:lnTo>
                    <a:pt x="16" y="78"/>
                  </a:lnTo>
                  <a:lnTo>
                    <a:pt x="6" y="85"/>
                  </a:lnTo>
                  <a:lnTo>
                    <a:pt x="6" y="76"/>
                  </a:lnTo>
                  <a:lnTo>
                    <a:pt x="7" y="68"/>
                  </a:lnTo>
                  <a:lnTo>
                    <a:pt x="7" y="60"/>
                  </a:lnTo>
                  <a:lnTo>
                    <a:pt x="7" y="52"/>
                  </a:lnTo>
                  <a:lnTo>
                    <a:pt x="4" y="43"/>
                  </a:lnTo>
                  <a:lnTo>
                    <a:pt x="3" y="35"/>
                  </a:lnTo>
                  <a:lnTo>
                    <a:pt x="2" y="27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FFFFC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1" name="Freeform 80"/>
            <p:cNvSpPr>
              <a:spLocks/>
            </p:cNvSpPr>
            <p:nvPr/>
          </p:nvSpPr>
          <p:spPr bwMode="auto">
            <a:xfrm>
              <a:off x="5106" y="2827"/>
              <a:ext cx="23" cy="49"/>
            </a:xfrm>
            <a:custGeom>
              <a:avLst/>
              <a:gdLst>
                <a:gd name="T0" fmla="*/ 3 w 69"/>
                <a:gd name="T1" fmla="*/ 3 h 99"/>
                <a:gd name="T2" fmla="*/ 2 w 69"/>
                <a:gd name="T3" fmla="*/ 2 h 99"/>
                <a:gd name="T4" fmla="*/ 2 w 69"/>
                <a:gd name="T5" fmla="*/ 1 h 99"/>
                <a:gd name="T6" fmla="*/ 2 w 69"/>
                <a:gd name="T7" fmla="*/ 0 h 99"/>
                <a:gd name="T8" fmla="*/ 2 w 69"/>
                <a:gd name="T9" fmla="*/ 0 h 99"/>
                <a:gd name="T10" fmla="*/ 1 w 69"/>
                <a:gd name="T11" fmla="*/ 0 h 99"/>
                <a:gd name="T12" fmla="*/ 1 w 69"/>
                <a:gd name="T13" fmla="*/ 0 h 99"/>
                <a:gd name="T14" fmla="*/ 0 w 69"/>
                <a:gd name="T15" fmla="*/ 0 h 99"/>
                <a:gd name="T16" fmla="*/ 0 w 69"/>
                <a:gd name="T17" fmla="*/ 0 h 99"/>
                <a:gd name="T18" fmla="*/ 0 w 69"/>
                <a:gd name="T19" fmla="*/ 1 h 99"/>
                <a:gd name="T20" fmla="*/ 0 w 69"/>
                <a:gd name="T21" fmla="*/ 3 h 99"/>
                <a:gd name="T22" fmla="*/ 0 w 69"/>
                <a:gd name="T23" fmla="*/ 4 h 99"/>
                <a:gd name="T24" fmla="*/ 0 w 69"/>
                <a:gd name="T25" fmla="*/ 5 h 99"/>
                <a:gd name="T26" fmla="*/ 0 w 69"/>
                <a:gd name="T27" fmla="*/ 7 h 99"/>
                <a:gd name="T28" fmla="*/ 1 w 69"/>
                <a:gd name="T29" fmla="*/ 8 h 99"/>
                <a:gd name="T30" fmla="*/ 1 w 69"/>
                <a:gd name="T31" fmla="*/ 10 h 99"/>
                <a:gd name="T32" fmla="*/ 1 w 69"/>
                <a:gd name="T33" fmla="*/ 12 h 99"/>
                <a:gd name="T34" fmla="*/ 1 w 69"/>
                <a:gd name="T35" fmla="*/ 11 h 99"/>
                <a:gd name="T36" fmla="*/ 1 w 69"/>
                <a:gd name="T37" fmla="*/ 11 h 99"/>
                <a:gd name="T38" fmla="*/ 1 w 69"/>
                <a:gd name="T39" fmla="*/ 10 h 99"/>
                <a:gd name="T40" fmla="*/ 2 w 69"/>
                <a:gd name="T41" fmla="*/ 9 h 99"/>
                <a:gd name="T42" fmla="*/ 2 w 69"/>
                <a:gd name="T43" fmla="*/ 7 h 99"/>
                <a:gd name="T44" fmla="*/ 2 w 69"/>
                <a:gd name="T45" fmla="*/ 6 h 99"/>
                <a:gd name="T46" fmla="*/ 2 w 69"/>
                <a:gd name="T47" fmla="*/ 4 h 99"/>
                <a:gd name="T48" fmla="*/ 3 w 69"/>
                <a:gd name="T49" fmla="*/ 3 h 9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9"/>
                <a:gd name="T76" fmla="*/ 0 h 99"/>
                <a:gd name="T77" fmla="*/ 69 w 69"/>
                <a:gd name="T78" fmla="*/ 99 h 9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9" h="99">
                  <a:moveTo>
                    <a:pt x="69" y="27"/>
                  </a:moveTo>
                  <a:lnTo>
                    <a:pt x="62" y="19"/>
                  </a:lnTo>
                  <a:lnTo>
                    <a:pt x="55" y="13"/>
                  </a:lnTo>
                  <a:lnTo>
                    <a:pt x="48" y="7"/>
                  </a:lnTo>
                  <a:lnTo>
                    <a:pt x="41" y="4"/>
                  </a:lnTo>
                  <a:lnTo>
                    <a:pt x="31" y="0"/>
                  </a:lnTo>
                  <a:lnTo>
                    <a:pt x="23" y="0"/>
                  </a:lnTo>
                  <a:lnTo>
                    <a:pt x="11" y="0"/>
                  </a:lnTo>
                  <a:lnTo>
                    <a:pt x="0" y="4"/>
                  </a:lnTo>
                  <a:lnTo>
                    <a:pt x="1" y="14"/>
                  </a:lnTo>
                  <a:lnTo>
                    <a:pt x="4" y="24"/>
                  </a:lnTo>
                  <a:lnTo>
                    <a:pt x="7" y="35"/>
                  </a:lnTo>
                  <a:lnTo>
                    <a:pt x="11" y="47"/>
                  </a:lnTo>
                  <a:lnTo>
                    <a:pt x="13" y="58"/>
                  </a:lnTo>
                  <a:lnTo>
                    <a:pt x="14" y="70"/>
                  </a:lnTo>
                  <a:lnTo>
                    <a:pt x="14" y="83"/>
                  </a:lnTo>
                  <a:lnTo>
                    <a:pt x="14" y="99"/>
                  </a:lnTo>
                  <a:lnTo>
                    <a:pt x="21" y="95"/>
                  </a:lnTo>
                  <a:lnTo>
                    <a:pt x="28" y="90"/>
                  </a:lnTo>
                  <a:lnTo>
                    <a:pt x="35" y="82"/>
                  </a:lnTo>
                  <a:lnTo>
                    <a:pt x="44" y="73"/>
                  </a:lnTo>
                  <a:lnTo>
                    <a:pt x="49" y="61"/>
                  </a:lnTo>
                  <a:lnTo>
                    <a:pt x="56" y="51"/>
                  </a:lnTo>
                  <a:lnTo>
                    <a:pt x="62" y="39"/>
                  </a:lnTo>
                  <a:lnTo>
                    <a:pt x="69" y="27"/>
                  </a:lnTo>
                  <a:close/>
                </a:path>
              </a:pathLst>
            </a:custGeom>
            <a:solidFill>
              <a:srgbClr val="FFFFC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" name="Freeform 81"/>
            <p:cNvSpPr>
              <a:spLocks/>
            </p:cNvSpPr>
            <p:nvPr/>
          </p:nvSpPr>
          <p:spPr bwMode="auto">
            <a:xfrm>
              <a:off x="4552" y="2794"/>
              <a:ext cx="134" cy="139"/>
            </a:xfrm>
            <a:custGeom>
              <a:avLst/>
              <a:gdLst>
                <a:gd name="T0" fmla="*/ 9 w 402"/>
                <a:gd name="T1" fmla="*/ 31 h 279"/>
                <a:gd name="T2" fmla="*/ 11 w 402"/>
                <a:gd name="T3" fmla="*/ 28 h 279"/>
                <a:gd name="T4" fmla="*/ 12 w 402"/>
                <a:gd name="T5" fmla="*/ 24 h 279"/>
                <a:gd name="T6" fmla="*/ 13 w 402"/>
                <a:gd name="T7" fmla="*/ 20 h 279"/>
                <a:gd name="T8" fmla="*/ 14 w 402"/>
                <a:gd name="T9" fmla="*/ 17 h 279"/>
                <a:gd name="T10" fmla="*/ 15 w 402"/>
                <a:gd name="T11" fmla="*/ 12 h 279"/>
                <a:gd name="T12" fmla="*/ 15 w 402"/>
                <a:gd name="T13" fmla="*/ 8 h 279"/>
                <a:gd name="T14" fmla="*/ 15 w 402"/>
                <a:gd name="T15" fmla="*/ 4 h 279"/>
                <a:gd name="T16" fmla="*/ 15 w 402"/>
                <a:gd name="T17" fmla="*/ 0 h 279"/>
                <a:gd name="T18" fmla="*/ 13 w 402"/>
                <a:gd name="T19" fmla="*/ 4 h 279"/>
                <a:gd name="T20" fmla="*/ 11 w 402"/>
                <a:gd name="T21" fmla="*/ 7 h 279"/>
                <a:gd name="T22" fmla="*/ 9 w 402"/>
                <a:gd name="T23" fmla="*/ 9 h 279"/>
                <a:gd name="T24" fmla="*/ 7 w 402"/>
                <a:gd name="T25" fmla="*/ 10 h 279"/>
                <a:gd name="T26" fmla="*/ 5 w 402"/>
                <a:gd name="T27" fmla="*/ 11 h 279"/>
                <a:gd name="T28" fmla="*/ 3 w 402"/>
                <a:gd name="T29" fmla="*/ 14 h 279"/>
                <a:gd name="T30" fmla="*/ 1 w 402"/>
                <a:gd name="T31" fmla="*/ 18 h 279"/>
                <a:gd name="T32" fmla="*/ 0 w 402"/>
                <a:gd name="T33" fmla="*/ 25 h 279"/>
                <a:gd name="T34" fmla="*/ 0 w 402"/>
                <a:gd name="T35" fmla="*/ 28 h 279"/>
                <a:gd name="T36" fmla="*/ 1 w 402"/>
                <a:gd name="T37" fmla="*/ 31 h 279"/>
                <a:gd name="T38" fmla="*/ 2 w 402"/>
                <a:gd name="T39" fmla="*/ 33 h 279"/>
                <a:gd name="T40" fmla="*/ 3 w 402"/>
                <a:gd name="T41" fmla="*/ 34 h 279"/>
                <a:gd name="T42" fmla="*/ 4 w 402"/>
                <a:gd name="T43" fmla="*/ 34 h 279"/>
                <a:gd name="T44" fmla="*/ 6 w 402"/>
                <a:gd name="T45" fmla="*/ 34 h 279"/>
                <a:gd name="T46" fmla="*/ 7 w 402"/>
                <a:gd name="T47" fmla="*/ 33 h 279"/>
                <a:gd name="T48" fmla="*/ 9 w 402"/>
                <a:gd name="T49" fmla="*/ 31 h 27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02"/>
                <a:gd name="T76" fmla="*/ 0 h 279"/>
                <a:gd name="T77" fmla="*/ 402 w 402"/>
                <a:gd name="T78" fmla="*/ 279 h 27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02" h="279">
                  <a:moveTo>
                    <a:pt x="242" y="253"/>
                  </a:moveTo>
                  <a:lnTo>
                    <a:pt x="293" y="225"/>
                  </a:lnTo>
                  <a:lnTo>
                    <a:pt x="333" y="197"/>
                  </a:lnTo>
                  <a:lnTo>
                    <a:pt x="362" y="167"/>
                  </a:lnTo>
                  <a:lnTo>
                    <a:pt x="385" y="137"/>
                  </a:lnTo>
                  <a:lnTo>
                    <a:pt x="396" y="103"/>
                  </a:lnTo>
                  <a:lnTo>
                    <a:pt x="402" y="71"/>
                  </a:lnTo>
                  <a:lnTo>
                    <a:pt x="399" y="35"/>
                  </a:lnTo>
                  <a:lnTo>
                    <a:pt x="392" y="0"/>
                  </a:lnTo>
                  <a:lnTo>
                    <a:pt x="357" y="39"/>
                  </a:lnTo>
                  <a:lnTo>
                    <a:pt x="309" y="63"/>
                  </a:lnTo>
                  <a:lnTo>
                    <a:pt x="252" y="74"/>
                  </a:lnTo>
                  <a:lnTo>
                    <a:pt x="192" y="84"/>
                  </a:lnTo>
                  <a:lnTo>
                    <a:pt x="131" y="93"/>
                  </a:lnTo>
                  <a:lnTo>
                    <a:pt x="76" y="112"/>
                  </a:lnTo>
                  <a:lnTo>
                    <a:pt x="31" y="146"/>
                  </a:lnTo>
                  <a:lnTo>
                    <a:pt x="0" y="202"/>
                  </a:lnTo>
                  <a:lnTo>
                    <a:pt x="12" y="229"/>
                  </a:lnTo>
                  <a:lnTo>
                    <a:pt x="31" y="251"/>
                  </a:lnTo>
                  <a:lnTo>
                    <a:pt x="53" y="266"/>
                  </a:lnTo>
                  <a:lnTo>
                    <a:pt x="81" y="277"/>
                  </a:lnTo>
                  <a:lnTo>
                    <a:pt x="114" y="279"/>
                  </a:lnTo>
                  <a:lnTo>
                    <a:pt x="152" y="277"/>
                  </a:lnTo>
                  <a:lnTo>
                    <a:pt x="194" y="268"/>
                  </a:lnTo>
                  <a:lnTo>
                    <a:pt x="242" y="253"/>
                  </a:lnTo>
                  <a:close/>
                </a:path>
              </a:pathLst>
            </a:custGeom>
            <a:solidFill>
              <a:srgbClr val="52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" name="Freeform 82"/>
            <p:cNvSpPr>
              <a:spLocks/>
            </p:cNvSpPr>
            <p:nvPr/>
          </p:nvSpPr>
          <p:spPr bwMode="auto">
            <a:xfrm>
              <a:off x="4580" y="2816"/>
              <a:ext cx="106" cy="98"/>
            </a:xfrm>
            <a:custGeom>
              <a:avLst/>
              <a:gdLst>
                <a:gd name="T0" fmla="*/ 6 w 319"/>
                <a:gd name="T1" fmla="*/ 23 h 196"/>
                <a:gd name="T2" fmla="*/ 7 w 319"/>
                <a:gd name="T3" fmla="*/ 20 h 196"/>
                <a:gd name="T4" fmla="*/ 9 w 319"/>
                <a:gd name="T5" fmla="*/ 18 h 196"/>
                <a:gd name="T6" fmla="*/ 10 w 319"/>
                <a:gd name="T7" fmla="*/ 14 h 196"/>
                <a:gd name="T8" fmla="*/ 11 w 319"/>
                <a:gd name="T9" fmla="*/ 12 h 196"/>
                <a:gd name="T10" fmla="*/ 11 w 319"/>
                <a:gd name="T11" fmla="*/ 10 h 196"/>
                <a:gd name="T12" fmla="*/ 11 w 319"/>
                <a:gd name="T13" fmla="*/ 6 h 196"/>
                <a:gd name="T14" fmla="*/ 12 w 319"/>
                <a:gd name="T15" fmla="*/ 3 h 196"/>
                <a:gd name="T16" fmla="*/ 12 w 319"/>
                <a:gd name="T17" fmla="*/ 0 h 196"/>
                <a:gd name="T18" fmla="*/ 11 w 319"/>
                <a:gd name="T19" fmla="*/ 3 h 196"/>
                <a:gd name="T20" fmla="*/ 9 w 319"/>
                <a:gd name="T21" fmla="*/ 6 h 196"/>
                <a:gd name="T22" fmla="*/ 8 w 319"/>
                <a:gd name="T23" fmla="*/ 6 h 196"/>
                <a:gd name="T24" fmla="*/ 6 w 319"/>
                <a:gd name="T25" fmla="*/ 7 h 196"/>
                <a:gd name="T26" fmla="*/ 4 w 319"/>
                <a:gd name="T27" fmla="*/ 8 h 196"/>
                <a:gd name="T28" fmla="*/ 3 w 319"/>
                <a:gd name="T29" fmla="*/ 10 h 196"/>
                <a:gd name="T30" fmla="*/ 1 w 319"/>
                <a:gd name="T31" fmla="*/ 13 h 196"/>
                <a:gd name="T32" fmla="*/ 0 w 319"/>
                <a:gd name="T33" fmla="*/ 18 h 196"/>
                <a:gd name="T34" fmla="*/ 0 w 319"/>
                <a:gd name="T35" fmla="*/ 21 h 196"/>
                <a:gd name="T36" fmla="*/ 0 w 319"/>
                <a:gd name="T37" fmla="*/ 23 h 196"/>
                <a:gd name="T38" fmla="*/ 1 w 319"/>
                <a:gd name="T39" fmla="*/ 24 h 196"/>
                <a:gd name="T40" fmla="*/ 2 w 319"/>
                <a:gd name="T41" fmla="*/ 25 h 196"/>
                <a:gd name="T42" fmla="*/ 2 w 319"/>
                <a:gd name="T43" fmla="*/ 25 h 196"/>
                <a:gd name="T44" fmla="*/ 3 w 319"/>
                <a:gd name="T45" fmla="*/ 25 h 196"/>
                <a:gd name="T46" fmla="*/ 4 w 319"/>
                <a:gd name="T47" fmla="*/ 24 h 196"/>
                <a:gd name="T48" fmla="*/ 6 w 319"/>
                <a:gd name="T49" fmla="*/ 23 h 19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19"/>
                <a:gd name="T76" fmla="*/ 0 h 196"/>
                <a:gd name="T77" fmla="*/ 319 w 319"/>
                <a:gd name="T78" fmla="*/ 196 h 19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19" h="196">
                  <a:moveTo>
                    <a:pt x="159" y="178"/>
                  </a:moveTo>
                  <a:lnTo>
                    <a:pt x="200" y="158"/>
                  </a:lnTo>
                  <a:lnTo>
                    <a:pt x="234" y="139"/>
                  </a:lnTo>
                  <a:lnTo>
                    <a:pt x="262" y="118"/>
                  </a:lnTo>
                  <a:lnTo>
                    <a:pt x="285" y="97"/>
                  </a:lnTo>
                  <a:lnTo>
                    <a:pt x="299" y="74"/>
                  </a:lnTo>
                  <a:lnTo>
                    <a:pt x="310" y="50"/>
                  </a:lnTo>
                  <a:lnTo>
                    <a:pt x="316" y="25"/>
                  </a:lnTo>
                  <a:lnTo>
                    <a:pt x="319" y="0"/>
                  </a:lnTo>
                  <a:lnTo>
                    <a:pt x="285" y="28"/>
                  </a:lnTo>
                  <a:lnTo>
                    <a:pt x="247" y="44"/>
                  </a:lnTo>
                  <a:lnTo>
                    <a:pt x="205" y="51"/>
                  </a:lnTo>
                  <a:lnTo>
                    <a:pt x="161" y="58"/>
                  </a:lnTo>
                  <a:lnTo>
                    <a:pt x="116" y="64"/>
                  </a:lnTo>
                  <a:lnTo>
                    <a:pt x="73" y="79"/>
                  </a:lnTo>
                  <a:lnTo>
                    <a:pt x="32" y="104"/>
                  </a:lnTo>
                  <a:lnTo>
                    <a:pt x="0" y="144"/>
                  </a:lnTo>
                  <a:lnTo>
                    <a:pt x="3" y="162"/>
                  </a:lnTo>
                  <a:lnTo>
                    <a:pt x="11" y="177"/>
                  </a:lnTo>
                  <a:lnTo>
                    <a:pt x="24" y="187"/>
                  </a:lnTo>
                  <a:lnTo>
                    <a:pt x="41" y="195"/>
                  </a:lnTo>
                  <a:lnTo>
                    <a:pt x="62" y="196"/>
                  </a:lnTo>
                  <a:lnTo>
                    <a:pt x="90" y="194"/>
                  </a:lnTo>
                  <a:lnTo>
                    <a:pt x="121" y="187"/>
                  </a:lnTo>
                  <a:lnTo>
                    <a:pt x="159" y="178"/>
                  </a:lnTo>
                  <a:close/>
                </a:path>
              </a:pathLst>
            </a:custGeom>
            <a:solidFill>
              <a:srgbClr val="8C382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4" name="Freeform 83"/>
            <p:cNvSpPr>
              <a:spLocks/>
            </p:cNvSpPr>
            <p:nvPr/>
          </p:nvSpPr>
          <p:spPr bwMode="auto">
            <a:xfrm>
              <a:off x="4615" y="2787"/>
              <a:ext cx="177" cy="140"/>
            </a:xfrm>
            <a:custGeom>
              <a:avLst/>
              <a:gdLst>
                <a:gd name="T0" fmla="*/ 9 w 532"/>
                <a:gd name="T1" fmla="*/ 32 h 281"/>
                <a:gd name="T2" fmla="*/ 13 w 532"/>
                <a:gd name="T3" fmla="*/ 26 h 281"/>
                <a:gd name="T4" fmla="*/ 17 w 532"/>
                <a:gd name="T5" fmla="*/ 21 h 281"/>
                <a:gd name="T6" fmla="*/ 19 w 532"/>
                <a:gd name="T7" fmla="*/ 16 h 281"/>
                <a:gd name="T8" fmla="*/ 20 w 532"/>
                <a:gd name="T9" fmla="*/ 12 h 281"/>
                <a:gd name="T10" fmla="*/ 20 w 532"/>
                <a:gd name="T11" fmla="*/ 9 h 281"/>
                <a:gd name="T12" fmla="*/ 19 w 532"/>
                <a:gd name="T13" fmla="*/ 5 h 281"/>
                <a:gd name="T14" fmla="*/ 17 w 532"/>
                <a:gd name="T15" fmla="*/ 2 h 281"/>
                <a:gd name="T16" fmla="*/ 15 w 532"/>
                <a:gd name="T17" fmla="*/ 0 h 281"/>
                <a:gd name="T18" fmla="*/ 13 w 532"/>
                <a:gd name="T19" fmla="*/ 0 h 281"/>
                <a:gd name="T20" fmla="*/ 12 w 532"/>
                <a:gd name="T21" fmla="*/ 0 h 281"/>
                <a:gd name="T22" fmla="*/ 10 w 532"/>
                <a:gd name="T23" fmla="*/ 0 h 281"/>
                <a:gd name="T24" fmla="*/ 9 w 532"/>
                <a:gd name="T25" fmla="*/ 0 h 281"/>
                <a:gd name="T26" fmla="*/ 8 w 532"/>
                <a:gd name="T27" fmla="*/ 1 h 281"/>
                <a:gd name="T28" fmla="*/ 8 w 532"/>
                <a:gd name="T29" fmla="*/ 3 h 281"/>
                <a:gd name="T30" fmla="*/ 8 w 532"/>
                <a:gd name="T31" fmla="*/ 6 h 281"/>
                <a:gd name="T32" fmla="*/ 8 w 532"/>
                <a:gd name="T33" fmla="*/ 10 h 281"/>
                <a:gd name="T34" fmla="*/ 7 w 532"/>
                <a:gd name="T35" fmla="*/ 10 h 281"/>
                <a:gd name="T36" fmla="*/ 5 w 532"/>
                <a:gd name="T37" fmla="*/ 11 h 281"/>
                <a:gd name="T38" fmla="*/ 4 w 532"/>
                <a:gd name="T39" fmla="*/ 12 h 281"/>
                <a:gd name="T40" fmla="*/ 3 w 532"/>
                <a:gd name="T41" fmla="*/ 13 h 281"/>
                <a:gd name="T42" fmla="*/ 2 w 532"/>
                <a:gd name="T43" fmla="*/ 15 h 281"/>
                <a:gd name="T44" fmla="*/ 1 w 532"/>
                <a:gd name="T45" fmla="*/ 18 h 281"/>
                <a:gd name="T46" fmla="*/ 1 w 532"/>
                <a:gd name="T47" fmla="*/ 21 h 281"/>
                <a:gd name="T48" fmla="*/ 0 w 532"/>
                <a:gd name="T49" fmla="*/ 25 h 281"/>
                <a:gd name="T50" fmla="*/ 0 w 532"/>
                <a:gd name="T51" fmla="*/ 29 h 281"/>
                <a:gd name="T52" fmla="*/ 1 w 532"/>
                <a:gd name="T53" fmla="*/ 31 h 281"/>
                <a:gd name="T54" fmla="*/ 2 w 532"/>
                <a:gd name="T55" fmla="*/ 33 h 281"/>
                <a:gd name="T56" fmla="*/ 3 w 532"/>
                <a:gd name="T57" fmla="*/ 34 h 281"/>
                <a:gd name="T58" fmla="*/ 4 w 532"/>
                <a:gd name="T59" fmla="*/ 35 h 281"/>
                <a:gd name="T60" fmla="*/ 6 w 532"/>
                <a:gd name="T61" fmla="*/ 34 h 281"/>
                <a:gd name="T62" fmla="*/ 7 w 532"/>
                <a:gd name="T63" fmla="*/ 33 h 281"/>
                <a:gd name="T64" fmla="*/ 9 w 532"/>
                <a:gd name="T65" fmla="*/ 32 h 28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32"/>
                <a:gd name="T100" fmla="*/ 0 h 281"/>
                <a:gd name="T101" fmla="*/ 532 w 532"/>
                <a:gd name="T102" fmla="*/ 281 h 28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32" h="281">
                  <a:moveTo>
                    <a:pt x="243" y="257"/>
                  </a:moveTo>
                  <a:lnTo>
                    <a:pt x="363" y="212"/>
                  </a:lnTo>
                  <a:lnTo>
                    <a:pt x="449" y="171"/>
                  </a:lnTo>
                  <a:lnTo>
                    <a:pt x="506" y="134"/>
                  </a:lnTo>
                  <a:lnTo>
                    <a:pt x="532" y="102"/>
                  </a:lnTo>
                  <a:lnTo>
                    <a:pt x="531" y="72"/>
                  </a:lnTo>
                  <a:lnTo>
                    <a:pt x="507" y="47"/>
                  </a:lnTo>
                  <a:lnTo>
                    <a:pt x="460" y="23"/>
                  </a:lnTo>
                  <a:lnTo>
                    <a:pt x="394" y="4"/>
                  </a:lnTo>
                  <a:lnTo>
                    <a:pt x="356" y="3"/>
                  </a:lnTo>
                  <a:lnTo>
                    <a:pt x="319" y="1"/>
                  </a:lnTo>
                  <a:lnTo>
                    <a:pt x="283" y="0"/>
                  </a:lnTo>
                  <a:lnTo>
                    <a:pt x="253" y="4"/>
                  </a:lnTo>
                  <a:lnTo>
                    <a:pt x="228" y="10"/>
                  </a:lnTo>
                  <a:lnTo>
                    <a:pt x="212" y="25"/>
                  </a:lnTo>
                  <a:lnTo>
                    <a:pt x="205" y="48"/>
                  </a:lnTo>
                  <a:lnTo>
                    <a:pt x="211" y="84"/>
                  </a:lnTo>
                  <a:lnTo>
                    <a:pt x="177" y="87"/>
                  </a:lnTo>
                  <a:lnTo>
                    <a:pt x="144" y="93"/>
                  </a:lnTo>
                  <a:lnTo>
                    <a:pt x="113" y="99"/>
                  </a:lnTo>
                  <a:lnTo>
                    <a:pt x="85" y="111"/>
                  </a:lnTo>
                  <a:lnTo>
                    <a:pt x="57" y="125"/>
                  </a:lnTo>
                  <a:lnTo>
                    <a:pt x="34" y="146"/>
                  </a:lnTo>
                  <a:lnTo>
                    <a:pt x="14" y="172"/>
                  </a:lnTo>
                  <a:lnTo>
                    <a:pt x="0" y="206"/>
                  </a:lnTo>
                  <a:lnTo>
                    <a:pt x="13" y="232"/>
                  </a:lnTo>
                  <a:lnTo>
                    <a:pt x="31" y="253"/>
                  </a:lnTo>
                  <a:lnTo>
                    <a:pt x="54" y="268"/>
                  </a:lnTo>
                  <a:lnTo>
                    <a:pt x="84" y="278"/>
                  </a:lnTo>
                  <a:lnTo>
                    <a:pt x="116" y="281"/>
                  </a:lnTo>
                  <a:lnTo>
                    <a:pt x="153" y="279"/>
                  </a:lnTo>
                  <a:lnTo>
                    <a:pt x="195" y="270"/>
                  </a:lnTo>
                  <a:lnTo>
                    <a:pt x="243" y="257"/>
                  </a:lnTo>
                  <a:close/>
                </a:path>
              </a:pathLst>
            </a:custGeom>
            <a:solidFill>
              <a:srgbClr val="802B21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5" name="Freeform 84"/>
            <p:cNvSpPr>
              <a:spLocks/>
            </p:cNvSpPr>
            <p:nvPr/>
          </p:nvSpPr>
          <p:spPr bwMode="auto">
            <a:xfrm>
              <a:off x="4653" y="2813"/>
              <a:ext cx="110" cy="88"/>
            </a:xfrm>
            <a:custGeom>
              <a:avLst/>
              <a:gdLst>
                <a:gd name="T0" fmla="*/ 6 w 331"/>
                <a:gd name="T1" fmla="*/ 21 h 175"/>
                <a:gd name="T2" fmla="*/ 8 w 331"/>
                <a:gd name="T3" fmla="*/ 17 h 175"/>
                <a:gd name="T4" fmla="*/ 10 w 331"/>
                <a:gd name="T5" fmla="*/ 14 h 175"/>
                <a:gd name="T6" fmla="*/ 12 w 331"/>
                <a:gd name="T7" fmla="*/ 11 h 175"/>
                <a:gd name="T8" fmla="*/ 12 w 331"/>
                <a:gd name="T9" fmla="*/ 8 h 175"/>
                <a:gd name="T10" fmla="*/ 12 w 331"/>
                <a:gd name="T11" fmla="*/ 6 h 175"/>
                <a:gd name="T12" fmla="*/ 12 w 331"/>
                <a:gd name="T13" fmla="*/ 4 h 175"/>
                <a:gd name="T14" fmla="*/ 11 w 331"/>
                <a:gd name="T15" fmla="*/ 2 h 175"/>
                <a:gd name="T16" fmla="*/ 9 w 331"/>
                <a:gd name="T17" fmla="*/ 1 h 175"/>
                <a:gd name="T18" fmla="*/ 8 w 331"/>
                <a:gd name="T19" fmla="*/ 1 h 175"/>
                <a:gd name="T20" fmla="*/ 7 w 331"/>
                <a:gd name="T21" fmla="*/ 0 h 175"/>
                <a:gd name="T22" fmla="*/ 6 w 331"/>
                <a:gd name="T23" fmla="*/ 0 h 175"/>
                <a:gd name="T24" fmla="*/ 6 w 331"/>
                <a:gd name="T25" fmla="*/ 1 h 175"/>
                <a:gd name="T26" fmla="*/ 5 w 331"/>
                <a:gd name="T27" fmla="*/ 1 h 175"/>
                <a:gd name="T28" fmla="*/ 5 w 331"/>
                <a:gd name="T29" fmla="*/ 2 h 175"/>
                <a:gd name="T30" fmla="*/ 5 w 331"/>
                <a:gd name="T31" fmla="*/ 4 h 175"/>
                <a:gd name="T32" fmla="*/ 5 w 331"/>
                <a:gd name="T33" fmla="*/ 7 h 175"/>
                <a:gd name="T34" fmla="*/ 4 w 331"/>
                <a:gd name="T35" fmla="*/ 7 h 175"/>
                <a:gd name="T36" fmla="*/ 3 w 331"/>
                <a:gd name="T37" fmla="*/ 8 h 175"/>
                <a:gd name="T38" fmla="*/ 3 w 331"/>
                <a:gd name="T39" fmla="*/ 8 h 175"/>
                <a:gd name="T40" fmla="*/ 2 w 331"/>
                <a:gd name="T41" fmla="*/ 9 h 175"/>
                <a:gd name="T42" fmla="*/ 1 w 331"/>
                <a:gd name="T43" fmla="*/ 10 h 175"/>
                <a:gd name="T44" fmla="*/ 1 w 331"/>
                <a:gd name="T45" fmla="*/ 12 h 175"/>
                <a:gd name="T46" fmla="*/ 0 w 331"/>
                <a:gd name="T47" fmla="*/ 14 h 175"/>
                <a:gd name="T48" fmla="*/ 0 w 331"/>
                <a:gd name="T49" fmla="*/ 17 h 175"/>
                <a:gd name="T50" fmla="*/ 0 w 331"/>
                <a:gd name="T51" fmla="*/ 19 h 175"/>
                <a:gd name="T52" fmla="*/ 1 w 331"/>
                <a:gd name="T53" fmla="*/ 20 h 175"/>
                <a:gd name="T54" fmla="*/ 1 w 331"/>
                <a:gd name="T55" fmla="*/ 21 h 175"/>
                <a:gd name="T56" fmla="*/ 2 w 331"/>
                <a:gd name="T57" fmla="*/ 22 h 175"/>
                <a:gd name="T58" fmla="*/ 3 w 331"/>
                <a:gd name="T59" fmla="*/ 22 h 175"/>
                <a:gd name="T60" fmla="*/ 4 w 331"/>
                <a:gd name="T61" fmla="*/ 22 h 175"/>
                <a:gd name="T62" fmla="*/ 4 w 331"/>
                <a:gd name="T63" fmla="*/ 22 h 175"/>
                <a:gd name="T64" fmla="*/ 6 w 331"/>
                <a:gd name="T65" fmla="*/ 21 h 17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31"/>
                <a:gd name="T100" fmla="*/ 0 h 175"/>
                <a:gd name="T101" fmla="*/ 331 w 331"/>
                <a:gd name="T102" fmla="*/ 175 h 17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31" h="175">
                  <a:moveTo>
                    <a:pt x="152" y="161"/>
                  </a:moveTo>
                  <a:lnTo>
                    <a:pt x="226" y="132"/>
                  </a:lnTo>
                  <a:lnTo>
                    <a:pt x="279" y="106"/>
                  </a:lnTo>
                  <a:lnTo>
                    <a:pt x="313" y="82"/>
                  </a:lnTo>
                  <a:lnTo>
                    <a:pt x="331" y="64"/>
                  </a:lnTo>
                  <a:lnTo>
                    <a:pt x="331" y="45"/>
                  </a:lnTo>
                  <a:lnTo>
                    <a:pt x="316" y="29"/>
                  </a:lnTo>
                  <a:lnTo>
                    <a:pt x="288" y="15"/>
                  </a:lnTo>
                  <a:lnTo>
                    <a:pt x="247" y="3"/>
                  </a:lnTo>
                  <a:lnTo>
                    <a:pt x="223" y="2"/>
                  </a:lnTo>
                  <a:lnTo>
                    <a:pt x="199" y="0"/>
                  </a:lnTo>
                  <a:lnTo>
                    <a:pt x="176" y="0"/>
                  </a:lnTo>
                  <a:lnTo>
                    <a:pt x="158" y="3"/>
                  </a:lnTo>
                  <a:lnTo>
                    <a:pt x="141" y="7"/>
                  </a:lnTo>
                  <a:lnTo>
                    <a:pt x="131" y="16"/>
                  </a:lnTo>
                  <a:lnTo>
                    <a:pt x="127" y="30"/>
                  </a:lnTo>
                  <a:lnTo>
                    <a:pt x="131" y="54"/>
                  </a:lnTo>
                  <a:lnTo>
                    <a:pt x="110" y="55"/>
                  </a:lnTo>
                  <a:lnTo>
                    <a:pt x="89" y="59"/>
                  </a:lnTo>
                  <a:lnTo>
                    <a:pt x="69" y="63"/>
                  </a:lnTo>
                  <a:lnTo>
                    <a:pt x="52" y="71"/>
                  </a:lnTo>
                  <a:lnTo>
                    <a:pt x="35" y="79"/>
                  </a:lnTo>
                  <a:lnTo>
                    <a:pt x="21" y="92"/>
                  </a:lnTo>
                  <a:lnTo>
                    <a:pt x="8" y="107"/>
                  </a:lnTo>
                  <a:lnTo>
                    <a:pt x="0" y="129"/>
                  </a:lnTo>
                  <a:lnTo>
                    <a:pt x="7" y="145"/>
                  </a:lnTo>
                  <a:lnTo>
                    <a:pt x="19" y="160"/>
                  </a:lnTo>
                  <a:lnTo>
                    <a:pt x="34" y="167"/>
                  </a:lnTo>
                  <a:lnTo>
                    <a:pt x="52" y="174"/>
                  </a:lnTo>
                  <a:lnTo>
                    <a:pt x="72" y="175"/>
                  </a:lnTo>
                  <a:lnTo>
                    <a:pt x="96" y="174"/>
                  </a:lnTo>
                  <a:lnTo>
                    <a:pt x="121" y="169"/>
                  </a:lnTo>
                  <a:lnTo>
                    <a:pt x="152" y="161"/>
                  </a:lnTo>
                  <a:close/>
                </a:path>
              </a:pathLst>
            </a:custGeom>
            <a:solidFill>
              <a:srgbClr val="A6524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6" name="Freeform 85"/>
            <p:cNvSpPr>
              <a:spLocks/>
            </p:cNvSpPr>
            <p:nvPr/>
          </p:nvSpPr>
          <p:spPr bwMode="auto">
            <a:xfrm>
              <a:off x="4533" y="2896"/>
              <a:ext cx="38" cy="66"/>
            </a:xfrm>
            <a:custGeom>
              <a:avLst/>
              <a:gdLst>
                <a:gd name="T0" fmla="*/ 4 w 112"/>
                <a:gd name="T1" fmla="*/ 6 h 132"/>
                <a:gd name="T2" fmla="*/ 4 w 112"/>
                <a:gd name="T3" fmla="*/ 4 h 132"/>
                <a:gd name="T4" fmla="*/ 4 w 112"/>
                <a:gd name="T5" fmla="*/ 3 h 132"/>
                <a:gd name="T6" fmla="*/ 4 w 112"/>
                <a:gd name="T7" fmla="*/ 2 h 132"/>
                <a:gd name="T8" fmla="*/ 4 w 112"/>
                <a:gd name="T9" fmla="*/ 1 h 132"/>
                <a:gd name="T10" fmla="*/ 4 w 112"/>
                <a:gd name="T11" fmla="*/ 1 h 132"/>
                <a:gd name="T12" fmla="*/ 3 w 112"/>
                <a:gd name="T13" fmla="*/ 1 h 132"/>
                <a:gd name="T14" fmla="*/ 3 w 112"/>
                <a:gd name="T15" fmla="*/ 0 h 132"/>
                <a:gd name="T16" fmla="*/ 2 w 112"/>
                <a:gd name="T17" fmla="*/ 1 h 132"/>
                <a:gd name="T18" fmla="*/ 2 w 112"/>
                <a:gd name="T19" fmla="*/ 2 h 132"/>
                <a:gd name="T20" fmla="*/ 1 w 112"/>
                <a:gd name="T21" fmla="*/ 4 h 132"/>
                <a:gd name="T22" fmla="*/ 1 w 112"/>
                <a:gd name="T23" fmla="*/ 6 h 132"/>
                <a:gd name="T24" fmla="*/ 0 w 112"/>
                <a:gd name="T25" fmla="*/ 8 h 132"/>
                <a:gd name="T26" fmla="*/ 0 w 112"/>
                <a:gd name="T27" fmla="*/ 10 h 132"/>
                <a:gd name="T28" fmla="*/ 0 w 112"/>
                <a:gd name="T29" fmla="*/ 12 h 132"/>
                <a:gd name="T30" fmla="*/ 0 w 112"/>
                <a:gd name="T31" fmla="*/ 14 h 132"/>
                <a:gd name="T32" fmla="*/ 0 w 112"/>
                <a:gd name="T33" fmla="*/ 17 h 132"/>
                <a:gd name="T34" fmla="*/ 1 w 112"/>
                <a:gd name="T35" fmla="*/ 14 h 132"/>
                <a:gd name="T36" fmla="*/ 1 w 112"/>
                <a:gd name="T37" fmla="*/ 12 h 132"/>
                <a:gd name="T38" fmla="*/ 2 w 112"/>
                <a:gd name="T39" fmla="*/ 11 h 132"/>
                <a:gd name="T40" fmla="*/ 2 w 112"/>
                <a:gd name="T41" fmla="*/ 10 h 132"/>
                <a:gd name="T42" fmla="*/ 3 w 112"/>
                <a:gd name="T43" fmla="*/ 9 h 132"/>
                <a:gd name="T44" fmla="*/ 3 w 112"/>
                <a:gd name="T45" fmla="*/ 8 h 132"/>
                <a:gd name="T46" fmla="*/ 4 w 112"/>
                <a:gd name="T47" fmla="*/ 7 h 132"/>
                <a:gd name="T48" fmla="*/ 4 w 112"/>
                <a:gd name="T49" fmla="*/ 6 h 13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12"/>
                <a:gd name="T76" fmla="*/ 0 h 132"/>
                <a:gd name="T77" fmla="*/ 112 w 112"/>
                <a:gd name="T78" fmla="*/ 132 h 13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12" h="132">
                  <a:moveTo>
                    <a:pt x="112" y="55"/>
                  </a:moveTo>
                  <a:lnTo>
                    <a:pt x="112" y="38"/>
                  </a:lnTo>
                  <a:lnTo>
                    <a:pt x="112" y="26"/>
                  </a:lnTo>
                  <a:lnTo>
                    <a:pt x="109" y="16"/>
                  </a:lnTo>
                  <a:lnTo>
                    <a:pt x="105" y="9"/>
                  </a:lnTo>
                  <a:lnTo>
                    <a:pt x="96" y="4"/>
                  </a:lnTo>
                  <a:lnTo>
                    <a:pt x="88" y="1"/>
                  </a:lnTo>
                  <a:lnTo>
                    <a:pt x="75" y="0"/>
                  </a:lnTo>
                  <a:lnTo>
                    <a:pt x="64" y="3"/>
                  </a:lnTo>
                  <a:lnTo>
                    <a:pt x="45" y="18"/>
                  </a:lnTo>
                  <a:lnTo>
                    <a:pt x="30" y="34"/>
                  </a:lnTo>
                  <a:lnTo>
                    <a:pt x="17" y="50"/>
                  </a:lnTo>
                  <a:lnTo>
                    <a:pt x="9" y="67"/>
                  </a:lnTo>
                  <a:lnTo>
                    <a:pt x="2" y="82"/>
                  </a:lnTo>
                  <a:lnTo>
                    <a:pt x="0" y="99"/>
                  </a:lnTo>
                  <a:lnTo>
                    <a:pt x="2" y="115"/>
                  </a:lnTo>
                  <a:lnTo>
                    <a:pt x="9" y="132"/>
                  </a:lnTo>
                  <a:lnTo>
                    <a:pt x="17" y="115"/>
                  </a:lnTo>
                  <a:lnTo>
                    <a:pt x="30" y="102"/>
                  </a:lnTo>
                  <a:lnTo>
                    <a:pt x="41" y="90"/>
                  </a:lnTo>
                  <a:lnTo>
                    <a:pt x="55" y="81"/>
                  </a:lnTo>
                  <a:lnTo>
                    <a:pt x="68" y="72"/>
                  </a:lnTo>
                  <a:lnTo>
                    <a:pt x="82" y="64"/>
                  </a:lnTo>
                  <a:lnTo>
                    <a:pt x="96" y="59"/>
                  </a:lnTo>
                  <a:lnTo>
                    <a:pt x="112" y="55"/>
                  </a:lnTo>
                  <a:close/>
                </a:path>
              </a:pathLst>
            </a:custGeom>
            <a:solidFill>
              <a:srgbClr val="FFFFB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7" name="Freeform 86"/>
            <p:cNvSpPr>
              <a:spLocks/>
            </p:cNvSpPr>
            <p:nvPr/>
          </p:nvSpPr>
          <p:spPr bwMode="auto">
            <a:xfrm>
              <a:off x="4613" y="2888"/>
              <a:ext cx="38" cy="66"/>
            </a:xfrm>
            <a:custGeom>
              <a:avLst/>
              <a:gdLst>
                <a:gd name="T0" fmla="*/ 4 w 113"/>
                <a:gd name="T1" fmla="*/ 7 h 133"/>
                <a:gd name="T2" fmla="*/ 4 w 113"/>
                <a:gd name="T3" fmla="*/ 4 h 133"/>
                <a:gd name="T4" fmla="*/ 4 w 113"/>
                <a:gd name="T5" fmla="*/ 3 h 133"/>
                <a:gd name="T6" fmla="*/ 4 w 113"/>
                <a:gd name="T7" fmla="*/ 2 h 133"/>
                <a:gd name="T8" fmla="*/ 4 w 113"/>
                <a:gd name="T9" fmla="*/ 1 h 133"/>
                <a:gd name="T10" fmla="*/ 4 w 113"/>
                <a:gd name="T11" fmla="*/ 0 h 133"/>
                <a:gd name="T12" fmla="*/ 3 w 113"/>
                <a:gd name="T13" fmla="*/ 0 h 133"/>
                <a:gd name="T14" fmla="*/ 3 w 113"/>
                <a:gd name="T15" fmla="*/ 0 h 133"/>
                <a:gd name="T16" fmla="*/ 2 w 113"/>
                <a:gd name="T17" fmla="*/ 0 h 133"/>
                <a:gd name="T18" fmla="*/ 2 w 113"/>
                <a:gd name="T19" fmla="*/ 2 h 133"/>
                <a:gd name="T20" fmla="*/ 1 w 113"/>
                <a:gd name="T21" fmla="*/ 4 h 133"/>
                <a:gd name="T22" fmla="*/ 1 w 113"/>
                <a:gd name="T23" fmla="*/ 6 h 133"/>
                <a:gd name="T24" fmla="*/ 0 w 113"/>
                <a:gd name="T25" fmla="*/ 8 h 133"/>
                <a:gd name="T26" fmla="*/ 0 w 113"/>
                <a:gd name="T27" fmla="*/ 10 h 133"/>
                <a:gd name="T28" fmla="*/ 0 w 113"/>
                <a:gd name="T29" fmla="*/ 12 h 133"/>
                <a:gd name="T30" fmla="*/ 0 w 113"/>
                <a:gd name="T31" fmla="*/ 14 h 133"/>
                <a:gd name="T32" fmla="*/ 0 w 113"/>
                <a:gd name="T33" fmla="*/ 16 h 133"/>
                <a:gd name="T34" fmla="*/ 1 w 113"/>
                <a:gd name="T35" fmla="*/ 14 h 133"/>
                <a:gd name="T36" fmla="*/ 1 w 113"/>
                <a:gd name="T37" fmla="*/ 12 h 133"/>
                <a:gd name="T38" fmla="*/ 2 w 113"/>
                <a:gd name="T39" fmla="*/ 11 h 133"/>
                <a:gd name="T40" fmla="*/ 2 w 113"/>
                <a:gd name="T41" fmla="*/ 10 h 133"/>
                <a:gd name="T42" fmla="*/ 3 w 113"/>
                <a:gd name="T43" fmla="*/ 8 h 133"/>
                <a:gd name="T44" fmla="*/ 3 w 113"/>
                <a:gd name="T45" fmla="*/ 8 h 133"/>
                <a:gd name="T46" fmla="*/ 4 w 113"/>
                <a:gd name="T47" fmla="*/ 7 h 133"/>
                <a:gd name="T48" fmla="*/ 4 w 113"/>
                <a:gd name="T49" fmla="*/ 7 h 13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13"/>
                <a:gd name="T76" fmla="*/ 0 h 133"/>
                <a:gd name="T77" fmla="*/ 113 w 113"/>
                <a:gd name="T78" fmla="*/ 133 h 13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13" h="133">
                  <a:moveTo>
                    <a:pt x="112" y="56"/>
                  </a:moveTo>
                  <a:lnTo>
                    <a:pt x="113" y="39"/>
                  </a:lnTo>
                  <a:lnTo>
                    <a:pt x="113" y="26"/>
                  </a:lnTo>
                  <a:lnTo>
                    <a:pt x="110" y="16"/>
                  </a:lnTo>
                  <a:lnTo>
                    <a:pt x="106" y="9"/>
                  </a:lnTo>
                  <a:lnTo>
                    <a:pt x="97" y="4"/>
                  </a:lnTo>
                  <a:lnTo>
                    <a:pt x="89" y="1"/>
                  </a:lnTo>
                  <a:lnTo>
                    <a:pt x="76" y="0"/>
                  </a:lnTo>
                  <a:lnTo>
                    <a:pt x="65" y="1"/>
                  </a:lnTo>
                  <a:lnTo>
                    <a:pt x="45" y="17"/>
                  </a:lnTo>
                  <a:lnTo>
                    <a:pt x="30" y="34"/>
                  </a:lnTo>
                  <a:lnTo>
                    <a:pt x="17" y="50"/>
                  </a:lnTo>
                  <a:lnTo>
                    <a:pt x="9" y="67"/>
                  </a:lnTo>
                  <a:lnTo>
                    <a:pt x="2" y="82"/>
                  </a:lnTo>
                  <a:lnTo>
                    <a:pt x="0" y="99"/>
                  </a:lnTo>
                  <a:lnTo>
                    <a:pt x="3" y="116"/>
                  </a:lnTo>
                  <a:lnTo>
                    <a:pt x="10" y="133"/>
                  </a:lnTo>
                  <a:lnTo>
                    <a:pt x="18" y="116"/>
                  </a:lnTo>
                  <a:lnTo>
                    <a:pt x="30" y="102"/>
                  </a:lnTo>
                  <a:lnTo>
                    <a:pt x="42" y="89"/>
                  </a:lnTo>
                  <a:lnTo>
                    <a:pt x="55" y="80"/>
                  </a:lnTo>
                  <a:lnTo>
                    <a:pt x="68" y="71"/>
                  </a:lnTo>
                  <a:lnTo>
                    <a:pt x="82" y="64"/>
                  </a:lnTo>
                  <a:lnTo>
                    <a:pt x="96" y="59"/>
                  </a:lnTo>
                  <a:lnTo>
                    <a:pt x="112" y="56"/>
                  </a:lnTo>
                  <a:close/>
                </a:path>
              </a:pathLst>
            </a:custGeom>
            <a:solidFill>
              <a:srgbClr val="FFFFB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8" name="Freeform 87"/>
            <p:cNvSpPr>
              <a:spLocks/>
            </p:cNvSpPr>
            <p:nvPr/>
          </p:nvSpPr>
          <p:spPr bwMode="auto">
            <a:xfrm>
              <a:off x="4737" y="2583"/>
              <a:ext cx="120" cy="277"/>
            </a:xfrm>
            <a:custGeom>
              <a:avLst/>
              <a:gdLst>
                <a:gd name="T0" fmla="*/ 3 w 361"/>
                <a:gd name="T1" fmla="*/ 58 h 553"/>
                <a:gd name="T2" fmla="*/ 3 w 361"/>
                <a:gd name="T3" fmla="*/ 51 h 553"/>
                <a:gd name="T4" fmla="*/ 2 w 361"/>
                <a:gd name="T5" fmla="*/ 44 h 553"/>
                <a:gd name="T6" fmla="*/ 2 w 361"/>
                <a:gd name="T7" fmla="*/ 36 h 553"/>
                <a:gd name="T8" fmla="*/ 2 w 361"/>
                <a:gd name="T9" fmla="*/ 29 h 553"/>
                <a:gd name="T10" fmla="*/ 1 w 361"/>
                <a:gd name="T11" fmla="*/ 22 h 553"/>
                <a:gd name="T12" fmla="*/ 1 w 361"/>
                <a:gd name="T13" fmla="*/ 15 h 553"/>
                <a:gd name="T14" fmla="*/ 0 w 361"/>
                <a:gd name="T15" fmla="*/ 8 h 553"/>
                <a:gd name="T16" fmla="*/ 0 w 361"/>
                <a:gd name="T17" fmla="*/ 0 h 553"/>
                <a:gd name="T18" fmla="*/ 2 w 361"/>
                <a:gd name="T19" fmla="*/ 5 h 553"/>
                <a:gd name="T20" fmla="*/ 3 w 361"/>
                <a:gd name="T21" fmla="*/ 11 h 553"/>
                <a:gd name="T22" fmla="*/ 5 w 361"/>
                <a:gd name="T23" fmla="*/ 17 h 553"/>
                <a:gd name="T24" fmla="*/ 7 w 361"/>
                <a:gd name="T25" fmla="*/ 24 h 553"/>
                <a:gd name="T26" fmla="*/ 8 w 361"/>
                <a:gd name="T27" fmla="*/ 31 h 553"/>
                <a:gd name="T28" fmla="*/ 10 w 361"/>
                <a:gd name="T29" fmla="*/ 40 h 553"/>
                <a:gd name="T30" fmla="*/ 12 w 361"/>
                <a:gd name="T31" fmla="*/ 48 h 553"/>
                <a:gd name="T32" fmla="*/ 13 w 361"/>
                <a:gd name="T33" fmla="*/ 58 h 553"/>
                <a:gd name="T34" fmla="*/ 12 w 361"/>
                <a:gd name="T35" fmla="*/ 63 h 553"/>
                <a:gd name="T36" fmla="*/ 11 w 361"/>
                <a:gd name="T37" fmla="*/ 67 h 553"/>
                <a:gd name="T38" fmla="*/ 10 w 361"/>
                <a:gd name="T39" fmla="*/ 69 h 553"/>
                <a:gd name="T40" fmla="*/ 9 w 361"/>
                <a:gd name="T41" fmla="*/ 70 h 553"/>
                <a:gd name="T42" fmla="*/ 7 w 361"/>
                <a:gd name="T43" fmla="*/ 68 h 553"/>
                <a:gd name="T44" fmla="*/ 6 w 361"/>
                <a:gd name="T45" fmla="*/ 66 h 553"/>
                <a:gd name="T46" fmla="*/ 5 w 361"/>
                <a:gd name="T47" fmla="*/ 63 h 553"/>
                <a:gd name="T48" fmla="*/ 3 w 361"/>
                <a:gd name="T49" fmla="*/ 58 h 55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61"/>
                <a:gd name="T76" fmla="*/ 0 h 553"/>
                <a:gd name="T77" fmla="*/ 361 w 361"/>
                <a:gd name="T78" fmla="*/ 553 h 55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61" h="553">
                  <a:moveTo>
                    <a:pt x="83" y="463"/>
                  </a:moveTo>
                  <a:lnTo>
                    <a:pt x="72" y="404"/>
                  </a:lnTo>
                  <a:lnTo>
                    <a:pt x="62" y="347"/>
                  </a:lnTo>
                  <a:lnTo>
                    <a:pt x="51" y="288"/>
                  </a:lnTo>
                  <a:lnTo>
                    <a:pt x="41" y="231"/>
                  </a:lnTo>
                  <a:lnTo>
                    <a:pt x="30" y="172"/>
                  </a:lnTo>
                  <a:lnTo>
                    <a:pt x="20" y="115"/>
                  </a:lnTo>
                  <a:lnTo>
                    <a:pt x="10" y="57"/>
                  </a:lnTo>
                  <a:lnTo>
                    <a:pt x="0" y="0"/>
                  </a:lnTo>
                  <a:lnTo>
                    <a:pt x="42" y="36"/>
                  </a:lnTo>
                  <a:lnTo>
                    <a:pt x="87" y="82"/>
                  </a:lnTo>
                  <a:lnTo>
                    <a:pt x="133" y="131"/>
                  </a:lnTo>
                  <a:lnTo>
                    <a:pt x="179" y="188"/>
                  </a:lnTo>
                  <a:lnTo>
                    <a:pt x="224" y="248"/>
                  </a:lnTo>
                  <a:lnTo>
                    <a:pt x="271" y="314"/>
                  </a:lnTo>
                  <a:lnTo>
                    <a:pt x="316" y="383"/>
                  </a:lnTo>
                  <a:lnTo>
                    <a:pt x="361" y="457"/>
                  </a:lnTo>
                  <a:lnTo>
                    <a:pt x="334" y="504"/>
                  </a:lnTo>
                  <a:lnTo>
                    <a:pt x="305" y="535"/>
                  </a:lnTo>
                  <a:lnTo>
                    <a:pt x="272" y="551"/>
                  </a:lnTo>
                  <a:lnTo>
                    <a:pt x="240" y="553"/>
                  </a:lnTo>
                  <a:lnTo>
                    <a:pt x="202" y="543"/>
                  </a:lnTo>
                  <a:lnTo>
                    <a:pt x="164" y="524"/>
                  </a:lnTo>
                  <a:lnTo>
                    <a:pt x="124" y="497"/>
                  </a:lnTo>
                  <a:lnTo>
                    <a:pt x="83" y="463"/>
                  </a:lnTo>
                  <a:close/>
                </a:path>
              </a:pathLst>
            </a:custGeom>
            <a:solidFill>
              <a:srgbClr val="782B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9" name="Freeform 88"/>
            <p:cNvSpPr>
              <a:spLocks/>
            </p:cNvSpPr>
            <p:nvPr/>
          </p:nvSpPr>
          <p:spPr bwMode="auto">
            <a:xfrm>
              <a:off x="4348" y="2267"/>
              <a:ext cx="453" cy="555"/>
            </a:xfrm>
            <a:custGeom>
              <a:avLst/>
              <a:gdLst>
                <a:gd name="T0" fmla="*/ 50 w 1359"/>
                <a:gd name="T1" fmla="*/ 116 h 1111"/>
                <a:gd name="T2" fmla="*/ 48 w 1359"/>
                <a:gd name="T3" fmla="*/ 111 h 1111"/>
                <a:gd name="T4" fmla="*/ 47 w 1359"/>
                <a:gd name="T5" fmla="*/ 106 h 1111"/>
                <a:gd name="T6" fmla="*/ 45 w 1359"/>
                <a:gd name="T7" fmla="*/ 101 h 1111"/>
                <a:gd name="T8" fmla="*/ 44 w 1359"/>
                <a:gd name="T9" fmla="*/ 95 h 1111"/>
                <a:gd name="T10" fmla="*/ 43 w 1359"/>
                <a:gd name="T11" fmla="*/ 89 h 1111"/>
                <a:gd name="T12" fmla="*/ 43 w 1359"/>
                <a:gd name="T13" fmla="*/ 83 h 1111"/>
                <a:gd name="T14" fmla="*/ 42 w 1359"/>
                <a:gd name="T15" fmla="*/ 77 h 1111"/>
                <a:gd name="T16" fmla="*/ 40 w 1359"/>
                <a:gd name="T17" fmla="*/ 70 h 1111"/>
                <a:gd name="T18" fmla="*/ 38 w 1359"/>
                <a:gd name="T19" fmla="*/ 64 h 1111"/>
                <a:gd name="T20" fmla="*/ 36 w 1359"/>
                <a:gd name="T21" fmla="*/ 59 h 1111"/>
                <a:gd name="T22" fmla="*/ 33 w 1359"/>
                <a:gd name="T23" fmla="*/ 55 h 1111"/>
                <a:gd name="T24" fmla="*/ 32 w 1359"/>
                <a:gd name="T25" fmla="*/ 52 h 1111"/>
                <a:gd name="T26" fmla="*/ 33 w 1359"/>
                <a:gd name="T27" fmla="*/ 50 h 1111"/>
                <a:gd name="T28" fmla="*/ 33 w 1359"/>
                <a:gd name="T29" fmla="*/ 48 h 1111"/>
                <a:gd name="T30" fmla="*/ 34 w 1359"/>
                <a:gd name="T31" fmla="*/ 46 h 1111"/>
                <a:gd name="T32" fmla="*/ 34 w 1359"/>
                <a:gd name="T33" fmla="*/ 40 h 1111"/>
                <a:gd name="T34" fmla="*/ 33 w 1359"/>
                <a:gd name="T35" fmla="*/ 28 h 1111"/>
                <a:gd name="T36" fmla="*/ 31 w 1359"/>
                <a:gd name="T37" fmla="*/ 17 h 1111"/>
                <a:gd name="T38" fmla="*/ 28 w 1359"/>
                <a:gd name="T39" fmla="*/ 5 h 1111"/>
                <a:gd name="T40" fmla="*/ 24 w 1359"/>
                <a:gd name="T41" fmla="*/ 4 h 1111"/>
                <a:gd name="T42" fmla="*/ 17 w 1359"/>
                <a:gd name="T43" fmla="*/ 11 h 1111"/>
                <a:gd name="T44" fmla="*/ 11 w 1359"/>
                <a:gd name="T45" fmla="*/ 20 h 1111"/>
                <a:gd name="T46" fmla="*/ 4 w 1359"/>
                <a:gd name="T47" fmla="*/ 34 h 1111"/>
                <a:gd name="T48" fmla="*/ 1 w 1359"/>
                <a:gd name="T49" fmla="*/ 52 h 1111"/>
                <a:gd name="T50" fmla="*/ 0 w 1359"/>
                <a:gd name="T51" fmla="*/ 62 h 1111"/>
                <a:gd name="T52" fmla="*/ 1 w 1359"/>
                <a:gd name="T53" fmla="*/ 68 h 1111"/>
                <a:gd name="T54" fmla="*/ 3 w 1359"/>
                <a:gd name="T55" fmla="*/ 71 h 1111"/>
                <a:gd name="T56" fmla="*/ 6 w 1359"/>
                <a:gd name="T57" fmla="*/ 74 h 1111"/>
                <a:gd name="T58" fmla="*/ 10 w 1359"/>
                <a:gd name="T59" fmla="*/ 85 h 1111"/>
                <a:gd name="T60" fmla="*/ 15 w 1359"/>
                <a:gd name="T61" fmla="*/ 100 h 1111"/>
                <a:gd name="T62" fmla="*/ 24 w 1359"/>
                <a:gd name="T63" fmla="*/ 112 h 1111"/>
                <a:gd name="T64" fmla="*/ 33 w 1359"/>
                <a:gd name="T65" fmla="*/ 120 h 1111"/>
                <a:gd name="T66" fmla="*/ 37 w 1359"/>
                <a:gd name="T67" fmla="*/ 130 h 1111"/>
                <a:gd name="T68" fmla="*/ 40 w 1359"/>
                <a:gd name="T69" fmla="*/ 137 h 1111"/>
                <a:gd name="T70" fmla="*/ 44 w 1359"/>
                <a:gd name="T71" fmla="*/ 138 h 1111"/>
                <a:gd name="T72" fmla="*/ 47 w 1359"/>
                <a:gd name="T73" fmla="*/ 136 h 1111"/>
                <a:gd name="T74" fmla="*/ 49 w 1359"/>
                <a:gd name="T75" fmla="*/ 133 h 1111"/>
                <a:gd name="T76" fmla="*/ 50 w 1359"/>
                <a:gd name="T77" fmla="*/ 128 h 1111"/>
                <a:gd name="T78" fmla="*/ 50 w 1359"/>
                <a:gd name="T79" fmla="*/ 122 h 111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359"/>
                <a:gd name="T121" fmla="*/ 0 h 1111"/>
                <a:gd name="T122" fmla="*/ 1359 w 1359"/>
                <a:gd name="T123" fmla="*/ 1111 h 1111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359" h="1111">
                  <a:moveTo>
                    <a:pt x="1359" y="951"/>
                  </a:moveTo>
                  <a:lnTo>
                    <a:pt x="1343" y="929"/>
                  </a:lnTo>
                  <a:lnTo>
                    <a:pt x="1328" y="908"/>
                  </a:lnTo>
                  <a:lnTo>
                    <a:pt x="1309" y="888"/>
                  </a:lnTo>
                  <a:lnTo>
                    <a:pt x="1291" y="869"/>
                  </a:lnTo>
                  <a:lnTo>
                    <a:pt x="1270" y="849"/>
                  </a:lnTo>
                  <a:lnTo>
                    <a:pt x="1249" y="829"/>
                  </a:lnTo>
                  <a:lnTo>
                    <a:pt x="1226" y="811"/>
                  </a:lnTo>
                  <a:lnTo>
                    <a:pt x="1205" y="793"/>
                  </a:lnTo>
                  <a:lnTo>
                    <a:pt x="1194" y="767"/>
                  </a:lnTo>
                  <a:lnTo>
                    <a:pt x="1184" y="742"/>
                  </a:lnTo>
                  <a:lnTo>
                    <a:pt x="1173" y="717"/>
                  </a:lnTo>
                  <a:lnTo>
                    <a:pt x="1163" y="692"/>
                  </a:lnTo>
                  <a:lnTo>
                    <a:pt x="1151" y="668"/>
                  </a:lnTo>
                  <a:lnTo>
                    <a:pt x="1143" y="643"/>
                  </a:lnTo>
                  <a:lnTo>
                    <a:pt x="1132" y="618"/>
                  </a:lnTo>
                  <a:lnTo>
                    <a:pt x="1123" y="593"/>
                  </a:lnTo>
                  <a:lnTo>
                    <a:pt x="1092" y="564"/>
                  </a:lnTo>
                  <a:lnTo>
                    <a:pt x="1061" y="540"/>
                  </a:lnTo>
                  <a:lnTo>
                    <a:pt x="1030" y="516"/>
                  </a:lnTo>
                  <a:lnTo>
                    <a:pt x="999" y="495"/>
                  </a:lnTo>
                  <a:lnTo>
                    <a:pt x="966" y="476"/>
                  </a:lnTo>
                  <a:lnTo>
                    <a:pt x="935" y="459"/>
                  </a:lnTo>
                  <a:lnTo>
                    <a:pt x="903" y="442"/>
                  </a:lnTo>
                  <a:lnTo>
                    <a:pt x="872" y="429"/>
                  </a:lnTo>
                  <a:lnTo>
                    <a:pt x="876" y="421"/>
                  </a:lnTo>
                  <a:lnTo>
                    <a:pt x="880" y="413"/>
                  </a:lnTo>
                  <a:lnTo>
                    <a:pt x="886" y="405"/>
                  </a:lnTo>
                  <a:lnTo>
                    <a:pt x="892" y="399"/>
                  </a:lnTo>
                  <a:lnTo>
                    <a:pt x="896" y="391"/>
                  </a:lnTo>
                  <a:lnTo>
                    <a:pt x="900" y="383"/>
                  </a:lnTo>
                  <a:lnTo>
                    <a:pt x="906" y="375"/>
                  </a:lnTo>
                  <a:lnTo>
                    <a:pt x="911" y="369"/>
                  </a:lnTo>
                  <a:lnTo>
                    <a:pt x="911" y="320"/>
                  </a:lnTo>
                  <a:lnTo>
                    <a:pt x="900" y="273"/>
                  </a:lnTo>
                  <a:lnTo>
                    <a:pt x="880" y="228"/>
                  </a:lnTo>
                  <a:lnTo>
                    <a:pt x="855" y="182"/>
                  </a:lnTo>
                  <a:lnTo>
                    <a:pt x="824" y="136"/>
                  </a:lnTo>
                  <a:lnTo>
                    <a:pt x="793" y="90"/>
                  </a:lnTo>
                  <a:lnTo>
                    <a:pt x="765" y="45"/>
                  </a:lnTo>
                  <a:lnTo>
                    <a:pt x="741" y="0"/>
                  </a:lnTo>
                  <a:lnTo>
                    <a:pt x="652" y="34"/>
                  </a:lnTo>
                  <a:lnTo>
                    <a:pt x="561" y="66"/>
                  </a:lnTo>
                  <a:lnTo>
                    <a:pt x="470" y="94"/>
                  </a:lnTo>
                  <a:lnTo>
                    <a:pt x="379" y="128"/>
                  </a:lnTo>
                  <a:lnTo>
                    <a:pt x="289" y="166"/>
                  </a:lnTo>
                  <a:lnTo>
                    <a:pt x="203" y="216"/>
                  </a:lnTo>
                  <a:lnTo>
                    <a:pt x="120" y="277"/>
                  </a:lnTo>
                  <a:lnTo>
                    <a:pt x="45" y="357"/>
                  </a:lnTo>
                  <a:lnTo>
                    <a:pt x="15" y="416"/>
                  </a:lnTo>
                  <a:lnTo>
                    <a:pt x="1" y="464"/>
                  </a:lnTo>
                  <a:lnTo>
                    <a:pt x="0" y="499"/>
                  </a:lnTo>
                  <a:lnTo>
                    <a:pt x="8" y="528"/>
                  </a:lnTo>
                  <a:lnTo>
                    <a:pt x="24" y="546"/>
                  </a:lnTo>
                  <a:lnTo>
                    <a:pt x="46" y="560"/>
                  </a:lnTo>
                  <a:lnTo>
                    <a:pt x="73" y="570"/>
                  </a:lnTo>
                  <a:lnTo>
                    <a:pt x="104" y="579"/>
                  </a:lnTo>
                  <a:lnTo>
                    <a:pt x="163" y="593"/>
                  </a:lnTo>
                  <a:lnTo>
                    <a:pt x="214" y="631"/>
                  </a:lnTo>
                  <a:lnTo>
                    <a:pt x="265" y="683"/>
                  </a:lnTo>
                  <a:lnTo>
                    <a:pt x="327" y="745"/>
                  </a:lnTo>
                  <a:lnTo>
                    <a:pt x="406" y="806"/>
                  </a:lnTo>
                  <a:lnTo>
                    <a:pt x="515" y="859"/>
                  </a:lnTo>
                  <a:lnTo>
                    <a:pt x="660" y="899"/>
                  </a:lnTo>
                  <a:lnTo>
                    <a:pt x="854" y="918"/>
                  </a:lnTo>
                  <a:lnTo>
                    <a:pt x="899" y="963"/>
                  </a:lnTo>
                  <a:lnTo>
                    <a:pt x="944" y="1006"/>
                  </a:lnTo>
                  <a:lnTo>
                    <a:pt x="989" y="1044"/>
                  </a:lnTo>
                  <a:lnTo>
                    <a:pt x="1036" y="1076"/>
                  </a:lnTo>
                  <a:lnTo>
                    <a:pt x="1082" y="1098"/>
                  </a:lnTo>
                  <a:lnTo>
                    <a:pt x="1129" y="1111"/>
                  </a:lnTo>
                  <a:lnTo>
                    <a:pt x="1177" y="1111"/>
                  </a:lnTo>
                  <a:lnTo>
                    <a:pt x="1228" y="1097"/>
                  </a:lnTo>
                  <a:lnTo>
                    <a:pt x="1270" y="1093"/>
                  </a:lnTo>
                  <a:lnTo>
                    <a:pt x="1302" y="1085"/>
                  </a:lnTo>
                  <a:lnTo>
                    <a:pt x="1326" y="1071"/>
                  </a:lnTo>
                  <a:lnTo>
                    <a:pt x="1343" y="1054"/>
                  </a:lnTo>
                  <a:lnTo>
                    <a:pt x="1353" y="1031"/>
                  </a:lnTo>
                  <a:lnTo>
                    <a:pt x="1359" y="1006"/>
                  </a:lnTo>
                  <a:lnTo>
                    <a:pt x="1359" y="978"/>
                  </a:lnTo>
                  <a:lnTo>
                    <a:pt x="1359" y="951"/>
                  </a:lnTo>
                  <a:close/>
                </a:path>
              </a:pathLst>
            </a:custGeom>
            <a:solidFill>
              <a:srgbClr val="B86B0D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0" name="Freeform 89"/>
            <p:cNvSpPr>
              <a:spLocks/>
            </p:cNvSpPr>
            <p:nvPr/>
          </p:nvSpPr>
          <p:spPr bwMode="auto">
            <a:xfrm>
              <a:off x="4376" y="2273"/>
              <a:ext cx="395" cy="515"/>
            </a:xfrm>
            <a:custGeom>
              <a:avLst/>
              <a:gdLst>
                <a:gd name="T0" fmla="*/ 43 w 1186"/>
                <a:gd name="T1" fmla="*/ 108 h 1031"/>
                <a:gd name="T2" fmla="*/ 42 w 1186"/>
                <a:gd name="T3" fmla="*/ 104 h 1031"/>
                <a:gd name="T4" fmla="*/ 41 w 1186"/>
                <a:gd name="T5" fmla="*/ 100 h 1031"/>
                <a:gd name="T6" fmla="*/ 40 w 1186"/>
                <a:gd name="T7" fmla="*/ 96 h 1031"/>
                <a:gd name="T8" fmla="*/ 38 w 1186"/>
                <a:gd name="T9" fmla="*/ 91 h 1031"/>
                <a:gd name="T10" fmla="*/ 38 w 1186"/>
                <a:gd name="T11" fmla="*/ 85 h 1031"/>
                <a:gd name="T12" fmla="*/ 37 w 1186"/>
                <a:gd name="T13" fmla="*/ 80 h 1031"/>
                <a:gd name="T14" fmla="*/ 37 w 1186"/>
                <a:gd name="T15" fmla="*/ 75 h 1031"/>
                <a:gd name="T16" fmla="*/ 35 w 1186"/>
                <a:gd name="T17" fmla="*/ 69 h 1031"/>
                <a:gd name="T18" fmla="*/ 33 w 1186"/>
                <a:gd name="T19" fmla="*/ 63 h 1031"/>
                <a:gd name="T20" fmla="*/ 31 w 1186"/>
                <a:gd name="T21" fmla="*/ 59 h 1031"/>
                <a:gd name="T22" fmla="*/ 29 w 1186"/>
                <a:gd name="T23" fmla="*/ 55 h 1031"/>
                <a:gd name="T24" fmla="*/ 28 w 1186"/>
                <a:gd name="T25" fmla="*/ 53 h 1031"/>
                <a:gd name="T26" fmla="*/ 29 w 1186"/>
                <a:gd name="T27" fmla="*/ 49 h 1031"/>
                <a:gd name="T28" fmla="*/ 29 w 1186"/>
                <a:gd name="T29" fmla="*/ 46 h 1031"/>
                <a:gd name="T30" fmla="*/ 30 w 1186"/>
                <a:gd name="T31" fmla="*/ 42 h 1031"/>
                <a:gd name="T32" fmla="*/ 30 w 1186"/>
                <a:gd name="T33" fmla="*/ 36 h 1031"/>
                <a:gd name="T34" fmla="*/ 29 w 1186"/>
                <a:gd name="T35" fmla="*/ 25 h 1031"/>
                <a:gd name="T36" fmla="*/ 27 w 1186"/>
                <a:gd name="T37" fmla="*/ 15 h 1031"/>
                <a:gd name="T38" fmla="*/ 25 w 1186"/>
                <a:gd name="T39" fmla="*/ 5 h 1031"/>
                <a:gd name="T40" fmla="*/ 21 w 1186"/>
                <a:gd name="T41" fmla="*/ 4 h 1031"/>
                <a:gd name="T42" fmla="*/ 15 w 1186"/>
                <a:gd name="T43" fmla="*/ 12 h 1031"/>
                <a:gd name="T44" fmla="*/ 9 w 1186"/>
                <a:gd name="T45" fmla="*/ 23 h 1031"/>
                <a:gd name="T46" fmla="*/ 4 w 1186"/>
                <a:gd name="T47" fmla="*/ 37 h 1031"/>
                <a:gd name="T48" fmla="*/ 1 w 1186"/>
                <a:gd name="T49" fmla="*/ 52 h 1031"/>
                <a:gd name="T50" fmla="*/ 0 w 1186"/>
                <a:gd name="T51" fmla="*/ 60 h 1031"/>
                <a:gd name="T52" fmla="*/ 1 w 1186"/>
                <a:gd name="T53" fmla="*/ 63 h 1031"/>
                <a:gd name="T54" fmla="*/ 2 w 1186"/>
                <a:gd name="T55" fmla="*/ 63 h 1031"/>
                <a:gd name="T56" fmla="*/ 5 w 1186"/>
                <a:gd name="T57" fmla="*/ 66 h 1031"/>
                <a:gd name="T58" fmla="*/ 9 w 1186"/>
                <a:gd name="T59" fmla="*/ 78 h 1031"/>
                <a:gd name="T60" fmla="*/ 13 w 1186"/>
                <a:gd name="T61" fmla="*/ 93 h 1031"/>
                <a:gd name="T62" fmla="*/ 21 w 1186"/>
                <a:gd name="T63" fmla="*/ 105 h 1031"/>
                <a:gd name="T64" fmla="*/ 29 w 1186"/>
                <a:gd name="T65" fmla="*/ 112 h 1031"/>
                <a:gd name="T66" fmla="*/ 32 w 1186"/>
                <a:gd name="T67" fmla="*/ 121 h 1031"/>
                <a:gd name="T68" fmla="*/ 35 w 1186"/>
                <a:gd name="T69" fmla="*/ 127 h 1031"/>
                <a:gd name="T70" fmla="*/ 38 w 1186"/>
                <a:gd name="T71" fmla="*/ 128 h 1031"/>
                <a:gd name="T72" fmla="*/ 41 w 1186"/>
                <a:gd name="T73" fmla="*/ 126 h 1031"/>
                <a:gd name="T74" fmla="*/ 43 w 1186"/>
                <a:gd name="T75" fmla="*/ 124 h 1031"/>
                <a:gd name="T76" fmla="*/ 44 w 1186"/>
                <a:gd name="T77" fmla="*/ 120 h 1031"/>
                <a:gd name="T78" fmla="*/ 44 w 1186"/>
                <a:gd name="T79" fmla="*/ 114 h 103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186"/>
                <a:gd name="T121" fmla="*/ 0 h 1031"/>
                <a:gd name="T122" fmla="*/ 1186 w 1186"/>
                <a:gd name="T123" fmla="*/ 1031 h 1031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186" h="1031">
                  <a:moveTo>
                    <a:pt x="1185" y="891"/>
                  </a:moveTo>
                  <a:lnTo>
                    <a:pt x="1172" y="871"/>
                  </a:lnTo>
                  <a:lnTo>
                    <a:pt x="1158" y="853"/>
                  </a:lnTo>
                  <a:lnTo>
                    <a:pt x="1141" y="835"/>
                  </a:lnTo>
                  <a:lnTo>
                    <a:pt x="1125" y="819"/>
                  </a:lnTo>
                  <a:lnTo>
                    <a:pt x="1107" y="801"/>
                  </a:lnTo>
                  <a:lnTo>
                    <a:pt x="1089" y="785"/>
                  </a:lnTo>
                  <a:lnTo>
                    <a:pt x="1069" y="768"/>
                  </a:lnTo>
                  <a:lnTo>
                    <a:pt x="1049" y="752"/>
                  </a:lnTo>
                  <a:lnTo>
                    <a:pt x="1039" y="730"/>
                  </a:lnTo>
                  <a:lnTo>
                    <a:pt x="1031" y="708"/>
                  </a:lnTo>
                  <a:lnTo>
                    <a:pt x="1022" y="686"/>
                  </a:lnTo>
                  <a:lnTo>
                    <a:pt x="1014" y="665"/>
                  </a:lnTo>
                  <a:lnTo>
                    <a:pt x="1004" y="643"/>
                  </a:lnTo>
                  <a:lnTo>
                    <a:pt x="995" y="622"/>
                  </a:lnTo>
                  <a:lnTo>
                    <a:pt x="987" y="600"/>
                  </a:lnTo>
                  <a:lnTo>
                    <a:pt x="978" y="579"/>
                  </a:lnTo>
                  <a:lnTo>
                    <a:pt x="952" y="554"/>
                  </a:lnTo>
                  <a:lnTo>
                    <a:pt x="925" y="532"/>
                  </a:lnTo>
                  <a:lnTo>
                    <a:pt x="898" y="511"/>
                  </a:lnTo>
                  <a:lnTo>
                    <a:pt x="871" y="493"/>
                  </a:lnTo>
                  <a:lnTo>
                    <a:pt x="843" y="476"/>
                  </a:lnTo>
                  <a:lnTo>
                    <a:pt x="815" y="460"/>
                  </a:lnTo>
                  <a:lnTo>
                    <a:pt x="786" y="447"/>
                  </a:lnTo>
                  <a:lnTo>
                    <a:pt x="760" y="435"/>
                  </a:lnTo>
                  <a:lnTo>
                    <a:pt x="764" y="425"/>
                  </a:lnTo>
                  <a:lnTo>
                    <a:pt x="771" y="413"/>
                  </a:lnTo>
                  <a:lnTo>
                    <a:pt x="779" y="399"/>
                  </a:lnTo>
                  <a:lnTo>
                    <a:pt x="788" y="384"/>
                  </a:lnTo>
                  <a:lnTo>
                    <a:pt x="795" y="369"/>
                  </a:lnTo>
                  <a:lnTo>
                    <a:pt x="803" y="354"/>
                  </a:lnTo>
                  <a:lnTo>
                    <a:pt x="809" y="341"/>
                  </a:lnTo>
                  <a:lnTo>
                    <a:pt x="815" y="333"/>
                  </a:lnTo>
                  <a:lnTo>
                    <a:pt x="813" y="290"/>
                  </a:lnTo>
                  <a:lnTo>
                    <a:pt x="803" y="248"/>
                  </a:lnTo>
                  <a:lnTo>
                    <a:pt x="785" y="207"/>
                  </a:lnTo>
                  <a:lnTo>
                    <a:pt x="762" y="165"/>
                  </a:lnTo>
                  <a:lnTo>
                    <a:pt x="734" y="123"/>
                  </a:lnTo>
                  <a:lnTo>
                    <a:pt x="706" y="81"/>
                  </a:lnTo>
                  <a:lnTo>
                    <a:pt x="679" y="40"/>
                  </a:lnTo>
                  <a:lnTo>
                    <a:pt x="659" y="0"/>
                  </a:lnTo>
                  <a:lnTo>
                    <a:pt x="580" y="33"/>
                  </a:lnTo>
                  <a:lnTo>
                    <a:pt x="500" y="67"/>
                  </a:lnTo>
                  <a:lnTo>
                    <a:pt x="418" y="102"/>
                  </a:lnTo>
                  <a:lnTo>
                    <a:pt x="338" y="143"/>
                  </a:lnTo>
                  <a:lnTo>
                    <a:pt x="256" y="186"/>
                  </a:lnTo>
                  <a:lnTo>
                    <a:pt x="180" y="238"/>
                  </a:lnTo>
                  <a:lnTo>
                    <a:pt x="106" y="298"/>
                  </a:lnTo>
                  <a:lnTo>
                    <a:pt x="40" y="371"/>
                  </a:lnTo>
                  <a:lnTo>
                    <a:pt x="14" y="421"/>
                  </a:lnTo>
                  <a:lnTo>
                    <a:pt x="2" y="457"/>
                  </a:lnTo>
                  <a:lnTo>
                    <a:pt x="0" y="481"/>
                  </a:lnTo>
                  <a:lnTo>
                    <a:pt x="7" y="497"/>
                  </a:lnTo>
                  <a:lnTo>
                    <a:pt x="20" y="504"/>
                  </a:lnTo>
                  <a:lnTo>
                    <a:pt x="40" y="508"/>
                  </a:lnTo>
                  <a:lnTo>
                    <a:pt x="64" y="511"/>
                  </a:lnTo>
                  <a:lnTo>
                    <a:pt x="91" y="516"/>
                  </a:lnTo>
                  <a:lnTo>
                    <a:pt x="143" y="531"/>
                  </a:lnTo>
                  <a:lnTo>
                    <a:pt x="187" y="570"/>
                  </a:lnTo>
                  <a:lnTo>
                    <a:pt x="232" y="625"/>
                  </a:lnTo>
                  <a:lnTo>
                    <a:pt x="285" y="687"/>
                  </a:lnTo>
                  <a:lnTo>
                    <a:pt x="353" y="749"/>
                  </a:lnTo>
                  <a:lnTo>
                    <a:pt x="448" y="803"/>
                  </a:lnTo>
                  <a:lnTo>
                    <a:pt x="575" y="844"/>
                  </a:lnTo>
                  <a:lnTo>
                    <a:pt x="744" y="862"/>
                  </a:lnTo>
                  <a:lnTo>
                    <a:pt x="784" y="900"/>
                  </a:lnTo>
                  <a:lnTo>
                    <a:pt x="823" y="939"/>
                  </a:lnTo>
                  <a:lnTo>
                    <a:pt x="863" y="972"/>
                  </a:lnTo>
                  <a:lnTo>
                    <a:pt x="905" y="1001"/>
                  </a:lnTo>
                  <a:lnTo>
                    <a:pt x="945" y="1020"/>
                  </a:lnTo>
                  <a:lnTo>
                    <a:pt x="986" y="1031"/>
                  </a:lnTo>
                  <a:lnTo>
                    <a:pt x="1028" y="1031"/>
                  </a:lnTo>
                  <a:lnTo>
                    <a:pt x="1070" y="1019"/>
                  </a:lnTo>
                  <a:lnTo>
                    <a:pt x="1107" y="1015"/>
                  </a:lnTo>
                  <a:lnTo>
                    <a:pt x="1137" y="1008"/>
                  </a:lnTo>
                  <a:lnTo>
                    <a:pt x="1158" y="997"/>
                  </a:lnTo>
                  <a:lnTo>
                    <a:pt x="1173" y="981"/>
                  </a:lnTo>
                  <a:lnTo>
                    <a:pt x="1182" y="961"/>
                  </a:lnTo>
                  <a:lnTo>
                    <a:pt x="1186" y="939"/>
                  </a:lnTo>
                  <a:lnTo>
                    <a:pt x="1186" y="914"/>
                  </a:lnTo>
                  <a:lnTo>
                    <a:pt x="1185" y="891"/>
                  </a:lnTo>
                  <a:close/>
                </a:path>
              </a:pathLst>
            </a:custGeom>
            <a:solidFill>
              <a:srgbClr val="BF731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1" name="Freeform 90"/>
            <p:cNvSpPr>
              <a:spLocks/>
            </p:cNvSpPr>
            <p:nvPr/>
          </p:nvSpPr>
          <p:spPr bwMode="auto">
            <a:xfrm>
              <a:off x="4388" y="2290"/>
              <a:ext cx="369" cy="483"/>
            </a:xfrm>
            <a:custGeom>
              <a:avLst/>
              <a:gdLst>
                <a:gd name="T0" fmla="*/ 41 w 1108"/>
                <a:gd name="T1" fmla="*/ 102 h 966"/>
                <a:gd name="T2" fmla="*/ 40 w 1108"/>
                <a:gd name="T3" fmla="*/ 98 h 966"/>
                <a:gd name="T4" fmla="*/ 38 w 1108"/>
                <a:gd name="T5" fmla="*/ 94 h 966"/>
                <a:gd name="T6" fmla="*/ 37 w 1108"/>
                <a:gd name="T7" fmla="*/ 91 h 966"/>
                <a:gd name="T8" fmla="*/ 36 w 1108"/>
                <a:gd name="T9" fmla="*/ 86 h 966"/>
                <a:gd name="T10" fmla="*/ 35 w 1108"/>
                <a:gd name="T11" fmla="*/ 81 h 966"/>
                <a:gd name="T12" fmla="*/ 35 w 1108"/>
                <a:gd name="T13" fmla="*/ 76 h 966"/>
                <a:gd name="T14" fmla="*/ 34 w 1108"/>
                <a:gd name="T15" fmla="*/ 71 h 966"/>
                <a:gd name="T16" fmla="*/ 33 w 1108"/>
                <a:gd name="T17" fmla="*/ 65 h 966"/>
                <a:gd name="T18" fmla="*/ 31 w 1108"/>
                <a:gd name="T19" fmla="*/ 60 h 966"/>
                <a:gd name="T20" fmla="*/ 29 w 1108"/>
                <a:gd name="T21" fmla="*/ 56 h 966"/>
                <a:gd name="T22" fmla="*/ 27 w 1108"/>
                <a:gd name="T23" fmla="*/ 53 h 966"/>
                <a:gd name="T24" fmla="*/ 26 w 1108"/>
                <a:gd name="T25" fmla="*/ 50 h 966"/>
                <a:gd name="T26" fmla="*/ 27 w 1108"/>
                <a:gd name="T27" fmla="*/ 47 h 966"/>
                <a:gd name="T28" fmla="*/ 28 w 1108"/>
                <a:gd name="T29" fmla="*/ 44 h 966"/>
                <a:gd name="T30" fmla="*/ 28 w 1108"/>
                <a:gd name="T31" fmla="*/ 40 h 966"/>
                <a:gd name="T32" fmla="*/ 28 w 1108"/>
                <a:gd name="T33" fmla="*/ 35 h 966"/>
                <a:gd name="T34" fmla="*/ 27 w 1108"/>
                <a:gd name="T35" fmla="*/ 25 h 966"/>
                <a:gd name="T36" fmla="*/ 26 w 1108"/>
                <a:gd name="T37" fmla="*/ 15 h 966"/>
                <a:gd name="T38" fmla="*/ 24 w 1108"/>
                <a:gd name="T39" fmla="*/ 5 h 966"/>
                <a:gd name="T40" fmla="*/ 20 w 1108"/>
                <a:gd name="T41" fmla="*/ 4 h 966"/>
                <a:gd name="T42" fmla="*/ 15 w 1108"/>
                <a:gd name="T43" fmla="*/ 13 h 966"/>
                <a:gd name="T44" fmla="*/ 9 w 1108"/>
                <a:gd name="T45" fmla="*/ 22 h 966"/>
                <a:gd name="T46" fmla="*/ 4 w 1108"/>
                <a:gd name="T47" fmla="*/ 36 h 966"/>
                <a:gd name="T48" fmla="*/ 0 w 1108"/>
                <a:gd name="T49" fmla="*/ 50 h 966"/>
                <a:gd name="T50" fmla="*/ 0 w 1108"/>
                <a:gd name="T51" fmla="*/ 57 h 966"/>
                <a:gd name="T52" fmla="*/ 1 w 1108"/>
                <a:gd name="T53" fmla="*/ 60 h 966"/>
                <a:gd name="T54" fmla="*/ 2 w 1108"/>
                <a:gd name="T55" fmla="*/ 60 h 966"/>
                <a:gd name="T56" fmla="*/ 5 w 1108"/>
                <a:gd name="T57" fmla="*/ 62 h 966"/>
                <a:gd name="T58" fmla="*/ 8 w 1108"/>
                <a:gd name="T59" fmla="*/ 74 h 966"/>
                <a:gd name="T60" fmla="*/ 12 w 1108"/>
                <a:gd name="T61" fmla="*/ 88 h 966"/>
                <a:gd name="T62" fmla="*/ 20 w 1108"/>
                <a:gd name="T63" fmla="*/ 99 h 966"/>
                <a:gd name="T64" fmla="*/ 27 w 1108"/>
                <a:gd name="T65" fmla="*/ 106 h 966"/>
                <a:gd name="T66" fmla="*/ 30 w 1108"/>
                <a:gd name="T67" fmla="*/ 114 h 966"/>
                <a:gd name="T68" fmla="*/ 33 w 1108"/>
                <a:gd name="T69" fmla="*/ 120 h 966"/>
                <a:gd name="T70" fmla="*/ 36 w 1108"/>
                <a:gd name="T71" fmla="*/ 121 h 966"/>
                <a:gd name="T72" fmla="*/ 38 w 1108"/>
                <a:gd name="T73" fmla="*/ 119 h 966"/>
                <a:gd name="T74" fmla="*/ 40 w 1108"/>
                <a:gd name="T75" fmla="*/ 117 h 966"/>
                <a:gd name="T76" fmla="*/ 41 w 1108"/>
                <a:gd name="T77" fmla="*/ 113 h 966"/>
                <a:gd name="T78" fmla="*/ 41 w 1108"/>
                <a:gd name="T79" fmla="*/ 108 h 96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108"/>
                <a:gd name="T121" fmla="*/ 0 h 966"/>
                <a:gd name="T122" fmla="*/ 1108 w 1108"/>
                <a:gd name="T123" fmla="*/ 966 h 96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108" h="966">
                  <a:moveTo>
                    <a:pt x="1108" y="834"/>
                  </a:moveTo>
                  <a:lnTo>
                    <a:pt x="1095" y="816"/>
                  </a:lnTo>
                  <a:lnTo>
                    <a:pt x="1083" y="799"/>
                  </a:lnTo>
                  <a:lnTo>
                    <a:pt x="1069" y="783"/>
                  </a:lnTo>
                  <a:lnTo>
                    <a:pt x="1053" y="768"/>
                  </a:lnTo>
                  <a:lnTo>
                    <a:pt x="1035" y="752"/>
                  </a:lnTo>
                  <a:lnTo>
                    <a:pt x="1018" y="736"/>
                  </a:lnTo>
                  <a:lnTo>
                    <a:pt x="999" y="721"/>
                  </a:lnTo>
                  <a:lnTo>
                    <a:pt x="982" y="706"/>
                  </a:lnTo>
                  <a:lnTo>
                    <a:pt x="974" y="686"/>
                  </a:lnTo>
                  <a:lnTo>
                    <a:pt x="965" y="665"/>
                  </a:lnTo>
                  <a:lnTo>
                    <a:pt x="957" y="644"/>
                  </a:lnTo>
                  <a:lnTo>
                    <a:pt x="949" y="624"/>
                  </a:lnTo>
                  <a:lnTo>
                    <a:pt x="940" y="603"/>
                  </a:lnTo>
                  <a:lnTo>
                    <a:pt x="932" y="582"/>
                  </a:lnTo>
                  <a:lnTo>
                    <a:pt x="923" y="561"/>
                  </a:lnTo>
                  <a:lnTo>
                    <a:pt x="916" y="542"/>
                  </a:lnTo>
                  <a:lnTo>
                    <a:pt x="891" y="518"/>
                  </a:lnTo>
                  <a:lnTo>
                    <a:pt x="865" y="498"/>
                  </a:lnTo>
                  <a:lnTo>
                    <a:pt x="840" y="478"/>
                  </a:lnTo>
                  <a:lnTo>
                    <a:pt x="816" y="462"/>
                  </a:lnTo>
                  <a:lnTo>
                    <a:pt x="789" y="445"/>
                  </a:lnTo>
                  <a:lnTo>
                    <a:pt x="764" y="432"/>
                  </a:lnTo>
                  <a:lnTo>
                    <a:pt x="738" y="419"/>
                  </a:lnTo>
                  <a:lnTo>
                    <a:pt x="713" y="409"/>
                  </a:lnTo>
                  <a:lnTo>
                    <a:pt x="716" y="400"/>
                  </a:lnTo>
                  <a:lnTo>
                    <a:pt x="723" y="389"/>
                  </a:lnTo>
                  <a:lnTo>
                    <a:pt x="728" y="375"/>
                  </a:lnTo>
                  <a:lnTo>
                    <a:pt x="737" y="360"/>
                  </a:lnTo>
                  <a:lnTo>
                    <a:pt x="744" y="345"/>
                  </a:lnTo>
                  <a:lnTo>
                    <a:pt x="751" y="332"/>
                  </a:lnTo>
                  <a:lnTo>
                    <a:pt x="757" y="320"/>
                  </a:lnTo>
                  <a:lnTo>
                    <a:pt x="762" y="313"/>
                  </a:lnTo>
                  <a:lnTo>
                    <a:pt x="762" y="273"/>
                  </a:lnTo>
                  <a:lnTo>
                    <a:pt x="754" y="234"/>
                  </a:lnTo>
                  <a:lnTo>
                    <a:pt x="737" y="193"/>
                  </a:lnTo>
                  <a:lnTo>
                    <a:pt x="717" y="154"/>
                  </a:lnTo>
                  <a:lnTo>
                    <a:pt x="692" y="115"/>
                  </a:lnTo>
                  <a:lnTo>
                    <a:pt x="666" y="76"/>
                  </a:lnTo>
                  <a:lnTo>
                    <a:pt x="642" y="37"/>
                  </a:lnTo>
                  <a:lnTo>
                    <a:pt x="624" y="0"/>
                  </a:lnTo>
                  <a:lnTo>
                    <a:pt x="550" y="31"/>
                  </a:lnTo>
                  <a:lnTo>
                    <a:pt x="474" y="63"/>
                  </a:lnTo>
                  <a:lnTo>
                    <a:pt x="397" y="97"/>
                  </a:lnTo>
                  <a:lnTo>
                    <a:pt x="319" y="135"/>
                  </a:lnTo>
                  <a:lnTo>
                    <a:pt x="241" y="175"/>
                  </a:lnTo>
                  <a:lnTo>
                    <a:pt x="169" y="225"/>
                  </a:lnTo>
                  <a:lnTo>
                    <a:pt x="99" y="281"/>
                  </a:lnTo>
                  <a:lnTo>
                    <a:pt x="37" y="349"/>
                  </a:lnTo>
                  <a:lnTo>
                    <a:pt x="13" y="394"/>
                  </a:lnTo>
                  <a:lnTo>
                    <a:pt x="3" y="428"/>
                  </a:lnTo>
                  <a:lnTo>
                    <a:pt x="0" y="451"/>
                  </a:lnTo>
                  <a:lnTo>
                    <a:pt x="7" y="466"/>
                  </a:lnTo>
                  <a:lnTo>
                    <a:pt x="20" y="473"/>
                  </a:lnTo>
                  <a:lnTo>
                    <a:pt x="38" y="477"/>
                  </a:lnTo>
                  <a:lnTo>
                    <a:pt x="59" y="479"/>
                  </a:lnTo>
                  <a:lnTo>
                    <a:pt x="85" y="484"/>
                  </a:lnTo>
                  <a:lnTo>
                    <a:pt x="133" y="499"/>
                  </a:lnTo>
                  <a:lnTo>
                    <a:pt x="175" y="535"/>
                  </a:lnTo>
                  <a:lnTo>
                    <a:pt x="216" y="585"/>
                  </a:lnTo>
                  <a:lnTo>
                    <a:pt x="267" y="644"/>
                  </a:lnTo>
                  <a:lnTo>
                    <a:pt x="330" y="701"/>
                  </a:lnTo>
                  <a:lnTo>
                    <a:pt x="419" y="753"/>
                  </a:lnTo>
                  <a:lnTo>
                    <a:pt x="538" y="790"/>
                  </a:lnTo>
                  <a:lnTo>
                    <a:pt x="696" y="808"/>
                  </a:lnTo>
                  <a:lnTo>
                    <a:pt x="733" y="845"/>
                  </a:lnTo>
                  <a:lnTo>
                    <a:pt x="769" y="880"/>
                  </a:lnTo>
                  <a:lnTo>
                    <a:pt x="807" y="910"/>
                  </a:lnTo>
                  <a:lnTo>
                    <a:pt x="845" y="938"/>
                  </a:lnTo>
                  <a:lnTo>
                    <a:pt x="884" y="956"/>
                  </a:lnTo>
                  <a:lnTo>
                    <a:pt x="922" y="966"/>
                  </a:lnTo>
                  <a:lnTo>
                    <a:pt x="961" y="966"/>
                  </a:lnTo>
                  <a:lnTo>
                    <a:pt x="1002" y="955"/>
                  </a:lnTo>
                  <a:lnTo>
                    <a:pt x="1036" y="951"/>
                  </a:lnTo>
                  <a:lnTo>
                    <a:pt x="1063" y="944"/>
                  </a:lnTo>
                  <a:lnTo>
                    <a:pt x="1083" y="934"/>
                  </a:lnTo>
                  <a:lnTo>
                    <a:pt x="1097" y="919"/>
                  </a:lnTo>
                  <a:lnTo>
                    <a:pt x="1104" y="900"/>
                  </a:lnTo>
                  <a:lnTo>
                    <a:pt x="1108" y="880"/>
                  </a:lnTo>
                  <a:lnTo>
                    <a:pt x="1108" y="857"/>
                  </a:lnTo>
                  <a:lnTo>
                    <a:pt x="1108" y="834"/>
                  </a:lnTo>
                  <a:close/>
                </a:path>
              </a:pathLst>
            </a:custGeom>
            <a:solidFill>
              <a:srgbClr val="C77A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" name="Freeform 91"/>
            <p:cNvSpPr>
              <a:spLocks/>
            </p:cNvSpPr>
            <p:nvPr/>
          </p:nvSpPr>
          <p:spPr bwMode="auto">
            <a:xfrm>
              <a:off x="4400" y="2306"/>
              <a:ext cx="345" cy="450"/>
            </a:xfrm>
            <a:custGeom>
              <a:avLst/>
              <a:gdLst>
                <a:gd name="T0" fmla="*/ 38 w 1035"/>
                <a:gd name="T1" fmla="*/ 95 h 901"/>
                <a:gd name="T2" fmla="*/ 37 w 1035"/>
                <a:gd name="T3" fmla="*/ 91 h 901"/>
                <a:gd name="T4" fmla="*/ 36 w 1035"/>
                <a:gd name="T5" fmla="*/ 87 h 901"/>
                <a:gd name="T6" fmla="*/ 35 w 1035"/>
                <a:gd name="T7" fmla="*/ 84 h 901"/>
                <a:gd name="T8" fmla="*/ 34 w 1035"/>
                <a:gd name="T9" fmla="*/ 79 h 901"/>
                <a:gd name="T10" fmla="*/ 33 w 1035"/>
                <a:gd name="T11" fmla="*/ 75 h 901"/>
                <a:gd name="T12" fmla="*/ 33 w 1035"/>
                <a:gd name="T13" fmla="*/ 70 h 901"/>
                <a:gd name="T14" fmla="*/ 32 w 1035"/>
                <a:gd name="T15" fmla="*/ 65 h 901"/>
                <a:gd name="T16" fmla="*/ 31 w 1035"/>
                <a:gd name="T17" fmla="*/ 60 h 901"/>
                <a:gd name="T18" fmla="*/ 29 w 1035"/>
                <a:gd name="T19" fmla="*/ 56 h 901"/>
                <a:gd name="T20" fmla="*/ 27 w 1035"/>
                <a:gd name="T21" fmla="*/ 52 h 901"/>
                <a:gd name="T22" fmla="*/ 26 w 1035"/>
                <a:gd name="T23" fmla="*/ 48 h 901"/>
                <a:gd name="T24" fmla="*/ 25 w 1035"/>
                <a:gd name="T25" fmla="*/ 46 h 901"/>
                <a:gd name="T26" fmla="*/ 25 w 1035"/>
                <a:gd name="T27" fmla="*/ 43 h 901"/>
                <a:gd name="T28" fmla="*/ 26 w 1035"/>
                <a:gd name="T29" fmla="*/ 40 h 901"/>
                <a:gd name="T30" fmla="*/ 26 w 1035"/>
                <a:gd name="T31" fmla="*/ 37 h 901"/>
                <a:gd name="T32" fmla="*/ 26 w 1035"/>
                <a:gd name="T33" fmla="*/ 31 h 901"/>
                <a:gd name="T34" fmla="*/ 26 w 1035"/>
                <a:gd name="T35" fmla="*/ 22 h 901"/>
                <a:gd name="T36" fmla="*/ 24 w 1035"/>
                <a:gd name="T37" fmla="*/ 13 h 901"/>
                <a:gd name="T38" fmla="*/ 23 w 1035"/>
                <a:gd name="T39" fmla="*/ 4 h 901"/>
                <a:gd name="T40" fmla="*/ 19 w 1035"/>
                <a:gd name="T41" fmla="*/ 3 h 901"/>
                <a:gd name="T42" fmla="*/ 14 w 1035"/>
                <a:gd name="T43" fmla="*/ 11 h 901"/>
                <a:gd name="T44" fmla="*/ 8 w 1035"/>
                <a:gd name="T45" fmla="*/ 20 h 901"/>
                <a:gd name="T46" fmla="*/ 3 w 1035"/>
                <a:gd name="T47" fmla="*/ 32 h 901"/>
                <a:gd name="T48" fmla="*/ 0 w 1035"/>
                <a:gd name="T49" fmla="*/ 46 h 901"/>
                <a:gd name="T50" fmla="*/ 0 w 1035"/>
                <a:gd name="T51" fmla="*/ 52 h 901"/>
                <a:gd name="T52" fmla="*/ 1 w 1035"/>
                <a:gd name="T53" fmla="*/ 55 h 901"/>
                <a:gd name="T54" fmla="*/ 2 w 1035"/>
                <a:gd name="T55" fmla="*/ 56 h 901"/>
                <a:gd name="T56" fmla="*/ 5 w 1035"/>
                <a:gd name="T57" fmla="*/ 58 h 901"/>
                <a:gd name="T58" fmla="*/ 7 w 1035"/>
                <a:gd name="T59" fmla="*/ 68 h 901"/>
                <a:gd name="T60" fmla="*/ 11 w 1035"/>
                <a:gd name="T61" fmla="*/ 81 h 901"/>
                <a:gd name="T62" fmla="*/ 19 w 1035"/>
                <a:gd name="T63" fmla="*/ 92 h 901"/>
                <a:gd name="T64" fmla="*/ 25 w 1035"/>
                <a:gd name="T65" fmla="*/ 98 h 901"/>
                <a:gd name="T66" fmla="*/ 28 w 1035"/>
                <a:gd name="T67" fmla="*/ 106 h 901"/>
                <a:gd name="T68" fmla="*/ 31 w 1035"/>
                <a:gd name="T69" fmla="*/ 111 h 901"/>
                <a:gd name="T70" fmla="*/ 33 w 1035"/>
                <a:gd name="T71" fmla="*/ 112 h 901"/>
                <a:gd name="T72" fmla="*/ 36 w 1035"/>
                <a:gd name="T73" fmla="*/ 111 h 901"/>
                <a:gd name="T74" fmla="*/ 37 w 1035"/>
                <a:gd name="T75" fmla="*/ 108 h 901"/>
                <a:gd name="T76" fmla="*/ 38 w 1035"/>
                <a:gd name="T77" fmla="*/ 104 h 901"/>
                <a:gd name="T78" fmla="*/ 38 w 1035"/>
                <a:gd name="T79" fmla="*/ 100 h 90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035"/>
                <a:gd name="T121" fmla="*/ 0 h 901"/>
                <a:gd name="T122" fmla="*/ 1035 w 1035"/>
                <a:gd name="T123" fmla="*/ 901 h 901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035" h="901">
                  <a:moveTo>
                    <a:pt x="1035" y="780"/>
                  </a:moveTo>
                  <a:lnTo>
                    <a:pt x="1024" y="762"/>
                  </a:lnTo>
                  <a:lnTo>
                    <a:pt x="1011" y="747"/>
                  </a:lnTo>
                  <a:lnTo>
                    <a:pt x="997" y="731"/>
                  </a:lnTo>
                  <a:lnTo>
                    <a:pt x="983" y="717"/>
                  </a:lnTo>
                  <a:lnTo>
                    <a:pt x="966" y="701"/>
                  </a:lnTo>
                  <a:lnTo>
                    <a:pt x="950" y="686"/>
                  </a:lnTo>
                  <a:lnTo>
                    <a:pt x="933" y="672"/>
                  </a:lnTo>
                  <a:lnTo>
                    <a:pt x="918" y="659"/>
                  </a:lnTo>
                  <a:lnTo>
                    <a:pt x="909" y="639"/>
                  </a:lnTo>
                  <a:lnTo>
                    <a:pt x="902" y="620"/>
                  </a:lnTo>
                  <a:lnTo>
                    <a:pt x="894" y="600"/>
                  </a:lnTo>
                  <a:lnTo>
                    <a:pt x="887" y="582"/>
                  </a:lnTo>
                  <a:lnTo>
                    <a:pt x="878" y="562"/>
                  </a:lnTo>
                  <a:lnTo>
                    <a:pt x="871" y="544"/>
                  </a:lnTo>
                  <a:lnTo>
                    <a:pt x="863" y="525"/>
                  </a:lnTo>
                  <a:lnTo>
                    <a:pt x="856" y="506"/>
                  </a:lnTo>
                  <a:lnTo>
                    <a:pt x="832" y="484"/>
                  </a:lnTo>
                  <a:lnTo>
                    <a:pt x="809" y="466"/>
                  </a:lnTo>
                  <a:lnTo>
                    <a:pt x="785" y="448"/>
                  </a:lnTo>
                  <a:lnTo>
                    <a:pt x="762" y="432"/>
                  </a:lnTo>
                  <a:lnTo>
                    <a:pt x="738" y="416"/>
                  </a:lnTo>
                  <a:lnTo>
                    <a:pt x="714" y="403"/>
                  </a:lnTo>
                  <a:lnTo>
                    <a:pt x="689" y="390"/>
                  </a:lnTo>
                  <a:lnTo>
                    <a:pt x="665" y="381"/>
                  </a:lnTo>
                  <a:lnTo>
                    <a:pt x="669" y="373"/>
                  </a:lnTo>
                  <a:lnTo>
                    <a:pt x="675" y="363"/>
                  </a:lnTo>
                  <a:lnTo>
                    <a:pt x="681" y="350"/>
                  </a:lnTo>
                  <a:lnTo>
                    <a:pt x="689" y="337"/>
                  </a:lnTo>
                  <a:lnTo>
                    <a:pt x="695" y="322"/>
                  </a:lnTo>
                  <a:lnTo>
                    <a:pt x="702" y="310"/>
                  </a:lnTo>
                  <a:lnTo>
                    <a:pt x="707" y="299"/>
                  </a:lnTo>
                  <a:lnTo>
                    <a:pt x="713" y="292"/>
                  </a:lnTo>
                  <a:lnTo>
                    <a:pt x="713" y="254"/>
                  </a:lnTo>
                  <a:lnTo>
                    <a:pt x="706" y="218"/>
                  </a:lnTo>
                  <a:lnTo>
                    <a:pt x="690" y="180"/>
                  </a:lnTo>
                  <a:lnTo>
                    <a:pt x="674" y="143"/>
                  </a:lnTo>
                  <a:lnTo>
                    <a:pt x="651" y="105"/>
                  </a:lnTo>
                  <a:lnTo>
                    <a:pt x="630" y="70"/>
                  </a:lnTo>
                  <a:lnTo>
                    <a:pt x="609" y="34"/>
                  </a:lnTo>
                  <a:lnTo>
                    <a:pt x="590" y="0"/>
                  </a:lnTo>
                  <a:lnTo>
                    <a:pt x="521" y="28"/>
                  </a:lnTo>
                  <a:lnTo>
                    <a:pt x="451" y="58"/>
                  </a:lnTo>
                  <a:lnTo>
                    <a:pt x="376" y="90"/>
                  </a:lnTo>
                  <a:lnTo>
                    <a:pt x="302" y="125"/>
                  </a:lnTo>
                  <a:lnTo>
                    <a:pt x="229" y="164"/>
                  </a:lnTo>
                  <a:lnTo>
                    <a:pt x="160" y="210"/>
                  </a:lnTo>
                  <a:lnTo>
                    <a:pt x="92" y="263"/>
                  </a:lnTo>
                  <a:lnTo>
                    <a:pt x="34" y="327"/>
                  </a:lnTo>
                  <a:lnTo>
                    <a:pt x="12" y="371"/>
                  </a:lnTo>
                  <a:lnTo>
                    <a:pt x="2" y="402"/>
                  </a:lnTo>
                  <a:lnTo>
                    <a:pt x="0" y="421"/>
                  </a:lnTo>
                  <a:lnTo>
                    <a:pt x="7" y="434"/>
                  </a:lnTo>
                  <a:lnTo>
                    <a:pt x="19" y="441"/>
                  </a:lnTo>
                  <a:lnTo>
                    <a:pt x="37" y="445"/>
                  </a:lnTo>
                  <a:lnTo>
                    <a:pt x="57" y="448"/>
                  </a:lnTo>
                  <a:lnTo>
                    <a:pt x="81" y="453"/>
                  </a:lnTo>
                  <a:lnTo>
                    <a:pt x="124" y="465"/>
                  </a:lnTo>
                  <a:lnTo>
                    <a:pt x="164" y="500"/>
                  </a:lnTo>
                  <a:lnTo>
                    <a:pt x="202" y="547"/>
                  </a:lnTo>
                  <a:lnTo>
                    <a:pt x="250" y="602"/>
                  </a:lnTo>
                  <a:lnTo>
                    <a:pt x="309" y="655"/>
                  </a:lnTo>
                  <a:lnTo>
                    <a:pt x="393" y="703"/>
                  </a:lnTo>
                  <a:lnTo>
                    <a:pt x="503" y="737"/>
                  </a:lnTo>
                  <a:lnTo>
                    <a:pt x="651" y="754"/>
                  </a:lnTo>
                  <a:lnTo>
                    <a:pt x="685" y="787"/>
                  </a:lnTo>
                  <a:lnTo>
                    <a:pt x="719" y="820"/>
                  </a:lnTo>
                  <a:lnTo>
                    <a:pt x="754" y="848"/>
                  </a:lnTo>
                  <a:lnTo>
                    <a:pt x="789" y="875"/>
                  </a:lnTo>
                  <a:lnTo>
                    <a:pt x="825" y="891"/>
                  </a:lnTo>
                  <a:lnTo>
                    <a:pt x="861" y="901"/>
                  </a:lnTo>
                  <a:lnTo>
                    <a:pt x="897" y="901"/>
                  </a:lnTo>
                  <a:lnTo>
                    <a:pt x="935" y="890"/>
                  </a:lnTo>
                  <a:lnTo>
                    <a:pt x="967" y="888"/>
                  </a:lnTo>
                  <a:lnTo>
                    <a:pt x="993" y="881"/>
                  </a:lnTo>
                  <a:lnTo>
                    <a:pt x="1011" y="869"/>
                  </a:lnTo>
                  <a:lnTo>
                    <a:pt x="1025" y="858"/>
                  </a:lnTo>
                  <a:lnTo>
                    <a:pt x="1031" y="839"/>
                  </a:lnTo>
                  <a:lnTo>
                    <a:pt x="1035" y="821"/>
                  </a:lnTo>
                  <a:lnTo>
                    <a:pt x="1035" y="800"/>
                  </a:lnTo>
                  <a:lnTo>
                    <a:pt x="1035" y="780"/>
                  </a:lnTo>
                  <a:close/>
                </a:path>
              </a:pathLst>
            </a:custGeom>
            <a:solidFill>
              <a:srgbClr val="D1852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" name="Freeform 92"/>
            <p:cNvSpPr>
              <a:spLocks/>
            </p:cNvSpPr>
            <p:nvPr/>
          </p:nvSpPr>
          <p:spPr bwMode="auto">
            <a:xfrm>
              <a:off x="4412" y="2322"/>
              <a:ext cx="320" cy="419"/>
            </a:xfrm>
            <a:custGeom>
              <a:avLst/>
              <a:gdLst>
                <a:gd name="T0" fmla="*/ 35 w 960"/>
                <a:gd name="T1" fmla="*/ 89 h 837"/>
                <a:gd name="T2" fmla="*/ 34 w 960"/>
                <a:gd name="T3" fmla="*/ 85 h 837"/>
                <a:gd name="T4" fmla="*/ 33 w 960"/>
                <a:gd name="T5" fmla="*/ 82 h 837"/>
                <a:gd name="T6" fmla="*/ 32 w 960"/>
                <a:gd name="T7" fmla="*/ 79 h 837"/>
                <a:gd name="T8" fmla="*/ 31 w 960"/>
                <a:gd name="T9" fmla="*/ 75 h 837"/>
                <a:gd name="T10" fmla="*/ 31 w 960"/>
                <a:gd name="T11" fmla="*/ 70 h 837"/>
                <a:gd name="T12" fmla="*/ 30 w 960"/>
                <a:gd name="T13" fmla="*/ 66 h 837"/>
                <a:gd name="T14" fmla="*/ 30 w 960"/>
                <a:gd name="T15" fmla="*/ 62 h 837"/>
                <a:gd name="T16" fmla="*/ 29 w 960"/>
                <a:gd name="T17" fmla="*/ 57 h 837"/>
                <a:gd name="T18" fmla="*/ 27 w 960"/>
                <a:gd name="T19" fmla="*/ 53 h 837"/>
                <a:gd name="T20" fmla="*/ 25 w 960"/>
                <a:gd name="T21" fmla="*/ 49 h 837"/>
                <a:gd name="T22" fmla="*/ 24 w 960"/>
                <a:gd name="T23" fmla="*/ 46 h 837"/>
                <a:gd name="T24" fmla="*/ 23 w 960"/>
                <a:gd name="T25" fmla="*/ 44 h 837"/>
                <a:gd name="T26" fmla="*/ 23 w 960"/>
                <a:gd name="T27" fmla="*/ 41 h 837"/>
                <a:gd name="T28" fmla="*/ 24 w 960"/>
                <a:gd name="T29" fmla="*/ 38 h 837"/>
                <a:gd name="T30" fmla="*/ 24 w 960"/>
                <a:gd name="T31" fmla="*/ 35 h 837"/>
                <a:gd name="T32" fmla="*/ 24 w 960"/>
                <a:gd name="T33" fmla="*/ 30 h 837"/>
                <a:gd name="T34" fmla="*/ 24 w 960"/>
                <a:gd name="T35" fmla="*/ 22 h 837"/>
                <a:gd name="T36" fmla="*/ 23 w 960"/>
                <a:gd name="T37" fmla="*/ 13 h 837"/>
                <a:gd name="T38" fmla="*/ 21 w 960"/>
                <a:gd name="T39" fmla="*/ 4 h 837"/>
                <a:gd name="T40" fmla="*/ 18 w 960"/>
                <a:gd name="T41" fmla="*/ 4 h 837"/>
                <a:gd name="T42" fmla="*/ 13 w 960"/>
                <a:gd name="T43" fmla="*/ 11 h 837"/>
                <a:gd name="T44" fmla="*/ 8 w 960"/>
                <a:gd name="T45" fmla="*/ 20 h 837"/>
                <a:gd name="T46" fmla="*/ 3 w 960"/>
                <a:gd name="T47" fmla="*/ 31 h 837"/>
                <a:gd name="T48" fmla="*/ 0 w 960"/>
                <a:gd name="T49" fmla="*/ 44 h 837"/>
                <a:gd name="T50" fmla="*/ 0 w 960"/>
                <a:gd name="T51" fmla="*/ 49 h 837"/>
                <a:gd name="T52" fmla="*/ 1 w 960"/>
                <a:gd name="T53" fmla="*/ 52 h 837"/>
                <a:gd name="T54" fmla="*/ 2 w 960"/>
                <a:gd name="T55" fmla="*/ 52 h 837"/>
                <a:gd name="T56" fmla="*/ 4 w 960"/>
                <a:gd name="T57" fmla="*/ 55 h 837"/>
                <a:gd name="T58" fmla="*/ 7 w 960"/>
                <a:gd name="T59" fmla="*/ 64 h 837"/>
                <a:gd name="T60" fmla="*/ 11 w 960"/>
                <a:gd name="T61" fmla="*/ 76 h 837"/>
                <a:gd name="T62" fmla="*/ 17 w 960"/>
                <a:gd name="T63" fmla="*/ 86 h 837"/>
                <a:gd name="T64" fmla="*/ 23 w 960"/>
                <a:gd name="T65" fmla="*/ 92 h 837"/>
                <a:gd name="T66" fmla="*/ 26 w 960"/>
                <a:gd name="T67" fmla="*/ 99 h 837"/>
                <a:gd name="T68" fmla="*/ 28 w 960"/>
                <a:gd name="T69" fmla="*/ 104 h 837"/>
                <a:gd name="T70" fmla="*/ 31 w 960"/>
                <a:gd name="T71" fmla="*/ 105 h 837"/>
                <a:gd name="T72" fmla="*/ 33 w 960"/>
                <a:gd name="T73" fmla="*/ 103 h 837"/>
                <a:gd name="T74" fmla="*/ 35 w 960"/>
                <a:gd name="T75" fmla="*/ 102 h 837"/>
                <a:gd name="T76" fmla="*/ 35 w 960"/>
                <a:gd name="T77" fmla="*/ 98 h 837"/>
                <a:gd name="T78" fmla="*/ 36 w 960"/>
                <a:gd name="T79" fmla="*/ 93 h 837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960"/>
                <a:gd name="T121" fmla="*/ 0 h 837"/>
                <a:gd name="T122" fmla="*/ 960 w 960"/>
                <a:gd name="T123" fmla="*/ 837 h 837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960" h="837">
                  <a:moveTo>
                    <a:pt x="960" y="725"/>
                  </a:moveTo>
                  <a:lnTo>
                    <a:pt x="949" y="709"/>
                  </a:lnTo>
                  <a:lnTo>
                    <a:pt x="937" y="694"/>
                  </a:lnTo>
                  <a:lnTo>
                    <a:pt x="923" y="679"/>
                  </a:lnTo>
                  <a:lnTo>
                    <a:pt x="910" y="666"/>
                  </a:lnTo>
                  <a:lnTo>
                    <a:pt x="895" y="652"/>
                  </a:lnTo>
                  <a:lnTo>
                    <a:pt x="881" y="639"/>
                  </a:lnTo>
                  <a:lnTo>
                    <a:pt x="865" y="626"/>
                  </a:lnTo>
                  <a:lnTo>
                    <a:pt x="850" y="614"/>
                  </a:lnTo>
                  <a:lnTo>
                    <a:pt x="841" y="594"/>
                  </a:lnTo>
                  <a:lnTo>
                    <a:pt x="834" y="577"/>
                  </a:lnTo>
                  <a:lnTo>
                    <a:pt x="827" y="559"/>
                  </a:lnTo>
                  <a:lnTo>
                    <a:pt x="820" y="542"/>
                  </a:lnTo>
                  <a:lnTo>
                    <a:pt x="813" y="524"/>
                  </a:lnTo>
                  <a:lnTo>
                    <a:pt x="806" y="507"/>
                  </a:lnTo>
                  <a:lnTo>
                    <a:pt x="799" y="489"/>
                  </a:lnTo>
                  <a:lnTo>
                    <a:pt x="793" y="472"/>
                  </a:lnTo>
                  <a:lnTo>
                    <a:pt x="771" y="451"/>
                  </a:lnTo>
                  <a:lnTo>
                    <a:pt x="749" y="434"/>
                  </a:lnTo>
                  <a:lnTo>
                    <a:pt x="727" y="417"/>
                  </a:lnTo>
                  <a:lnTo>
                    <a:pt x="706" y="402"/>
                  </a:lnTo>
                  <a:lnTo>
                    <a:pt x="683" y="388"/>
                  </a:lnTo>
                  <a:lnTo>
                    <a:pt x="661" y="376"/>
                  </a:lnTo>
                  <a:lnTo>
                    <a:pt x="638" y="365"/>
                  </a:lnTo>
                  <a:lnTo>
                    <a:pt x="615" y="355"/>
                  </a:lnTo>
                  <a:lnTo>
                    <a:pt x="620" y="348"/>
                  </a:lnTo>
                  <a:lnTo>
                    <a:pt x="625" y="339"/>
                  </a:lnTo>
                  <a:lnTo>
                    <a:pt x="631" y="327"/>
                  </a:lnTo>
                  <a:lnTo>
                    <a:pt x="638" y="315"/>
                  </a:lnTo>
                  <a:lnTo>
                    <a:pt x="644" y="302"/>
                  </a:lnTo>
                  <a:lnTo>
                    <a:pt x="649" y="290"/>
                  </a:lnTo>
                  <a:lnTo>
                    <a:pt x="655" y="280"/>
                  </a:lnTo>
                  <a:lnTo>
                    <a:pt x="661" y="273"/>
                  </a:lnTo>
                  <a:lnTo>
                    <a:pt x="661" y="238"/>
                  </a:lnTo>
                  <a:lnTo>
                    <a:pt x="655" y="204"/>
                  </a:lnTo>
                  <a:lnTo>
                    <a:pt x="644" y="169"/>
                  </a:lnTo>
                  <a:lnTo>
                    <a:pt x="628" y="135"/>
                  </a:lnTo>
                  <a:lnTo>
                    <a:pt x="608" y="100"/>
                  </a:lnTo>
                  <a:lnTo>
                    <a:pt x="589" y="66"/>
                  </a:lnTo>
                  <a:lnTo>
                    <a:pt x="570" y="32"/>
                  </a:lnTo>
                  <a:lnTo>
                    <a:pt x="555" y="0"/>
                  </a:lnTo>
                  <a:lnTo>
                    <a:pt x="490" y="26"/>
                  </a:lnTo>
                  <a:lnTo>
                    <a:pt x="423" y="54"/>
                  </a:lnTo>
                  <a:lnTo>
                    <a:pt x="353" y="83"/>
                  </a:lnTo>
                  <a:lnTo>
                    <a:pt x="285" y="117"/>
                  </a:lnTo>
                  <a:lnTo>
                    <a:pt x="215" y="153"/>
                  </a:lnTo>
                  <a:lnTo>
                    <a:pt x="150" y="196"/>
                  </a:lnTo>
                  <a:lnTo>
                    <a:pt x="87" y="246"/>
                  </a:lnTo>
                  <a:lnTo>
                    <a:pt x="34" y="305"/>
                  </a:lnTo>
                  <a:lnTo>
                    <a:pt x="13" y="345"/>
                  </a:lnTo>
                  <a:lnTo>
                    <a:pt x="3" y="374"/>
                  </a:lnTo>
                  <a:lnTo>
                    <a:pt x="0" y="392"/>
                  </a:lnTo>
                  <a:lnTo>
                    <a:pt x="7" y="405"/>
                  </a:lnTo>
                  <a:lnTo>
                    <a:pt x="18" y="410"/>
                  </a:lnTo>
                  <a:lnTo>
                    <a:pt x="34" y="414"/>
                  </a:lnTo>
                  <a:lnTo>
                    <a:pt x="54" y="416"/>
                  </a:lnTo>
                  <a:lnTo>
                    <a:pt x="75" y="421"/>
                  </a:lnTo>
                  <a:lnTo>
                    <a:pt x="116" y="433"/>
                  </a:lnTo>
                  <a:lnTo>
                    <a:pt x="152" y="464"/>
                  </a:lnTo>
                  <a:lnTo>
                    <a:pt x="188" y="507"/>
                  </a:lnTo>
                  <a:lnTo>
                    <a:pt x="231" y="558"/>
                  </a:lnTo>
                  <a:lnTo>
                    <a:pt x="287" y="607"/>
                  </a:lnTo>
                  <a:lnTo>
                    <a:pt x="363" y="653"/>
                  </a:lnTo>
                  <a:lnTo>
                    <a:pt x="464" y="685"/>
                  </a:lnTo>
                  <a:lnTo>
                    <a:pt x="601" y="700"/>
                  </a:lnTo>
                  <a:lnTo>
                    <a:pt x="632" y="732"/>
                  </a:lnTo>
                  <a:lnTo>
                    <a:pt x="666" y="762"/>
                  </a:lnTo>
                  <a:lnTo>
                    <a:pt x="697" y="789"/>
                  </a:lnTo>
                  <a:lnTo>
                    <a:pt x="731" y="812"/>
                  </a:lnTo>
                  <a:lnTo>
                    <a:pt x="764" y="828"/>
                  </a:lnTo>
                  <a:lnTo>
                    <a:pt x="797" y="837"/>
                  </a:lnTo>
                  <a:lnTo>
                    <a:pt x="831" y="836"/>
                  </a:lnTo>
                  <a:lnTo>
                    <a:pt x="867" y="827"/>
                  </a:lnTo>
                  <a:lnTo>
                    <a:pt x="896" y="824"/>
                  </a:lnTo>
                  <a:lnTo>
                    <a:pt x="920" y="818"/>
                  </a:lnTo>
                  <a:lnTo>
                    <a:pt x="936" y="809"/>
                  </a:lnTo>
                  <a:lnTo>
                    <a:pt x="949" y="797"/>
                  </a:lnTo>
                  <a:lnTo>
                    <a:pt x="956" y="780"/>
                  </a:lnTo>
                  <a:lnTo>
                    <a:pt x="960" y="763"/>
                  </a:lnTo>
                  <a:lnTo>
                    <a:pt x="960" y="743"/>
                  </a:lnTo>
                  <a:lnTo>
                    <a:pt x="960" y="725"/>
                  </a:lnTo>
                  <a:close/>
                </a:path>
              </a:pathLst>
            </a:custGeom>
            <a:solidFill>
              <a:srgbClr val="DB8F3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" name="Freeform 93"/>
            <p:cNvSpPr>
              <a:spLocks/>
            </p:cNvSpPr>
            <p:nvPr/>
          </p:nvSpPr>
          <p:spPr bwMode="auto">
            <a:xfrm>
              <a:off x="4537" y="2427"/>
              <a:ext cx="105" cy="56"/>
            </a:xfrm>
            <a:custGeom>
              <a:avLst/>
              <a:gdLst>
                <a:gd name="T0" fmla="*/ 8 w 316"/>
                <a:gd name="T1" fmla="*/ 9 h 114"/>
                <a:gd name="T2" fmla="*/ 7 w 316"/>
                <a:gd name="T3" fmla="*/ 6 h 114"/>
                <a:gd name="T4" fmla="*/ 6 w 316"/>
                <a:gd name="T5" fmla="*/ 4 h 114"/>
                <a:gd name="T6" fmla="*/ 5 w 316"/>
                <a:gd name="T7" fmla="*/ 3 h 114"/>
                <a:gd name="T8" fmla="*/ 4 w 316"/>
                <a:gd name="T9" fmla="*/ 1 h 114"/>
                <a:gd name="T10" fmla="*/ 3 w 316"/>
                <a:gd name="T11" fmla="*/ 0 h 114"/>
                <a:gd name="T12" fmla="*/ 2 w 316"/>
                <a:gd name="T13" fmla="*/ 0 h 114"/>
                <a:gd name="T14" fmla="*/ 1 w 316"/>
                <a:gd name="T15" fmla="*/ 0 h 114"/>
                <a:gd name="T16" fmla="*/ 0 w 316"/>
                <a:gd name="T17" fmla="*/ 0 h 114"/>
                <a:gd name="T18" fmla="*/ 1 w 316"/>
                <a:gd name="T19" fmla="*/ 0 h 114"/>
                <a:gd name="T20" fmla="*/ 2 w 316"/>
                <a:gd name="T21" fmla="*/ 1 h 114"/>
                <a:gd name="T22" fmla="*/ 3 w 316"/>
                <a:gd name="T23" fmla="*/ 2 h 114"/>
                <a:gd name="T24" fmla="*/ 4 w 316"/>
                <a:gd name="T25" fmla="*/ 3 h 114"/>
                <a:gd name="T26" fmla="*/ 5 w 316"/>
                <a:gd name="T27" fmla="*/ 4 h 114"/>
                <a:gd name="T28" fmla="*/ 6 w 316"/>
                <a:gd name="T29" fmla="*/ 6 h 114"/>
                <a:gd name="T30" fmla="*/ 7 w 316"/>
                <a:gd name="T31" fmla="*/ 8 h 114"/>
                <a:gd name="T32" fmla="*/ 8 w 316"/>
                <a:gd name="T33" fmla="*/ 10 h 114"/>
                <a:gd name="T34" fmla="*/ 8 w 316"/>
                <a:gd name="T35" fmla="*/ 11 h 114"/>
                <a:gd name="T36" fmla="*/ 8 w 316"/>
                <a:gd name="T37" fmla="*/ 11 h 114"/>
                <a:gd name="T38" fmla="*/ 9 w 316"/>
                <a:gd name="T39" fmla="*/ 12 h 114"/>
                <a:gd name="T40" fmla="*/ 9 w 316"/>
                <a:gd name="T41" fmla="*/ 12 h 114"/>
                <a:gd name="T42" fmla="*/ 10 w 316"/>
                <a:gd name="T43" fmla="*/ 13 h 114"/>
                <a:gd name="T44" fmla="*/ 10 w 316"/>
                <a:gd name="T45" fmla="*/ 13 h 114"/>
                <a:gd name="T46" fmla="*/ 11 w 316"/>
                <a:gd name="T47" fmla="*/ 13 h 114"/>
                <a:gd name="T48" fmla="*/ 11 w 316"/>
                <a:gd name="T49" fmla="*/ 14 h 114"/>
                <a:gd name="T50" fmla="*/ 12 w 316"/>
                <a:gd name="T51" fmla="*/ 13 h 114"/>
                <a:gd name="T52" fmla="*/ 12 w 316"/>
                <a:gd name="T53" fmla="*/ 12 h 114"/>
                <a:gd name="T54" fmla="*/ 11 w 316"/>
                <a:gd name="T55" fmla="*/ 12 h 114"/>
                <a:gd name="T56" fmla="*/ 11 w 316"/>
                <a:gd name="T57" fmla="*/ 12 h 114"/>
                <a:gd name="T58" fmla="*/ 10 w 316"/>
                <a:gd name="T59" fmla="*/ 12 h 114"/>
                <a:gd name="T60" fmla="*/ 10 w 316"/>
                <a:gd name="T61" fmla="*/ 11 h 114"/>
                <a:gd name="T62" fmla="*/ 9 w 316"/>
                <a:gd name="T63" fmla="*/ 11 h 114"/>
                <a:gd name="T64" fmla="*/ 9 w 316"/>
                <a:gd name="T65" fmla="*/ 10 h 114"/>
                <a:gd name="T66" fmla="*/ 8 w 316"/>
                <a:gd name="T67" fmla="*/ 10 h 114"/>
                <a:gd name="T68" fmla="*/ 8 w 316"/>
                <a:gd name="T69" fmla="*/ 9 h 11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16"/>
                <a:gd name="T106" fmla="*/ 0 h 114"/>
                <a:gd name="T107" fmla="*/ 316 w 316"/>
                <a:gd name="T108" fmla="*/ 114 h 11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16" h="114">
                  <a:moveTo>
                    <a:pt x="219" y="76"/>
                  </a:moveTo>
                  <a:lnTo>
                    <a:pt x="192" y="55"/>
                  </a:lnTo>
                  <a:lnTo>
                    <a:pt x="167" y="38"/>
                  </a:lnTo>
                  <a:lnTo>
                    <a:pt x="140" y="24"/>
                  </a:lnTo>
                  <a:lnTo>
                    <a:pt x="114" y="13"/>
                  </a:lnTo>
                  <a:lnTo>
                    <a:pt x="86" y="5"/>
                  </a:lnTo>
                  <a:lnTo>
                    <a:pt x="58" y="2"/>
                  </a:lnTo>
                  <a:lnTo>
                    <a:pt x="28" y="0"/>
                  </a:lnTo>
                  <a:lnTo>
                    <a:pt x="0" y="4"/>
                  </a:lnTo>
                  <a:lnTo>
                    <a:pt x="32" y="4"/>
                  </a:lnTo>
                  <a:lnTo>
                    <a:pt x="64" y="9"/>
                  </a:lnTo>
                  <a:lnTo>
                    <a:pt x="93" y="16"/>
                  </a:lnTo>
                  <a:lnTo>
                    <a:pt x="120" y="26"/>
                  </a:lnTo>
                  <a:lnTo>
                    <a:pt x="144" y="37"/>
                  </a:lnTo>
                  <a:lnTo>
                    <a:pt x="168" y="51"/>
                  </a:lnTo>
                  <a:lnTo>
                    <a:pt x="189" y="67"/>
                  </a:lnTo>
                  <a:lnTo>
                    <a:pt x="210" y="86"/>
                  </a:lnTo>
                  <a:lnTo>
                    <a:pt x="219" y="90"/>
                  </a:lnTo>
                  <a:lnTo>
                    <a:pt x="230" y="94"/>
                  </a:lnTo>
                  <a:lnTo>
                    <a:pt x="241" y="98"/>
                  </a:lnTo>
                  <a:lnTo>
                    <a:pt x="254" y="102"/>
                  </a:lnTo>
                  <a:lnTo>
                    <a:pt x="265" y="105"/>
                  </a:lnTo>
                  <a:lnTo>
                    <a:pt x="278" y="107"/>
                  </a:lnTo>
                  <a:lnTo>
                    <a:pt x="292" y="110"/>
                  </a:lnTo>
                  <a:lnTo>
                    <a:pt x="308" y="114"/>
                  </a:lnTo>
                  <a:lnTo>
                    <a:pt x="312" y="107"/>
                  </a:lnTo>
                  <a:lnTo>
                    <a:pt x="316" y="102"/>
                  </a:lnTo>
                  <a:lnTo>
                    <a:pt x="302" y="101"/>
                  </a:lnTo>
                  <a:lnTo>
                    <a:pt x="289" y="99"/>
                  </a:lnTo>
                  <a:lnTo>
                    <a:pt x="277" y="97"/>
                  </a:lnTo>
                  <a:lnTo>
                    <a:pt x="264" y="94"/>
                  </a:lnTo>
                  <a:lnTo>
                    <a:pt x="251" y="90"/>
                  </a:lnTo>
                  <a:lnTo>
                    <a:pt x="240" y="86"/>
                  </a:lnTo>
                  <a:lnTo>
                    <a:pt x="229" y="81"/>
                  </a:lnTo>
                  <a:lnTo>
                    <a:pt x="219" y="76"/>
                  </a:lnTo>
                  <a:close/>
                </a:path>
              </a:pathLst>
            </a:custGeom>
            <a:solidFill>
              <a:srgbClr val="611400"/>
            </a:solidFill>
            <a:ln w="0">
              <a:solidFill>
                <a:srgbClr val="6114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" name="Freeform 94"/>
            <p:cNvSpPr>
              <a:spLocks/>
            </p:cNvSpPr>
            <p:nvPr/>
          </p:nvSpPr>
          <p:spPr bwMode="auto">
            <a:xfrm>
              <a:off x="4653" y="2645"/>
              <a:ext cx="106" cy="173"/>
            </a:xfrm>
            <a:custGeom>
              <a:avLst/>
              <a:gdLst>
                <a:gd name="T0" fmla="*/ 12 w 318"/>
                <a:gd name="T1" fmla="*/ 43 h 346"/>
                <a:gd name="T2" fmla="*/ 10 w 318"/>
                <a:gd name="T3" fmla="*/ 35 h 346"/>
                <a:gd name="T4" fmla="*/ 9 w 318"/>
                <a:gd name="T5" fmla="*/ 28 h 346"/>
                <a:gd name="T6" fmla="*/ 7 w 318"/>
                <a:gd name="T7" fmla="*/ 22 h 346"/>
                <a:gd name="T8" fmla="*/ 6 w 318"/>
                <a:gd name="T9" fmla="*/ 18 h 346"/>
                <a:gd name="T10" fmla="*/ 4 w 318"/>
                <a:gd name="T11" fmla="*/ 12 h 346"/>
                <a:gd name="T12" fmla="*/ 3 w 318"/>
                <a:gd name="T13" fmla="*/ 9 h 346"/>
                <a:gd name="T14" fmla="*/ 1 w 318"/>
                <a:gd name="T15" fmla="*/ 5 h 346"/>
                <a:gd name="T16" fmla="*/ 0 w 318"/>
                <a:gd name="T17" fmla="*/ 0 h 346"/>
                <a:gd name="T18" fmla="*/ 1 w 318"/>
                <a:gd name="T19" fmla="*/ 5 h 346"/>
                <a:gd name="T20" fmla="*/ 3 w 318"/>
                <a:gd name="T21" fmla="*/ 10 h 346"/>
                <a:gd name="T22" fmla="*/ 4 w 318"/>
                <a:gd name="T23" fmla="*/ 13 h 346"/>
                <a:gd name="T24" fmla="*/ 6 w 318"/>
                <a:gd name="T25" fmla="*/ 19 h 346"/>
                <a:gd name="T26" fmla="*/ 7 w 318"/>
                <a:gd name="T27" fmla="*/ 23 h 346"/>
                <a:gd name="T28" fmla="*/ 9 w 318"/>
                <a:gd name="T29" fmla="*/ 29 h 346"/>
                <a:gd name="T30" fmla="*/ 10 w 318"/>
                <a:gd name="T31" fmla="*/ 36 h 346"/>
                <a:gd name="T32" fmla="*/ 11 w 318"/>
                <a:gd name="T33" fmla="*/ 43 h 346"/>
                <a:gd name="T34" fmla="*/ 11 w 318"/>
                <a:gd name="T35" fmla="*/ 43 h 346"/>
                <a:gd name="T36" fmla="*/ 12 w 318"/>
                <a:gd name="T37" fmla="*/ 43 h 34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18"/>
                <a:gd name="T58" fmla="*/ 0 h 346"/>
                <a:gd name="T59" fmla="*/ 318 w 318"/>
                <a:gd name="T60" fmla="*/ 346 h 34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18" h="346">
                  <a:moveTo>
                    <a:pt x="318" y="340"/>
                  </a:moveTo>
                  <a:lnTo>
                    <a:pt x="280" y="276"/>
                  </a:lnTo>
                  <a:lnTo>
                    <a:pt x="241" y="224"/>
                  </a:lnTo>
                  <a:lnTo>
                    <a:pt x="202" y="179"/>
                  </a:lnTo>
                  <a:lnTo>
                    <a:pt x="162" y="139"/>
                  </a:lnTo>
                  <a:lnTo>
                    <a:pt x="121" y="101"/>
                  </a:lnTo>
                  <a:lnTo>
                    <a:pt x="81" y="68"/>
                  </a:lnTo>
                  <a:lnTo>
                    <a:pt x="40" y="34"/>
                  </a:lnTo>
                  <a:lnTo>
                    <a:pt x="0" y="0"/>
                  </a:lnTo>
                  <a:lnTo>
                    <a:pt x="38" y="36"/>
                  </a:lnTo>
                  <a:lnTo>
                    <a:pt x="78" y="73"/>
                  </a:lnTo>
                  <a:lnTo>
                    <a:pt x="116" y="108"/>
                  </a:lnTo>
                  <a:lnTo>
                    <a:pt x="155" y="149"/>
                  </a:lnTo>
                  <a:lnTo>
                    <a:pt x="192" y="189"/>
                  </a:lnTo>
                  <a:lnTo>
                    <a:pt x="230" y="236"/>
                  </a:lnTo>
                  <a:lnTo>
                    <a:pt x="267" y="287"/>
                  </a:lnTo>
                  <a:lnTo>
                    <a:pt x="302" y="346"/>
                  </a:lnTo>
                  <a:lnTo>
                    <a:pt x="309" y="343"/>
                  </a:lnTo>
                  <a:lnTo>
                    <a:pt x="318" y="340"/>
                  </a:lnTo>
                  <a:close/>
                </a:path>
              </a:pathLst>
            </a:custGeom>
            <a:solidFill>
              <a:srgbClr val="611400"/>
            </a:solidFill>
            <a:ln w="0">
              <a:solidFill>
                <a:srgbClr val="6114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" name="Freeform 95"/>
            <p:cNvSpPr>
              <a:spLocks/>
            </p:cNvSpPr>
            <p:nvPr/>
          </p:nvSpPr>
          <p:spPr bwMode="auto">
            <a:xfrm>
              <a:off x="4690" y="2597"/>
              <a:ext cx="59" cy="69"/>
            </a:xfrm>
            <a:custGeom>
              <a:avLst/>
              <a:gdLst>
                <a:gd name="T0" fmla="*/ 6 w 179"/>
                <a:gd name="T1" fmla="*/ 15 h 138"/>
                <a:gd name="T2" fmla="*/ 5 w 179"/>
                <a:gd name="T3" fmla="*/ 13 h 138"/>
                <a:gd name="T4" fmla="*/ 5 w 179"/>
                <a:gd name="T5" fmla="*/ 11 h 138"/>
                <a:gd name="T6" fmla="*/ 4 w 179"/>
                <a:gd name="T7" fmla="*/ 9 h 138"/>
                <a:gd name="T8" fmla="*/ 3 w 179"/>
                <a:gd name="T9" fmla="*/ 7 h 138"/>
                <a:gd name="T10" fmla="*/ 2 w 179"/>
                <a:gd name="T11" fmla="*/ 5 h 138"/>
                <a:gd name="T12" fmla="*/ 2 w 179"/>
                <a:gd name="T13" fmla="*/ 3 h 138"/>
                <a:gd name="T14" fmla="*/ 1 w 179"/>
                <a:gd name="T15" fmla="*/ 1 h 138"/>
                <a:gd name="T16" fmla="*/ 0 w 179"/>
                <a:gd name="T17" fmla="*/ 0 h 138"/>
                <a:gd name="T18" fmla="*/ 1 w 179"/>
                <a:gd name="T19" fmla="*/ 2 h 138"/>
                <a:gd name="T20" fmla="*/ 2 w 179"/>
                <a:gd name="T21" fmla="*/ 4 h 138"/>
                <a:gd name="T22" fmla="*/ 2 w 179"/>
                <a:gd name="T23" fmla="*/ 6 h 138"/>
                <a:gd name="T24" fmla="*/ 3 w 179"/>
                <a:gd name="T25" fmla="*/ 9 h 138"/>
                <a:gd name="T26" fmla="*/ 4 w 179"/>
                <a:gd name="T27" fmla="*/ 10 h 138"/>
                <a:gd name="T28" fmla="*/ 5 w 179"/>
                <a:gd name="T29" fmla="*/ 12 h 138"/>
                <a:gd name="T30" fmla="*/ 6 w 179"/>
                <a:gd name="T31" fmla="*/ 15 h 138"/>
                <a:gd name="T32" fmla="*/ 6 w 179"/>
                <a:gd name="T33" fmla="*/ 17 h 138"/>
                <a:gd name="T34" fmla="*/ 6 w 179"/>
                <a:gd name="T35" fmla="*/ 17 h 138"/>
                <a:gd name="T36" fmla="*/ 6 w 179"/>
                <a:gd name="T37" fmla="*/ 15 h 13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79"/>
                <a:gd name="T58" fmla="*/ 0 h 138"/>
                <a:gd name="T59" fmla="*/ 179 w 179"/>
                <a:gd name="T60" fmla="*/ 138 h 13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79" h="138">
                  <a:moveTo>
                    <a:pt x="175" y="124"/>
                  </a:moveTo>
                  <a:lnTo>
                    <a:pt x="152" y="108"/>
                  </a:lnTo>
                  <a:lnTo>
                    <a:pt x="130" y="93"/>
                  </a:lnTo>
                  <a:lnTo>
                    <a:pt x="108" y="77"/>
                  </a:lnTo>
                  <a:lnTo>
                    <a:pt x="87" y="61"/>
                  </a:lnTo>
                  <a:lnTo>
                    <a:pt x="65" y="46"/>
                  </a:lnTo>
                  <a:lnTo>
                    <a:pt x="42" y="30"/>
                  </a:lnTo>
                  <a:lnTo>
                    <a:pt x="21" y="14"/>
                  </a:lnTo>
                  <a:lnTo>
                    <a:pt x="0" y="0"/>
                  </a:lnTo>
                  <a:lnTo>
                    <a:pt x="21" y="17"/>
                  </a:lnTo>
                  <a:lnTo>
                    <a:pt x="42" y="34"/>
                  </a:lnTo>
                  <a:lnTo>
                    <a:pt x="65" y="51"/>
                  </a:lnTo>
                  <a:lnTo>
                    <a:pt x="87" y="69"/>
                  </a:lnTo>
                  <a:lnTo>
                    <a:pt x="110" y="86"/>
                  </a:lnTo>
                  <a:lnTo>
                    <a:pt x="132" y="103"/>
                  </a:lnTo>
                  <a:lnTo>
                    <a:pt x="155" y="120"/>
                  </a:lnTo>
                  <a:lnTo>
                    <a:pt x="179" y="138"/>
                  </a:lnTo>
                  <a:lnTo>
                    <a:pt x="175" y="131"/>
                  </a:lnTo>
                  <a:lnTo>
                    <a:pt x="175" y="124"/>
                  </a:lnTo>
                  <a:close/>
                </a:path>
              </a:pathLst>
            </a:custGeom>
            <a:solidFill>
              <a:srgbClr val="611400"/>
            </a:solidFill>
            <a:ln w="0">
              <a:solidFill>
                <a:srgbClr val="6114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7" name="Freeform 96"/>
            <p:cNvSpPr>
              <a:spLocks/>
            </p:cNvSpPr>
            <p:nvPr/>
          </p:nvSpPr>
          <p:spPr bwMode="auto">
            <a:xfrm>
              <a:off x="4911" y="2128"/>
              <a:ext cx="98" cy="143"/>
            </a:xfrm>
            <a:custGeom>
              <a:avLst/>
              <a:gdLst>
                <a:gd name="T0" fmla="*/ 6 w 293"/>
                <a:gd name="T1" fmla="*/ 35 h 287"/>
                <a:gd name="T2" fmla="*/ 4 w 293"/>
                <a:gd name="T3" fmla="*/ 33 h 287"/>
                <a:gd name="T4" fmla="*/ 2 w 293"/>
                <a:gd name="T5" fmla="*/ 29 h 287"/>
                <a:gd name="T6" fmla="*/ 1 w 293"/>
                <a:gd name="T7" fmla="*/ 25 h 287"/>
                <a:gd name="T8" fmla="*/ 1 w 293"/>
                <a:gd name="T9" fmla="*/ 21 h 287"/>
                <a:gd name="T10" fmla="*/ 0 w 293"/>
                <a:gd name="T11" fmla="*/ 16 h 287"/>
                <a:gd name="T12" fmla="*/ 0 w 293"/>
                <a:gd name="T13" fmla="*/ 11 h 287"/>
                <a:gd name="T14" fmla="*/ 0 w 293"/>
                <a:gd name="T15" fmla="*/ 5 h 287"/>
                <a:gd name="T16" fmla="*/ 0 w 293"/>
                <a:gd name="T17" fmla="*/ 0 h 287"/>
                <a:gd name="T18" fmla="*/ 0 w 293"/>
                <a:gd name="T19" fmla="*/ 4 h 287"/>
                <a:gd name="T20" fmla="*/ 0 w 293"/>
                <a:gd name="T21" fmla="*/ 9 h 287"/>
                <a:gd name="T22" fmla="*/ 1 w 293"/>
                <a:gd name="T23" fmla="*/ 12 h 287"/>
                <a:gd name="T24" fmla="*/ 1 w 293"/>
                <a:gd name="T25" fmla="*/ 16 h 287"/>
                <a:gd name="T26" fmla="*/ 2 w 293"/>
                <a:gd name="T27" fmla="*/ 19 h 287"/>
                <a:gd name="T28" fmla="*/ 3 w 293"/>
                <a:gd name="T29" fmla="*/ 21 h 287"/>
                <a:gd name="T30" fmla="*/ 4 w 293"/>
                <a:gd name="T31" fmla="*/ 23 h 287"/>
                <a:gd name="T32" fmla="*/ 5 w 293"/>
                <a:gd name="T33" fmla="*/ 24 h 287"/>
                <a:gd name="T34" fmla="*/ 6 w 293"/>
                <a:gd name="T35" fmla="*/ 21 h 287"/>
                <a:gd name="T36" fmla="*/ 7 w 293"/>
                <a:gd name="T37" fmla="*/ 18 h 287"/>
                <a:gd name="T38" fmla="*/ 7 w 293"/>
                <a:gd name="T39" fmla="*/ 14 h 287"/>
                <a:gd name="T40" fmla="*/ 7 w 293"/>
                <a:gd name="T41" fmla="*/ 11 h 287"/>
                <a:gd name="T42" fmla="*/ 8 w 293"/>
                <a:gd name="T43" fmla="*/ 7 h 287"/>
                <a:gd name="T44" fmla="*/ 8 w 293"/>
                <a:gd name="T45" fmla="*/ 4 h 287"/>
                <a:gd name="T46" fmla="*/ 9 w 293"/>
                <a:gd name="T47" fmla="*/ 3 h 287"/>
                <a:gd name="T48" fmla="*/ 11 w 293"/>
                <a:gd name="T49" fmla="*/ 2 h 287"/>
                <a:gd name="T50" fmla="*/ 10 w 293"/>
                <a:gd name="T51" fmla="*/ 4 h 287"/>
                <a:gd name="T52" fmla="*/ 10 w 293"/>
                <a:gd name="T53" fmla="*/ 5 h 287"/>
                <a:gd name="T54" fmla="*/ 10 w 293"/>
                <a:gd name="T55" fmla="*/ 6 h 287"/>
                <a:gd name="T56" fmla="*/ 9 w 293"/>
                <a:gd name="T57" fmla="*/ 8 h 287"/>
                <a:gd name="T58" fmla="*/ 9 w 293"/>
                <a:gd name="T59" fmla="*/ 12 h 287"/>
                <a:gd name="T60" fmla="*/ 9 w 293"/>
                <a:gd name="T61" fmla="*/ 16 h 287"/>
                <a:gd name="T62" fmla="*/ 9 w 293"/>
                <a:gd name="T63" fmla="*/ 20 h 287"/>
                <a:gd name="T64" fmla="*/ 8 w 293"/>
                <a:gd name="T65" fmla="*/ 24 h 287"/>
                <a:gd name="T66" fmla="*/ 8 w 293"/>
                <a:gd name="T67" fmla="*/ 28 h 287"/>
                <a:gd name="T68" fmla="*/ 7 w 293"/>
                <a:gd name="T69" fmla="*/ 31 h 287"/>
                <a:gd name="T70" fmla="*/ 7 w 293"/>
                <a:gd name="T71" fmla="*/ 34 h 287"/>
                <a:gd name="T72" fmla="*/ 6 w 293"/>
                <a:gd name="T73" fmla="*/ 35 h 28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93"/>
                <a:gd name="T112" fmla="*/ 0 h 287"/>
                <a:gd name="T113" fmla="*/ 293 w 293"/>
                <a:gd name="T114" fmla="*/ 287 h 287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93" h="287">
                  <a:moveTo>
                    <a:pt x="148" y="287"/>
                  </a:moveTo>
                  <a:lnTo>
                    <a:pt x="100" y="264"/>
                  </a:lnTo>
                  <a:lnTo>
                    <a:pt x="66" y="238"/>
                  </a:lnTo>
                  <a:lnTo>
                    <a:pt x="39" y="207"/>
                  </a:lnTo>
                  <a:lnTo>
                    <a:pt x="22" y="171"/>
                  </a:lnTo>
                  <a:lnTo>
                    <a:pt x="9" y="131"/>
                  </a:lnTo>
                  <a:lnTo>
                    <a:pt x="4" y="89"/>
                  </a:lnTo>
                  <a:lnTo>
                    <a:pt x="0" y="45"/>
                  </a:lnTo>
                  <a:lnTo>
                    <a:pt x="0" y="0"/>
                  </a:lnTo>
                  <a:lnTo>
                    <a:pt x="2" y="37"/>
                  </a:lnTo>
                  <a:lnTo>
                    <a:pt x="8" y="72"/>
                  </a:lnTo>
                  <a:lnTo>
                    <a:pt x="18" y="103"/>
                  </a:lnTo>
                  <a:lnTo>
                    <a:pt x="33" y="132"/>
                  </a:lnTo>
                  <a:lnTo>
                    <a:pt x="50" y="154"/>
                  </a:lnTo>
                  <a:lnTo>
                    <a:pt x="76" y="173"/>
                  </a:lnTo>
                  <a:lnTo>
                    <a:pt x="105" y="184"/>
                  </a:lnTo>
                  <a:lnTo>
                    <a:pt x="142" y="192"/>
                  </a:lnTo>
                  <a:lnTo>
                    <a:pt x="168" y="170"/>
                  </a:lnTo>
                  <a:lnTo>
                    <a:pt x="183" y="145"/>
                  </a:lnTo>
                  <a:lnTo>
                    <a:pt x="192" y="116"/>
                  </a:lnTo>
                  <a:lnTo>
                    <a:pt x="200" y="88"/>
                  </a:lnTo>
                  <a:lnTo>
                    <a:pt x="207" y="60"/>
                  </a:lnTo>
                  <a:lnTo>
                    <a:pt x="223" y="39"/>
                  </a:lnTo>
                  <a:lnTo>
                    <a:pt x="249" y="25"/>
                  </a:lnTo>
                  <a:lnTo>
                    <a:pt x="293" y="22"/>
                  </a:lnTo>
                  <a:lnTo>
                    <a:pt x="282" y="33"/>
                  </a:lnTo>
                  <a:lnTo>
                    <a:pt x="273" y="43"/>
                  </a:lnTo>
                  <a:lnTo>
                    <a:pt x="262" y="55"/>
                  </a:lnTo>
                  <a:lnTo>
                    <a:pt x="254" y="67"/>
                  </a:lnTo>
                  <a:lnTo>
                    <a:pt x="242" y="96"/>
                  </a:lnTo>
                  <a:lnTo>
                    <a:pt x="235" y="128"/>
                  </a:lnTo>
                  <a:lnTo>
                    <a:pt x="230" y="162"/>
                  </a:lnTo>
                  <a:lnTo>
                    <a:pt x="224" y="196"/>
                  </a:lnTo>
                  <a:lnTo>
                    <a:pt x="214" y="226"/>
                  </a:lnTo>
                  <a:lnTo>
                    <a:pt x="200" y="254"/>
                  </a:lnTo>
                  <a:lnTo>
                    <a:pt x="177" y="274"/>
                  </a:lnTo>
                  <a:lnTo>
                    <a:pt x="148" y="287"/>
                  </a:lnTo>
                  <a:close/>
                </a:path>
              </a:pathLst>
            </a:custGeom>
            <a:solidFill>
              <a:srgbClr val="B51717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8" name="Freeform 97"/>
            <p:cNvSpPr>
              <a:spLocks/>
            </p:cNvSpPr>
            <p:nvPr/>
          </p:nvSpPr>
          <p:spPr bwMode="auto">
            <a:xfrm>
              <a:off x="4914" y="2139"/>
              <a:ext cx="93" cy="124"/>
            </a:xfrm>
            <a:custGeom>
              <a:avLst/>
              <a:gdLst>
                <a:gd name="T0" fmla="*/ 5 w 281"/>
                <a:gd name="T1" fmla="*/ 31 h 247"/>
                <a:gd name="T2" fmla="*/ 4 w 281"/>
                <a:gd name="T3" fmla="*/ 29 h 247"/>
                <a:gd name="T4" fmla="*/ 2 w 281"/>
                <a:gd name="T5" fmla="*/ 26 h 247"/>
                <a:gd name="T6" fmla="*/ 2 w 281"/>
                <a:gd name="T7" fmla="*/ 23 h 247"/>
                <a:gd name="T8" fmla="*/ 1 w 281"/>
                <a:gd name="T9" fmla="*/ 19 h 247"/>
                <a:gd name="T10" fmla="*/ 0 w 281"/>
                <a:gd name="T11" fmla="*/ 15 h 247"/>
                <a:gd name="T12" fmla="*/ 0 w 281"/>
                <a:gd name="T13" fmla="*/ 11 h 247"/>
                <a:gd name="T14" fmla="*/ 0 w 281"/>
                <a:gd name="T15" fmla="*/ 6 h 247"/>
                <a:gd name="T16" fmla="*/ 0 w 281"/>
                <a:gd name="T17" fmla="*/ 2 h 247"/>
                <a:gd name="T18" fmla="*/ 0 w 281"/>
                <a:gd name="T19" fmla="*/ 6 h 247"/>
                <a:gd name="T20" fmla="*/ 0 w 281"/>
                <a:gd name="T21" fmla="*/ 9 h 247"/>
                <a:gd name="T22" fmla="*/ 1 w 281"/>
                <a:gd name="T23" fmla="*/ 12 h 247"/>
                <a:gd name="T24" fmla="*/ 1 w 281"/>
                <a:gd name="T25" fmla="*/ 15 h 247"/>
                <a:gd name="T26" fmla="*/ 2 w 281"/>
                <a:gd name="T27" fmla="*/ 18 h 247"/>
                <a:gd name="T28" fmla="*/ 3 w 281"/>
                <a:gd name="T29" fmla="*/ 20 h 247"/>
                <a:gd name="T30" fmla="*/ 4 w 281"/>
                <a:gd name="T31" fmla="*/ 21 h 247"/>
                <a:gd name="T32" fmla="*/ 5 w 281"/>
                <a:gd name="T33" fmla="*/ 21 h 247"/>
                <a:gd name="T34" fmla="*/ 6 w 281"/>
                <a:gd name="T35" fmla="*/ 19 h 247"/>
                <a:gd name="T36" fmla="*/ 6 w 281"/>
                <a:gd name="T37" fmla="*/ 16 h 247"/>
                <a:gd name="T38" fmla="*/ 7 w 281"/>
                <a:gd name="T39" fmla="*/ 12 h 247"/>
                <a:gd name="T40" fmla="*/ 7 w 281"/>
                <a:gd name="T41" fmla="*/ 9 h 247"/>
                <a:gd name="T42" fmla="*/ 7 w 281"/>
                <a:gd name="T43" fmla="*/ 5 h 247"/>
                <a:gd name="T44" fmla="*/ 8 w 281"/>
                <a:gd name="T45" fmla="*/ 3 h 247"/>
                <a:gd name="T46" fmla="*/ 9 w 281"/>
                <a:gd name="T47" fmla="*/ 1 h 247"/>
                <a:gd name="T48" fmla="*/ 10 w 281"/>
                <a:gd name="T49" fmla="*/ 0 h 247"/>
                <a:gd name="T50" fmla="*/ 10 w 281"/>
                <a:gd name="T51" fmla="*/ 2 h 247"/>
                <a:gd name="T52" fmla="*/ 9 w 281"/>
                <a:gd name="T53" fmla="*/ 3 h 247"/>
                <a:gd name="T54" fmla="*/ 9 w 281"/>
                <a:gd name="T55" fmla="*/ 4 h 247"/>
                <a:gd name="T56" fmla="*/ 9 w 281"/>
                <a:gd name="T57" fmla="*/ 5 h 247"/>
                <a:gd name="T58" fmla="*/ 8 w 281"/>
                <a:gd name="T59" fmla="*/ 9 h 247"/>
                <a:gd name="T60" fmla="*/ 8 w 281"/>
                <a:gd name="T61" fmla="*/ 12 h 247"/>
                <a:gd name="T62" fmla="*/ 8 w 281"/>
                <a:gd name="T63" fmla="*/ 16 h 247"/>
                <a:gd name="T64" fmla="*/ 8 w 281"/>
                <a:gd name="T65" fmla="*/ 20 h 247"/>
                <a:gd name="T66" fmla="*/ 7 w 281"/>
                <a:gd name="T67" fmla="*/ 24 h 247"/>
                <a:gd name="T68" fmla="*/ 7 w 281"/>
                <a:gd name="T69" fmla="*/ 27 h 247"/>
                <a:gd name="T70" fmla="*/ 6 w 281"/>
                <a:gd name="T71" fmla="*/ 30 h 247"/>
                <a:gd name="T72" fmla="*/ 5 w 281"/>
                <a:gd name="T73" fmla="*/ 31 h 24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81"/>
                <a:gd name="T112" fmla="*/ 0 h 247"/>
                <a:gd name="T113" fmla="*/ 281 w 281"/>
                <a:gd name="T114" fmla="*/ 247 h 247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81" h="247">
                  <a:moveTo>
                    <a:pt x="141" y="247"/>
                  </a:moveTo>
                  <a:lnTo>
                    <a:pt x="98" y="228"/>
                  </a:lnTo>
                  <a:lnTo>
                    <a:pt x="66" y="206"/>
                  </a:lnTo>
                  <a:lnTo>
                    <a:pt x="41" y="180"/>
                  </a:lnTo>
                  <a:lnTo>
                    <a:pt x="24" y="151"/>
                  </a:lnTo>
                  <a:lnTo>
                    <a:pt x="11" y="119"/>
                  </a:lnTo>
                  <a:lnTo>
                    <a:pt x="4" y="85"/>
                  </a:lnTo>
                  <a:lnTo>
                    <a:pt x="0" y="48"/>
                  </a:lnTo>
                  <a:lnTo>
                    <a:pt x="0" y="13"/>
                  </a:lnTo>
                  <a:lnTo>
                    <a:pt x="1" y="43"/>
                  </a:lnTo>
                  <a:lnTo>
                    <a:pt x="8" y="72"/>
                  </a:lnTo>
                  <a:lnTo>
                    <a:pt x="18" y="96"/>
                  </a:lnTo>
                  <a:lnTo>
                    <a:pt x="34" y="120"/>
                  </a:lnTo>
                  <a:lnTo>
                    <a:pt x="52" y="138"/>
                  </a:lnTo>
                  <a:lnTo>
                    <a:pt x="74" y="153"/>
                  </a:lnTo>
                  <a:lnTo>
                    <a:pt x="101" y="162"/>
                  </a:lnTo>
                  <a:lnTo>
                    <a:pt x="135" y="168"/>
                  </a:lnTo>
                  <a:lnTo>
                    <a:pt x="158" y="150"/>
                  </a:lnTo>
                  <a:lnTo>
                    <a:pt x="173" y="125"/>
                  </a:lnTo>
                  <a:lnTo>
                    <a:pt x="183" y="96"/>
                  </a:lnTo>
                  <a:lnTo>
                    <a:pt x="192" y="68"/>
                  </a:lnTo>
                  <a:lnTo>
                    <a:pt x="200" y="40"/>
                  </a:lnTo>
                  <a:lnTo>
                    <a:pt x="217" y="18"/>
                  </a:lnTo>
                  <a:lnTo>
                    <a:pt x="241" y="2"/>
                  </a:lnTo>
                  <a:lnTo>
                    <a:pt x="281" y="0"/>
                  </a:lnTo>
                  <a:lnTo>
                    <a:pt x="271" y="9"/>
                  </a:lnTo>
                  <a:lnTo>
                    <a:pt x="261" y="19"/>
                  </a:lnTo>
                  <a:lnTo>
                    <a:pt x="252" y="30"/>
                  </a:lnTo>
                  <a:lnTo>
                    <a:pt x="245" y="40"/>
                  </a:lnTo>
                  <a:lnTo>
                    <a:pt x="234" y="65"/>
                  </a:lnTo>
                  <a:lnTo>
                    <a:pt x="227" y="95"/>
                  </a:lnTo>
                  <a:lnTo>
                    <a:pt x="220" y="126"/>
                  </a:lnTo>
                  <a:lnTo>
                    <a:pt x="214" y="159"/>
                  </a:lnTo>
                  <a:lnTo>
                    <a:pt x="203" y="188"/>
                  </a:lnTo>
                  <a:lnTo>
                    <a:pt x="189" y="214"/>
                  </a:lnTo>
                  <a:lnTo>
                    <a:pt x="168" y="233"/>
                  </a:lnTo>
                  <a:lnTo>
                    <a:pt x="141" y="247"/>
                  </a:lnTo>
                  <a:close/>
                </a:path>
              </a:pathLst>
            </a:custGeom>
            <a:solidFill>
              <a:srgbClr val="CC2B2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9" name="Freeform 98"/>
            <p:cNvSpPr>
              <a:spLocks/>
            </p:cNvSpPr>
            <p:nvPr/>
          </p:nvSpPr>
          <p:spPr bwMode="auto">
            <a:xfrm>
              <a:off x="4916" y="2141"/>
              <a:ext cx="89" cy="113"/>
            </a:xfrm>
            <a:custGeom>
              <a:avLst/>
              <a:gdLst>
                <a:gd name="T0" fmla="*/ 5 w 266"/>
                <a:gd name="T1" fmla="*/ 28 h 228"/>
                <a:gd name="T2" fmla="*/ 4 w 266"/>
                <a:gd name="T3" fmla="*/ 26 h 228"/>
                <a:gd name="T4" fmla="*/ 2 w 266"/>
                <a:gd name="T5" fmla="*/ 24 h 228"/>
                <a:gd name="T6" fmla="*/ 2 w 266"/>
                <a:gd name="T7" fmla="*/ 22 h 228"/>
                <a:gd name="T8" fmla="*/ 1 w 266"/>
                <a:gd name="T9" fmla="*/ 19 h 228"/>
                <a:gd name="T10" fmla="*/ 1 w 266"/>
                <a:gd name="T11" fmla="*/ 16 h 228"/>
                <a:gd name="T12" fmla="*/ 0 w 266"/>
                <a:gd name="T13" fmla="*/ 13 h 228"/>
                <a:gd name="T14" fmla="*/ 0 w 266"/>
                <a:gd name="T15" fmla="*/ 9 h 228"/>
                <a:gd name="T16" fmla="*/ 0 w 266"/>
                <a:gd name="T17" fmla="*/ 5 h 228"/>
                <a:gd name="T18" fmla="*/ 0 w 266"/>
                <a:gd name="T19" fmla="*/ 8 h 228"/>
                <a:gd name="T20" fmla="*/ 0 w 266"/>
                <a:gd name="T21" fmla="*/ 11 h 228"/>
                <a:gd name="T22" fmla="*/ 1 w 266"/>
                <a:gd name="T23" fmla="*/ 13 h 228"/>
                <a:gd name="T24" fmla="*/ 1 w 266"/>
                <a:gd name="T25" fmla="*/ 15 h 228"/>
                <a:gd name="T26" fmla="*/ 2 w 266"/>
                <a:gd name="T27" fmla="*/ 17 h 228"/>
                <a:gd name="T28" fmla="*/ 3 w 266"/>
                <a:gd name="T29" fmla="*/ 19 h 228"/>
                <a:gd name="T30" fmla="*/ 4 w 266"/>
                <a:gd name="T31" fmla="*/ 20 h 228"/>
                <a:gd name="T32" fmla="*/ 5 w 266"/>
                <a:gd name="T33" fmla="*/ 20 h 228"/>
                <a:gd name="T34" fmla="*/ 6 w 266"/>
                <a:gd name="T35" fmla="*/ 18 h 228"/>
                <a:gd name="T36" fmla="*/ 6 w 266"/>
                <a:gd name="T37" fmla="*/ 15 h 228"/>
                <a:gd name="T38" fmla="*/ 6 w 266"/>
                <a:gd name="T39" fmla="*/ 12 h 228"/>
                <a:gd name="T40" fmla="*/ 7 w 266"/>
                <a:gd name="T41" fmla="*/ 8 h 228"/>
                <a:gd name="T42" fmla="*/ 7 w 266"/>
                <a:gd name="T43" fmla="*/ 5 h 228"/>
                <a:gd name="T44" fmla="*/ 8 w 266"/>
                <a:gd name="T45" fmla="*/ 2 h 228"/>
                <a:gd name="T46" fmla="*/ 9 w 266"/>
                <a:gd name="T47" fmla="*/ 0 h 228"/>
                <a:gd name="T48" fmla="*/ 10 w 266"/>
                <a:gd name="T49" fmla="*/ 0 h 228"/>
                <a:gd name="T50" fmla="*/ 10 w 266"/>
                <a:gd name="T51" fmla="*/ 0 h 228"/>
                <a:gd name="T52" fmla="*/ 9 w 266"/>
                <a:gd name="T53" fmla="*/ 2 h 228"/>
                <a:gd name="T54" fmla="*/ 9 w 266"/>
                <a:gd name="T55" fmla="*/ 3 h 228"/>
                <a:gd name="T56" fmla="*/ 9 w 266"/>
                <a:gd name="T57" fmla="*/ 4 h 228"/>
                <a:gd name="T58" fmla="*/ 8 w 266"/>
                <a:gd name="T59" fmla="*/ 7 h 228"/>
                <a:gd name="T60" fmla="*/ 8 w 266"/>
                <a:gd name="T61" fmla="*/ 10 h 228"/>
                <a:gd name="T62" fmla="*/ 8 w 266"/>
                <a:gd name="T63" fmla="*/ 14 h 228"/>
                <a:gd name="T64" fmla="*/ 8 w 266"/>
                <a:gd name="T65" fmla="*/ 17 h 228"/>
                <a:gd name="T66" fmla="*/ 7 w 266"/>
                <a:gd name="T67" fmla="*/ 21 h 228"/>
                <a:gd name="T68" fmla="*/ 7 w 266"/>
                <a:gd name="T69" fmla="*/ 24 h 228"/>
                <a:gd name="T70" fmla="*/ 6 w 266"/>
                <a:gd name="T71" fmla="*/ 26 h 228"/>
                <a:gd name="T72" fmla="*/ 5 w 266"/>
                <a:gd name="T73" fmla="*/ 28 h 22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66"/>
                <a:gd name="T112" fmla="*/ 0 h 228"/>
                <a:gd name="T113" fmla="*/ 266 w 266"/>
                <a:gd name="T114" fmla="*/ 228 h 228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66" h="228">
                  <a:moveTo>
                    <a:pt x="134" y="228"/>
                  </a:moveTo>
                  <a:lnTo>
                    <a:pt x="97" y="213"/>
                  </a:lnTo>
                  <a:lnTo>
                    <a:pt x="67" y="196"/>
                  </a:lnTo>
                  <a:lnTo>
                    <a:pt x="43" y="177"/>
                  </a:lnTo>
                  <a:lnTo>
                    <a:pt x="27" y="154"/>
                  </a:lnTo>
                  <a:lnTo>
                    <a:pt x="14" y="130"/>
                  </a:lnTo>
                  <a:lnTo>
                    <a:pt x="5" y="104"/>
                  </a:lnTo>
                  <a:lnTo>
                    <a:pt x="0" y="75"/>
                  </a:lnTo>
                  <a:lnTo>
                    <a:pt x="0" y="47"/>
                  </a:lnTo>
                  <a:lnTo>
                    <a:pt x="3" y="70"/>
                  </a:lnTo>
                  <a:lnTo>
                    <a:pt x="10" y="92"/>
                  </a:lnTo>
                  <a:lnTo>
                    <a:pt x="21" y="111"/>
                  </a:lnTo>
                  <a:lnTo>
                    <a:pt x="36" y="128"/>
                  </a:lnTo>
                  <a:lnTo>
                    <a:pt x="53" y="141"/>
                  </a:lnTo>
                  <a:lnTo>
                    <a:pt x="75" y="153"/>
                  </a:lnTo>
                  <a:lnTo>
                    <a:pt x="99" y="161"/>
                  </a:lnTo>
                  <a:lnTo>
                    <a:pt x="128" y="165"/>
                  </a:lnTo>
                  <a:lnTo>
                    <a:pt x="148" y="148"/>
                  </a:lnTo>
                  <a:lnTo>
                    <a:pt x="163" y="126"/>
                  </a:lnTo>
                  <a:lnTo>
                    <a:pt x="173" y="98"/>
                  </a:lnTo>
                  <a:lnTo>
                    <a:pt x="183" y="71"/>
                  </a:lnTo>
                  <a:lnTo>
                    <a:pt x="193" y="42"/>
                  </a:lnTo>
                  <a:lnTo>
                    <a:pt x="210" y="20"/>
                  </a:lnTo>
                  <a:lnTo>
                    <a:pt x="233" y="4"/>
                  </a:lnTo>
                  <a:lnTo>
                    <a:pt x="266" y="0"/>
                  </a:lnTo>
                  <a:lnTo>
                    <a:pt x="258" y="7"/>
                  </a:lnTo>
                  <a:lnTo>
                    <a:pt x="251" y="19"/>
                  </a:lnTo>
                  <a:lnTo>
                    <a:pt x="242" y="28"/>
                  </a:lnTo>
                  <a:lnTo>
                    <a:pt x="237" y="37"/>
                  </a:lnTo>
                  <a:lnTo>
                    <a:pt x="227" y="58"/>
                  </a:lnTo>
                  <a:lnTo>
                    <a:pt x="218" y="84"/>
                  </a:lnTo>
                  <a:lnTo>
                    <a:pt x="210" y="114"/>
                  </a:lnTo>
                  <a:lnTo>
                    <a:pt x="203" y="144"/>
                  </a:lnTo>
                  <a:lnTo>
                    <a:pt x="192" y="173"/>
                  </a:lnTo>
                  <a:lnTo>
                    <a:pt x="178" y="198"/>
                  </a:lnTo>
                  <a:lnTo>
                    <a:pt x="158" y="216"/>
                  </a:lnTo>
                  <a:lnTo>
                    <a:pt x="134" y="228"/>
                  </a:lnTo>
                  <a:close/>
                </a:path>
              </a:pathLst>
            </a:custGeom>
            <a:solidFill>
              <a:srgbClr val="E6404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0" name="Freeform 99"/>
            <p:cNvSpPr>
              <a:spLocks/>
            </p:cNvSpPr>
            <p:nvPr/>
          </p:nvSpPr>
          <p:spPr bwMode="auto">
            <a:xfrm>
              <a:off x="4918" y="2142"/>
              <a:ext cx="84" cy="103"/>
            </a:xfrm>
            <a:custGeom>
              <a:avLst/>
              <a:gdLst>
                <a:gd name="T0" fmla="*/ 5 w 252"/>
                <a:gd name="T1" fmla="*/ 26 h 206"/>
                <a:gd name="T2" fmla="*/ 3 w 252"/>
                <a:gd name="T3" fmla="*/ 25 h 206"/>
                <a:gd name="T4" fmla="*/ 3 w 252"/>
                <a:gd name="T5" fmla="*/ 23 h 206"/>
                <a:gd name="T6" fmla="*/ 2 w 252"/>
                <a:gd name="T7" fmla="*/ 22 h 206"/>
                <a:gd name="T8" fmla="*/ 1 w 252"/>
                <a:gd name="T9" fmla="*/ 20 h 206"/>
                <a:gd name="T10" fmla="*/ 1 w 252"/>
                <a:gd name="T11" fmla="*/ 18 h 206"/>
                <a:gd name="T12" fmla="*/ 0 w 252"/>
                <a:gd name="T13" fmla="*/ 15 h 206"/>
                <a:gd name="T14" fmla="*/ 0 w 252"/>
                <a:gd name="T15" fmla="*/ 13 h 206"/>
                <a:gd name="T16" fmla="*/ 0 w 252"/>
                <a:gd name="T17" fmla="*/ 11 h 206"/>
                <a:gd name="T18" fmla="*/ 0 w 252"/>
                <a:gd name="T19" fmla="*/ 13 h 206"/>
                <a:gd name="T20" fmla="*/ 0 w 252"/>
                <a:gd name="T21" fmla="*/ 14 h 206"/>
                <a:gd name="T22" fmla="*/ 1 w 252"/>
                <a:gd name="T23" fmla="*/ 15 h 206"/>
                <a:gd name="T24" fmla="*/ 1 w 252"/>
                <a:gd name="T25" fmla="*/ 18 h 206"/>
                <a:gd name="T26" fmla="*/ 2 w 252"/>
                <a:gd name="T27" fmla="*/ 19 h 206"/>
                <a:gd name="T28" fmla="*/ 3 w 252"/>
                <a:gd name="T29" fmla="*/ 20 h 206"/>
                <a:gd name="T30" fmla="*/ 4 w 252"/>
                <a:gd name="T31" fmla="*/ 20 h 206"/>
                <a:gd name="T32" fmla="*/ 5 w 252"/>
                <a:gd name="T33" fmla="*/ 21 h 206"/>
                <a:gd name="T34" fmla="*/ 5 w 252"/>
                <a:gd name="T35" fmla="*/ 19 h 206"/>
                <a:gd name="T36" fmla="*/ 6 w 252"/>
                <a:gd name="T37" fmla="*/ 15 h 206"/>
                <a:gd name="T38" fmla="*/ 6 w 252"/>
                <a:gd name="T39" fmla="*/ 13 h 206"/>
                <a:gd name="T40" fmla="*/ 6 w 252"/>
                <a:gd name="T41" fmla="*/ 9 h 206"/>
                <a:gd name="T42" fmla="*/ 7 w 252"/>
                <a:gd name="T43" fmla="*/ 6 h 206"/>
                <a:gd name="T44" fmla="*/ 8 w 252"/>
                <a:gd name="T45" fmla="*/ 3 h 206"/>
                <a:gd name="T46" fmla="*/ 8 w 252"/>
                <a:gd name="T47" fmla="*/ 1 h 206"/>
                <a:gd name="T48" fmla="*/ 9 w 252"/>
                <a:gd name="T49" fmla="*/ 0 h 206"/>
                <a:gd name="T50" fmla="*/ 9 w 252"/>
                <a:gd name="T51" fmla="*/ 1 h 206"/>
                <a:gd name="T52" fmla="*/ 9 w 252"/>
                <a:gd name="T53" fmla="*/ 2 h 206"/>
                <a:gd name="T54" fmla="*/ 9 w 252"/>
                <a:gd name="T55" fmla="*/ 3 h 206"/>
                <a:gd name="T56" fmla="*/ 8 w 252"/>
                <a:gd name="T57" fmla="*/ 5 h 206"/>
                <a:gd name="T58" fmla="*/ 8 w 252"/>
                <a:gd name="T59" fmla="*/ 6 h 206"/>
                <a:gd name="T60" fmla="*/ 8 w 252"/>
                <a:gd name="T61" fmla="*/ 9 h 206"/>
                <a:gd name="T62" fmla="*/ 7 w 252"/>
                <a:gd name="T63" fmla="*/ 13 h 206"/>
                <a:gd name="T64" fmla="*/ 7 w 252"/>
                <a:gd name="T65" fmla="*/ 16 h 206"/>
                <a:gd name="T66" fmla="*/ 7 w 252"/>
                <a:gd name="T67" fmla="*/ 20 h 206"/>
                <a:gd name="T68" fmla="*/ 6 w 252"/>
                <a:gd name="T69" fmla="*/ 23 h 206"/>
                <a:gd name="T70" fmla="*/ 5 w 252"/>
                <a:gd name="T71" fmla="*/ 25 h 206"/>
                <a:gd name="T72" fmla="*/ 5 w 252"/>
                <a:gd name="T73" fmla="*/ 26 h 20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52"/>
                <a:gd name="T112" fmla="*/ 0 h 206"/>
                <a:gd name="T113" fmla="*/ 252 w 252"/>
                <a:gd name="T114" fmla="*/ 206 h 20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52" h="206">
                  <a:moveTo>
                    <a:pt x="127" y="206"/>
                  </a:moveTo>
                  <a:lnTo>
                    <a:pt x="94" y="196"/>
                  </a:lnTo>
                  <a:lnTo>
                    <a:pt x="69" y="184"/>
                  </a:lnTo>
                  <a:lnTo>
                    <a:pt x="46" y="170"/>
                  </a:lnTo>
                  <a:lnTo>
                    <a:pt x="29" y="155"/>
                  </a:lnTo>
                  <a:lnTo>
                    <a:pt x="15" y="138"/>
                  </a:lnTo>
                  <a:lnTo>
                    <a:pt x="5" y="120"/>
                  </a:lnTo>
                  <a:lnTo>
                    <a:pt x="0" y="101"/>
                  </a:lnTo>
                  <a:lnTo>
                    <a:pt x="0" y="82"/>
                  </a:lnTo>
                  <a:lnTo>
                    <a:pt x="3" y="98"/>
                  </a:lnTo>
                  <a:lnTo>
                    <a:pt x="10" y="114"/>
                  </a:lnTo>
                  <a:lnTo>
                    <a:pt x="21" y="125"/>
                  </a:lnTo>
                  <a:lnTo>
                    <a:pt x="36" y="138"/>
                  </a:lnTo>
                  <a:lnTo>
                    <a:pt x="53" y="146"/>
                  </a:lnTo>
                  <a:lnTo>
                    <a:pt x="75" y="154"/>
                  </a:lnTo>
                  <a:lnTo>
                    <a:pt x="97" y="158"/>
                  </a:lnTo>
                  <a:lnTo>
                    <a:pt x="123" y="162"/>
                  </a:lnTo>
                  <a:lnTo>
                    <a:pt x="140" y="148"/>
                  </a:lnTo>
                  <a:lnTo>
                    <a:pt x="154" y="127"/>
                  </a:lnTo>
                  <a:lnTo>
                    <a:pt x="164" y="99"/>
                  </a:lnTo>
                  <a:lnTo>
                    <a:pt x="175" y="72"/>
                  </a:lnTo>
                  <a:lnTo>
                    <a:pt x="186" y="43"/>
                  </a:lnTo>
                  <a:lnTo>
                    <a:pt x="203" y="20"/>
                  </a:lnTo>
                  <a:lnTo>
                    <a:pt x="223" y="4"/>
                  </a:lnTo>
                  <a:lnTo>
                    <a:pt x="252" y="0"/>
                  </a:lnTo>
                  <a:lnTo>
                    <a:pt x="245" y="5"/>
                  </a:lnTo>
                  <a:lnTo>
                    <a:pt x="238" y="16"/>
                  </a:lnTo>
                  <a:lnTo>
                    <a:pt x="231" y="25"/>
                  </a:lnTo>
                  <a:lnTo>
                    <a:pt x="227" y="33"/>
                  </a:lnTo>
                  <a:lnTo>
                    <a:pt x="219" y="48"/>
                  </a:lnTo>
                  <a:lnTo>
                    <a:pt x="210" y="72"/>
                  </a:lnTo>
                  <a:lnTo>
                    <a:pt x="200" y="98"/>
                  </a:lnTo>
                  <a:lnTo>
                    <a:pt x="192" y="128"/>
                  </a:lnTo>
                  <a:lnTo>
                    <a:pt x="179" y="154"/>
                  </a:lnTo>
                  <a:lnTo>
                    <a:pt x="165" y="179"/>
                  </a:lnTo>
                  <a:lnTo>
                    <a:pt x="148" y="196"/>
                  </a:lnTo>
                  <a:lnTo>
                    <a:pt x="127" y="206"/>
                  </a:lnTo>
                  <a:close/>
                </a:path>
              </a:pathLst>
            </a:custGeom>
            <a:solidFill>
              <a:srgbClr val="FF545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1" name="Freeform 100"/>
            <p:cNvSpPr>
              <a:spLocks/>
            </p:cNvSpPr>
            <p:nvPr/>
          </p:nvSpPr>
          <p:spPr bwMode="auto">
            <a:xfrm>
              <a:off x="4910" y="2002"/>
              <a:ext cx="97" cy="128"/>
            </a:xfrm>
            <a:custGeom>
              <a:avLst/>
              <a:gdLst>
                <a:gd name="T0" fmla="*/ 0 w 291"/>
                <a:gd name="T1" fmla="*/ 17 h 255"/>
                <a:gd name="T2" fmla="*/ 1 w 291"/>
                <a:gd name="T3" fmla="*/ 18 h 255"/>
                <a:gd name="T4" fmla="*/ 3 w 291"/>
                <a:gd name="T5" fmla="*/ 19 h 255"/>
                <a:gd name="T6" fmla="*/ 4 w 291"/>
                <a:gd name="T7" fmla="*/ 20 h 255"/>
                <a:gd name="T8" fmla="*/ 5 w 291"/>
                <a:gd name="T9" fmla="*/ 21 h 255"/>
                <a:gd name="T10" fmla="*/ 6 w 291"/>
                <a:gd name="T11" fmla="*/ 22 h 255"/>
                <a:gd name="T12" fmla="*/ 8 w 291"/>
                <a:gd name="T13" fmla="*/ 25 h 255"/>
                <a:gd name="T14" fmla="*/ 9 w 291"/>
                <a:gd name="T15" fmla="*/ 28 h 255"/>
                <a:gd name="T16" fmla="*/ 11 w 291"/>
                <a:gd name="T17" fmla="*/ 32 h 255"/>
                <a:gd name="T18" fmla="*/ 11 w 291"/>
                <a:gd name="T19" fmla="*/ 31 h 255"/>
                <a:gd name="T20" fmla="*/ 11 w 291"/>
                <a:gd name="T21" fmla="*/ 30 h 255"/>
                <a:gd name="T22" fmla="*/ 10 w 291"/>
                <a:gd name="T23" fmla="*/ 29 h 255"/>
                <a:gd name="T24" fmla="*/ 10 w 291"/>
                <a:gd name="T25" fmla="*/ 28 h 255"/>
                <a:gd name="T26" fmla="*/ 10 w 291"/>
                <a:gd name="T27" fmla="*/ 25 h 255"/>
                <a:gd name="T28" fmla="*/ 9 w 291"/>
                <a:gd name="T29" fmla="*/ 20 h 255"/>
                <a:gd name="T30" fmla="*/ 9 w 291"/>
                <a:gd name="T31" fmla="*/ 15 h 255"/>
                <a:gd name="T32" fmla="*/ 8 w 291"/>
                <a:gd name="T33" fmla="*/ 10 h 255"/>
                <a:gd name="T34" fmla="*/ 8 w 291"/>
                <a:gd name="T35" fmla="*/ 6 h 255"/>
                <a:gd name="T36" fmla="*/ 7 w 291"/>
                <a:gd name="T37" fmla="*/ 3 h 255"/>
                <a:gd name="T38" fmla="*/ 6 w 291"/>
                <a:gd name="T39" fmla="*/ 0 h 255"/>
                <a:gd name="T40" fmla="*/ 4 w 291"/>
                <a:gd name="T41" fmla="*/ 0 h 255"/>
                <a:gd name="T42" fmla="*/ 3 w 291"/>
                <a:gd name="T43" fmla="*/ 2 h 255"/>
                <a:gd name="T44" fmla="*/ 3 w 291"/>
                <a:gd name="T45" fmla="*/ 3 h 255"/>
                <a:gd name="T46" fmla="*/ 2 w 291"/>
                <a:gd name="T47" fmla="*/ 5 h 255"/>
                <a:gd name="T48" fmla="*/ 1 w 291"/>
                <a:gd name="T49" fmla="*/ 7 h 255"/>
                <a:gd name="T50" fmla="*/ 1 w 291"/>
                <a:gd name="T51" fmla="*/ 9 h 255"/>
                <a:gd name="T52" fmla="*/ 1 w 291"/>
                <a:gd name="T53" fmla="*/ 12 h 255"/>
                <a:gd name="T54" fmla="*/ 0 w 291"/>
                <a:gd name="T55" fmla="*/ 14 h 255"/>
                <a:gd name="T56" fmla="*/ 0 w 291"/>
                <a:gd name="T57" fmla="*/ 17 h 25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1"/>
                <a:gd name="T88" fmla="*/ 0 h 255"/>
                <a:gd name="T89" fmla="*/ 291 w 291"/>
                <a:gd name="T90" fmla="*/ 255 h 255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1" h="255">
                  <a:moveTo>
                    <a:pt x="0" y="134"/>
                  </a:moveTo>
                  <a:lnTo>
                    <a:pt x="34" y="142"/>
                  </a:lnTo>
                  <a:lnTo>
                    <a:pt x="69" y="148"/>
                  </a:lnTo>
                  <a:lnTo>
                    <a:pt x="103" y="154"/>
                  </a:lnTo>
                  <a:lnTo>
                    <a:pt x="137" y="163"/>
                  </a:lnTo>
                  <a:lnTo>
                    <a:pt x="171" y="175"/>
                  </a:lnTo>
                  <a:lnTo>
                    <a:pt x="209" y="193"/>
                  </a:lnTo>
                  <a:lnTo>
                    <a:pt x="247" y="219"/>
                  </a:lnTo>
                  <a:lnTo>
                    <a:pt x="291" y="255"/>
                  </a:lnTo>
                  <a:lnTo>
                    <a:pt x="288" y="246"/>
                  </a:lnTo>
                  <a:lnTo>
                    <a:pt x="286" y="237"/>
                  </a:lnTo>
                  <a:lnTo>
                    <a:pt x="283" y="229"/>
                  </a:lnTo>
                  <a:lnTo>
                    <a:pt x="283" y="222"/>
                  </a:lnTo>
                  <a:lnTo>
                    <a:pt x="264" y="193"/>
                  </a:lnTo>
                  <a:lnTo>
                    <a:pt x="250" y="158"/>
                  </a:lnTo>
                  <a:lnTo>
                    <a:pt x="237" y="118"/>
                  </a:lnTo>
                  <a:lnTo>
                    <a:pt x="226" y="79"/>
                  </a:lnTo>
                  <a:lnTo>
                    <a:pt x="209" y="44"/>
                  </a:lnTo>
                  <a:lnTo>
                    <a:pt x="186" y="17"/>
                  </a:lnTo>
                  <a:lnTo>
                    <a:pt x="155" y="0"/>
                  </a:lnTo>
                  <a:lnTo>
                    <a:pt x="113" y="0"/>
                  </a:lnTo>
                  <a:lnTo>
                    <a:pt x="87" y="9"/>
                  </a:lnTo>
                  <a:lnTo>
                    <a:pt x="68" y="22"/>
                  </a:lnTo>
                  <a:lnTo>
                    <a:pt x="49" y="35"/>
                  </a:lnTo>
                  <a:lnTo>
                    <a:pt x="35" y="52"/>
                  </a:lnTo>
                  <a:lnTo>
                    <a:pt x="22" y="69"/>
                  </a:lnTo>
                  <a:lnTo>
                    <a:pt x="14" y="90"/>
                  </a:lnTo>
                  <a:lnTo>
                    <a:pt x="5" y="111"/>
                  </a:lnTo>
                  <a:lnTo>
                    <a:pt x="0" y="134"/>
                  </a:lnTo>
                  <a:close/>
                </a:path>
              </a:pathLst>
            </a:custGeom>
            <a:solidFill>
              <a:srgbClr val="CC2E2E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" name="Freeform 101"/>
            <p:cNvSpPr>
              <a:spLocks/>
            </p:cNvSpPr>
            <p:nvPr/>
          </p:nvSpPr>
          <p:spPr bwMode="auto">
            <a:xfrm>
              <a:off x="4915" y="2008"/>
              <a:ext cx="87" cy="116"/>
            </a:xfrm>
            <a:custGeom>
              <a:avLst/>
              <a:gdLst>
                <a:gd name="T0" fmla="*/ 0 w 262"/>
                <a:gd name="T1" fmla="*/ 16 h 231"/>
                <a:gd name="T2" fmla="*/ 1 w 262"/>
                <a:gd name="T3" fmla="*/ 16 h 231"/>
                <a:gd name="T4" fmla="*/ 2 w 262"/>
                <a:gd name="T5" fmla="*/ 17 h 231"/>
                <a:gd name="T6" fmla="*/ 3 w 262"/>
                <a:gd name="T7" fmla="*/ 18 h 231"/>
                <a:gd name="T8" fmla="*/ 5 w 262"/>
                <a:gd name="T9" fmla="*/ 19 h 231"/>
                <a:gd name="T10" fmla="*/ 6 w 262"/>
                <a:gd name="T11" fmla="*/ 20 h 231"/>
                <a:gd name="T12" fmla="*/ 7 w 262"/>
                <a:gd name="T13" fmla="*/ 22 h 231"/>
                <a:gd name="T14" fmla="*/ 8 w 262"/>
                <a:gd name="T15" fmla="*/ 25 h 231"/>
                <a:gd name="T16" fmla="*/ 10 w 262"/>
                <a:gd name="T17" fmla="*/ 29 h 231"/>
                <a:gd name="T18" fmla="*/ 10 w 262"/>
                <a:gd name="T19" fmla="*/ 28 h 231"/>
                <a:gd name="T20" fmla="*/ 10 w 262"/>
                <a:gd name="T21" fmla="*/ 27 h 231"/>
                <a:gd name="T22" fmla="*/ 9 w 262"/>
                <a:gd name="T23" fmla="*/ 26 h 231"/>
                <a:gd name="T24" fmla="*/ 9 w 262"/>
                <a:gd name="T25" fmla="*/ 25 h 231"/>
                <a:gd name="T26" fmla="*/ 9 w 262"/>
                <a:gd name="T27" fmla="*/ 22 h 231"/>
                <a:gd name="T28" fmla="*/ 8 w 262"/>
                <a:gd name="T29" fmla="*/ 18 h 231"/>
                <a:gd name="T30" fmla="*/ 8 w 262"/>
                <a:gd name="T31" fmla="*/ 14 h 231"/>
                <a:gd name="T32" fmla="*/ 7 w 262"/>
                <a:gd name="T33" fmla="*/ 9 h 231"/>
                <a:gd name="T34" fmla="*/ 7 w 262"/>
                <a:gd name="T35" fmla="*/ 5 h 231"/>
                <a:gd name="T36" fmla="*/ 6 w 262"/>
                <a:gd name="T37" fmla="*/ 2 h 231"/>
                <a:gd name="T38" fmla="*/ 5 w 262"/>
                <a:gd name="T39" fmla="*/ 0 h 231"/>
                <a:gd name="T40" fmla="*/ 4 w 262"/>
                <a:gd name="T41" fmla="*/ 0 h 231"/>
                <a:gd name="T42" fmla="*/ 3 w 262"/>
                <a:gd name="T43" fmla="*/ 1 h 231"/>
                <a:gd name="T44" fmla="*/ 2 w 262"/>
                <a:gd name="T45" fmla="*/ 3 h 231"/>
                <a:gd name="T46" fmla="*/ 2 w 262"/>
                <a:gd name="T47" fmla="*/ 4 h 231"/>
                <a:gd name="T48" fmla="*/ 1 w 262"/>
                <a:gd name="T49" fmla="*/ 6 h 231"/>
                <a:gd name="T50" fmla="*/ 1 w 262"/>
                <a:gd name="T51" fmla="*/ 8 h 231"/>
                <a:gd name="T52" fmla="*/ 0 w 262"/>
                <a:gd name="T53" fmla="*/ 10 h 231"/>
                <a:gd name="T54" fmla="*/ 0 w 262"/>
                <a:gd name="T55" fmla="*/ 13 h 231"/>
                <a:gd name="T56" fmla="*/ 0 w 262"/>
                <a:gd name="T57" fmla="*/ 16 h 23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62"/>
                <a:gd name="T88" fmla="*/ 0 h 231"/>
                <a:gd name="T89" fmla="*/ 262 w 262"/>
                <a:gd name="T90" fmla="*/ 231 h 231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62" h="231">
                  <a:moveTo>
                    <a:pt x="0" y="122"/>
                  </a:moveTo>
                  <a:lnTo>
                    <a:pt x="31" y="128"/>
                  </a:lnTo>
                  <a:lnTo>
                    <a:pt x="62" y="135"/>
                  </a:lnTo>
                  <a:lnTo>
                    <a:pt x="92" y="140"/>
                  </a:lnTo>
                  <a:lnTo>
                    <a:pt x="123" y="148"/>
                  </a:lnTo>
                  <a:lnTo>
                    <a:pt x="152" y="157"/>
                  </a:lnTo>
                  <a:lnTo>
                    <a:pt x="186" y="174"/>
                  </a:lnTo>
                  <a:lnTo>
                    <a:pt x="221" y="197"/>
                  </a:lnTo>
                  <a:lnTo>
                    <a:pt x="262" y="231"/>
                  </a:lnTo>
                  <a:lnTo>
                    <a:pt x="261" y="224"/>
                  </a:lnTo>
                  <a:lnTo>
                    <a:pt x="260" y="216"/>
                  </a:lnTo>
                  <a:lnTo>
                    <a:pt x="257" y="208"/>
                  </a:lnTo>
                  <a:lnTo>
                    <a:pt x="255" y="200"/>
                  </a:lnTo>
                  <a:lnTo>
                    <a:pt x="237" y="174"/>
                  </a:lnTo>
                  <a:lnTo>
                    <a:pt x="224" y="143"/>
                  </a:lnTo>
                  <a:lnTo>
                    <a:pt x="213" y="106"/>
                  </a:lnTo>
                  <a:lnTo>
                    <a:pt x="203" y="72"/>
                  </a:lnTo>
                  <a:lnTo>
                    <a:pt x="188" y="39"/>
                  </a:lnTo>
                  <a:lnTo>
                    <a:pt x="168" y="15"/>
                  </a:lnTo>
                  <a:lnTo>
                    <a:pt x="140" y="0"/>
                  </a:lnTo>
                  <a:lnTo>
                    <a:pt x="102" y="0"/>
                  </a:lnTo>
                  <a:lnTo>
                    <a:pt x="78" y="8"/>
                  </a:lnTo>
                  <a:lnTo>
                    <a:pt x="59" y="20"/>
                  </a:lnTo>
                  <a:lnTo>
                    <a:pt x="42" y="32"/>
                  </a:lnTo>
                  <a:lnTo>
                    <a:pt x="31" y="47"/>
                  </a:lnTo>
                  <a:lnTo>
                    <a:pt x="20" y="62"/>
                  </a:lnTo>
                  <a:lnTo>
                    <a:pt x="13" y="80"/>
                  </a:lnTo>
                  <a:lnTo>
                    <a:pt x="4" y="100"/>
                  </a:lnTo>
                  <a:lnTo>
                    <a:pt x="0" y="122"/>
                  </a:lnTo>
                  <a:close/>
                </a:path>
              </a:pathLst>
            </a:custGeom>
            <a:solidFill>
              <a:srgbClr val="DB3B3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" name="Freeform 102"/>
            <p:cNvSpPr>
              <a:spLocks/>
            </p:cNvSpPr>
            <p:nvPr/>
          </p:nvSpPr>
          <p:spPr bwMode="auto">
            <a:xfrm>
              <a:off x="4919" y="2013"/>
              <a:ext cx="79" cy="104"/>
            </a:xfrm>
            <a:custGeom>
              <a:avLst/>
              <a:gdLst>
                <a:gd name="T0" fmla="*/ 0 w 237"/>
                <a:gd name="T1" fmla="*/ 13 h 209"/>
                <a:gd name="T2" fmla="*/ 1 w 237"/>
                <a:gd name="T3" fmla="*/ 14 h 209"/>
                <a:gd name="T4" fmla="*/ 2 w 237"/>
                <a:gd name="T5" fmla="*/ 15 h 209"/>
                <a:gd name="T6" fmla="*/ 3 w 237"/>
                <a:gd name="T7" fmla="*/ 15 h 209"/>
                <a:gd name="T8" fmla="*/ 4 w 237"/>
                <a:gd name="T9" fmla="*/ 16 h 209"/>
                <a:gd name="T10" fmla="*/ 5 w 237"/>
                <a:gd name="T11" fmla="*/ 18 h 209"/>
                <a:gd name="T12" fmla="*/ 6 w 237"/>
                <a:gd name="T13" fmla="*/ 19 h 209"/>
                <a:gd name="T14" fmla="*/ 7 w 237"/>
                <a:gd name="T15" fmla="*/ 22 h 209"/>
                <a:gd name="T16" fmla="*/ 9 w 237"/>
                <a:gd name="T17" fmla="*/ 26 h 209"/>
                <a:gd name="T18" fmla="*/ 9 w 237"/>
                <a:gd name="T19" fmla="*/ 25 h 209"/>
                <a:gd name="T20" fmla="*/ 9 w 237"/>
                <a:gd name="T21" fmla="*/ 24 h 209"/>
                <a:gd name="T22" fmla="*/ 9 w 237"/>
                <a:gd name="T23" fmla="*/ 23 h 209"/>
                <a:gd name="T24" fmla="*/ 9 w 237"/>
                <a:gd name="T25" fmla="*/ 22 h 209"/>
                <a:gd name="T26" fmla="*/ 8 w 237"/>
                <a:gd name="T27" fmla="*/ 19 h 209"/>
                <a:gd name="T28" fmla="*/ 8 w 237"/>
                <a:gd name="T29" fmla="*/ 16 h 209"/>
                <a:gd name="T30" fmla="*/ 7 w 237"/>
                <a:gd name="T31" fmla="*/ 12 h 209"/>
                <a:gd name="T32" fmla="*/ 7 w 237"/>
                <a:gd name="T33" fmla="*/ 8 h 209"/>
                <a:gd name="T34" fmla="*/ 6 w 237"/>
                <a:gd name="T35" fmla="*/ 4 h 209"/>
                <a:gd name="T36" fmla="*/ 6 w 237"/>
                <a:gd name="T37" fmla="*/ 1 h 209"/>
                <a:gd name="T38" fmla="*/ 5 w 237"/>
                <a:gd name="T39" fmla="*/ 0 h 209"/>
                <a:gd name="T40" fmla="*/ 3 w 237"/>
                <a:gd name="T41" fmla="*/ 0 h 209"/>
                <a:gd name="T42" fmla="*/ 3 w 237"/>
                <a:gd name="T43" fmla="*/ 0 h 209"/>
                <a:gd name="T44" fmla="*/ 2 w 237"/>
                <a:gd name="T45" fmla="*/ 2 h 209"/>
                <a:gd name="T46" fmla="*/ 2 w 237"/>
                <a:gd name="T47" fmla="*/ 3 h 209"/>
                <a:gd name="T48" fmla="*/ 1 w 237"/>
                <a:gd name="T49" fmla="*/ 5 h 209"/>
                <a:gd name="T50" fmla="*/ 1 w 237"/>
                <a:gd name="T51" fmla="*/ 7 h 209"/>
                <a:gd name="T52" fmla="*/ 0 w 237"/>
                <a:gd name="T53" fmla="*/ 9 h 209"/>
                <a:gd name="T54" fmla="*/ 0 w 237"/>
                <a:gd name="T55" fmla="*/ 11 h 209"/>
                <a:gd name="T56" fmla="*/ 0 w 237"/>
                <a:gd name="T57" fmla="*/ 13 h 20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37"/>
                <a:gd name="T88" fmla="*/ 0 h 209"/>
                <a:gd name="T89" fmla="*/ 237 w 237"/>
                <a:gd name="T90" fmla="*/ 209 h 20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37" h="209">
                  <a:moveTo>
                    <a:pt x="0" y="111"/>
                  </a:moveTo>
                  <a:lnTo>
                    <a:pt x="28" y="117"/>
                  </a:lnTo>
                  <a:lnTo>
                    <a:pt x="56" y="123"/>
                  </a:lnTo>
                  <a:lnTo>
                    <a:pt x="83" y="127"/>
                  </a:lnTo>
                  <a:lnTo>
                    <a:pt x="111" y="135"/>
                  </a:lnTo>
                  <a:lnTo>
                    <a:pt x="139" y="144"/>
                  </a:lnTo>
                  <a:lnTo>
                    <a:pt x="169" y="158"/>
                  </a:lnTo>
                  <a:lnTo>
                    <a:pt x="200" y="179"/>
                  </a:lnTo>
                  <a:lnTo>
                    <a:pt x="237" y="209"/>
                  </a:lnTo>
                  <a:lnTo>
                    <a:pt x="234" y="202"/>
                  </a:lnTo>
                  <a:lnTo>
                    <a:pt x="232" y="195"/>
                  </a:lnTo>
                  <a:lnTo>
                    <a:pt x="230" y="188"/>
                  </a:lnTo>
                  <a:lnTo>
                    <a:pt x="230" y="182"/>
                  </a:lnTo>
                  <a:lnTo>
                    <a:pt x="214" y="158"/>
                  </a:lnTo>
                  <a:lnTo>
                    <a:pt x="203" y="130"/>
                  </a:lnTo>
                  <a:lnTo>
                    <a:pt x="193" y="97"/>
                  </a:lnTo>
                  <a:lnTo>
                    <a:pt x="183" y="67"/>
                  </a:lnTo>
                  <a:lnTo>
                    <a:pt x="169" y="37"/>
                  </a:lnTo>
                  <a:lnTo>
                    <a:pt x="152" y="15"/>
                  </a:lnTo>
                  <a:lnTo>
                    <a:pt x="125" y="0"/>
                  </a:lnTo>
                  <a:lnTo>
                    <a:pt x="91" y="0"/>
                  </a:lnTo>
                  <a:lnTo>
                    <a:pt x="70" y="7"/>
                  </a:lnTo>
                  <a:lnTo>
                    <a:pt x="55" y="17"/>
                  </a:lnTo>
                  <a:lnTo>
                    <a:pt x="41" y="29"/>
                  </a:lnTo>
                  <a:lnTo>
                    <a:pt x="29" y="44"/>
                  </a:lnTo>
                  <a:lnTo>
                    <a:pt x="19" y="58"/>
                  </a:lnTo>
                  <a:lnTo>
                    <a:pt x="11" y="75"/>
                  </a:lnTo>
                  <a:lnTo>
                    <a:pt x="4" y="92"/>
                  </a:lnTo>
                  <a:lnTo>
                    <a:pt x="0" y="111"/>
                  </a:lnTo>
                  <a:close/>
                </a:path>
              </a:pathLst>
            </a:custGeom>
            <a:solidFill>
              <a:srgbClr val="ED47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4" name="Freeform 103"/>
            <p:cNvSpPr>
              <a:spLocks/>
            </p:cNvSpPr>
            <p:nvPr/>
          </p:nvSpPr>
          <p:spPr bwMode="auto">
            <a:xfrm>
              <a:off x="4924" y="2019"/>
              <a:ext cx="70" cy="92"/>
            </a:xfrm>
            <a:custGeom>
              <a:avLst/>
              <a:gdLst>
                <a:gd name="T0" fmla="*/ 0 w 209"/>
                <a:gd name="T1" fmla="*/ 12 h 184"/>
                <a:gd name="T2" fmla="*/ 1 w 209"/>
                <a:gd name="T3" fmla="*/ 12 h 184"/>
                <a:gd name="T4" fmla="*/ 2 w 209"/>
                <a:gd name="T5" fmla="*/ 13 h 184"/>
                <a:gd name="T6" fmla="*/ 3 w 209"/>
                <a:gd name="T7" fmla="*/ 13 h 184"/>
                <a:gd name="T8" fmla="*/ 4 w 209"/>
                <a:gd name="T9" fmla="*/ 14 h 184"/>
                <a:gd name="T10" fmla="*/ 5 w 209"/>
                <a:gd name="T11" fmla="*/ 15 h 184"/>
                <a:gd name="T12" fmla="*/ 6 w 209"/>
                <a:gd name="T13" fmla="*/ 18 h 184"/>
                <a:gd name="T14" fmla="*/ 7 w 209"/>
                <a:gd name="T15" fmla="*/ 20 h 184"/>
                <a:gd name="T16" fmla="*/ 8 w 209"/>
                <a:gd name="T17" fmla="*/ 23 h 184"/>
                <a:gd name="T18" fmla="*/ 8 w 209"/>
                <a:gd name="T19" fmla="*/ 22 h 184"/>
                <a:gd name="T20" fmla="*/ 8 w 209"/>
                <a:gd name="T21" fmla="*/ 20 h 184"/>
                <a:gd name="T22" fmla="*/ 7 w 209"/>
                <a:gd name="T23" fmla="*/ 18 h 184"/>
                <a:gd name="T24" fmla="*/ 7 w 209"/>
                <a:gd name="T25" fmla="*/ 14 h 184"/>
                <a:gd name="T26" fmla="*/ 6 w 209"/>
                <a:gd name="T27" fmla="*/ 11 h 184"/>
                <a:gd name="T28" fmla="*/ 6 w 209"/>
                <a:gd name="T29" fmla="*/ 7 h 184"/>
                <a:gd name="T30" fmla="*/ 6 w 209"/>
                <a:gd name="T31" fmla="*/ 4 h 184"/>
                <a:gd name="T32" fmla="*/ 5 w 209"/>
                <a:gd name="T33" fmla="*/ 1 h 184"/>
                <a:gd name="T34" fmla="*/ 4 w 209"/>
                <a:gd name="T35" fmla="*/ 0 h 184"/>
                <a:gd name="T36" fmla="*/ 3 w 209"/>
                <a:gd name="T37" fmla="*/ 0 h 184"/>
                <a:gd name="T38" fmla="*/ 2 w 209"/>
                <a:gd name="T39" fmla="*/ 1 h 184"/>
                <a:gd name="T40" fmla="*/ 2 w 209"/>
                <a:gd name="T41" fmla="*/ 2 h 184"/>
                <a:gd name="T42" fmla="*/ 1 w 209"/>
                <a:gd name="T43" fmla="*/ 3 h 184"/>
                <a:gd name="T44" fmla="*/ 1 w 209"/>
                <a:gd name="T45" fmla="*/ 5 h 184"/>
                <a:gd name="T46" fmla="*/ 1 w 209"/>
                <a:gd name="T47" fmla="*/ 6 h 184"/>
                <a:gd name="T48" fmla="*/ 0 w 209"/>
                <a:gd name="T49" fmla="*/ 9 h 184"/>
                <a:gd name="T50" fmla="*/ 0 w 209"/>
                <a:gd name="T51" fmla="*/ 10 h 184"/>
                <a:gd name="T52" fmla="*/ 0 w 209"/>
                <a:gd name="T53" fmla="*/ 12 h 18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209"/>
                <a:gd name="T82" fmla="*/ 0 h 184"/>
                <a:gd name="T83" fmla="*/ 209 w 209"/>
                <a:gd name="T84" fmla="*/ 184 h 184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209" h="184">
                  <a:moveTo>
                    <a:pt x="0" y="97"/>
                  </a:moveTo>
                  <a:lnTo>
                    <a:pt x="24" y="102"/>
                  </a:lnTo>
                  <a:lnTo>
                    <a:pt x="49" y="107"/>
                  </a:lnTo>
                  <a:lnTo>
                    <a:pt x="73" y="111"/>
                  </a:lnTo>
                  <a:lnTo>
                    <a:pt x="99" y="118"/>
                  </a:lnTo>
                  <a:lnTo>
                    <a:pt x="123" y="127"/>
                  </a:lnTo>
                  <a:lnTo>
                    <a:pt x="149" y="140"/>
                  </a:lnTo>
                  <a:lnTo>
                    <a:pt x="178" y="158"/>
                  </a:lnTo>
                  <a:lnTo>
                    <a:pt x="209" y="184"/>
                  </a:lnTo>
                  <a:lnTo>
                    <a:pt x="206" y="171"/>
                  </a:lnTo>
                  <a:lnTo>
                    <a:pt x="203" y="159"/>
                  </a:lnTo>
                  <a:lnTo>
                    <a:pt x="189" y="139"/>
                  </a:lnTo>
                  <a:lnTo>
                    <a:pt x="179" y="114"/>
                  </a:lnTo>
                  <a:lnTo>
                    <a:pt x="171" y="85"/>
                  </a:lnTo>
                  <a:lnTo>
                    <a:pt x="162" y="58"/>
                  </a:lnTo>
                  <a:lnTo>
                    <a:pt x="149" y="32"/>
                  </a:lnTo>
                  <a:lnTo>
                    <a:pt x="134" y="12"/>
                  </a:lnTo>
                  <a:lnTo>
                    <a:pt x="111" y="0"/>
                  </a:lnTo>
                  <a:lnTo>
                    <a:pt x="82" y="0"/>
                  </a:lnTo>
                  <a:lnTo>
                    <a:pt x="62" y="7"/>
                  </a:lnTo>
                  <a:lnTo>
                    <a:pt x="48" y="16"/>
                  </a:lnTo>
                  <a:lnTo>
                    <a:pt x="34" y="26"/>
                  </a:lnTo>
                  <a:lnTo>
                    <a:pt x="25" y="38"/>
                  </a:lnTo>
                  <a:lnTo>
                    <a:pt x="15" y="50"/>
                  </a:lnTo>
                  <a:lnTo>
                    <a:pt x="10" y="65"/>
                  </a:lnTo>
                  <a:lnTo>
                    <a:pt x="4" y="80"/>
                  </a:lnTo>
                  <a:lnTo>
                    <a:pt x="0" y="97"/>
                  </a:lnTo>
                  <a:close/>
                </a:path>
              </a:pathLst>
            </a:custGeom>
            <a:solidFill>
              <a:srgbClr val="FF545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5" name="Freeform 104"/>
            <p:cNvSpPr>
              <a:spLocks/>
            </p:cNvSpPr>
            <p:nvPr/>
          </p:nvSpPr>
          <p:spPr bwMode="auto">
            <a:xfrm>
              <a:off x="5202" y="1975"/>
              <a:ext cx="21" cy="105"/>
            </a:xfrm>
            <a:custGeom>
              <a:avLst/>
              <a:gdLst>
                <a:gd name="T0" fmla="*/ 2 w 64"/>
                <a:gd name="T1" fmla="*/ 0 h 210"/>
                <a:gd name="T2" fmla="*/ 2 w 64"/>
                <a:gd name="T3" fmla="*/ 3 h 210"/>
                <a:gd name="T4" fmla="*/ 2 w 64"/>
                <a:gd name="T5" fmla="*/ 7 h 210"/>
                <a:gd name="T6" fmla="*/ 2 w 64"/>
                <a:gd name="T7" fmla="*/ 10 h 210"/>
                <a:gd name="T8" fmla="*/ 1 w 64"/>
                <a:gd name="T9" fmla="*/ 13 h 210"/>
                <a:gd name="T10" fmla="*/ 1 w 64"/>
                <a:gd name="T11" fmla="*/ 17 h 210"/>
                <a:gd name="T12" fmla="*/ 1 w 64"/>
                <a:gd name="T13" fmla="*/ 20 h 210"/>
                <a:gd name="T14" fmla="*/ 0 w 64"/>
                <a:gd name="T15" fmla="*/ 23 h 210"/>
                <a:gd name="T16" fmla="*/ 0 w 64"/>
                <a:gd name="T17" fmla="*/ 26 h 210"/>
                <a:gd name="T18" fmla="*/ 0 w 64"/>
                <a:gd name="T19" fmla="*/ 25 h 210"/>
                <a:gd name="T20" fmla="*/ 1 w 64"/>
                <a:gd name="T21" fmla="*/ 23 h 210"/>
                <a:gd name="T22" fmla="*/ 1 w 64"/>
                <a:gd name="T23" fmla="*/ 21 h 210"/>
                <a:gd name="T24" fmla="*/ 1 w 64"/>
                <a:gd name="T25" fmla="*/ 19 h 210"/>
                <a:gd name="T26" fmla="*/ 1 w 64"/>
                <a:gd name="T27" fmla="*/ 17 h 210"/>
                <a:gd name="T28" fmla="*/ 2 w 64"/>
                <a:gd name="T29" fmla="*/ 14 h 210"/>
                <a:gd name="T30" fmla="*/ 2 w 64"/>
                <a:gd name="T31" fmla="*/ 12 h 210"/>
                <a:gd name="T32" fmla="*/ 2 w 64"/>
                <a:gd name="T33" fmla="*/ 10 h 210"/>
                <a:gd name="T34" fmla="*/ 2 w 64"/>
                <a:gd name="T35" fmla="*/ 9 h 210"/>
                <a:gd name="T36" fmla="*/ 2 w 64"/>
                <a:gd name="T37" fmla="*/ 7 h 210"/>
                <a:gd name="T38" fmla="*/ 2 w 64"/>
                <a:gd name="T39" fmla="*/ 6 h 210"/>
                <a:gd name="T40" fmla="*/ 2 w 64"/>
                <a:gd name="T41" fmla="*/ 5 h 210"/>
                <a:gd name="T42" fmla="*/ 2 w 64"/>
                <a:gd name="T43" fmla="*/ 3 h 210"/>
                <a:gd name="T44" fmla="*/ 2 w 64"/>
                <a:gd name="T45" fmla="*/ 3 h 210"/>
                <a:gd name="T46" fmla="*/ 2 w 64"/>
                <a:gd name="T47" fmla="*/ 1 h 210"/>
                <a:gd name="T48" fmla="*/ 2 w 64"/>
                <a:gd name="T49" fmla="*/ 0 h 21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4"/>
                <a:gd name="T76" fmla="*/ 0 h 210"/>
                <a:gd name="T77" fmla="*/ 64 w 64"/>
                <a:gd name="T78" fmla="*/ 210 h 21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4" h="210">
                  <a:moveTo>
                    <a:pt x="64" y="0"/>
                  </a:moveTo>
                  <a:lnTo>
                    <a:pt x="57" y="26"/>
                  </a:lnTo>
                  <a:lnTo>
                    <a:pt x="50" y="52"/>
                  </a:lnTo>
                  <a:lnTo>
                    <a:pt x="43" y="78"/>
                  </a:lnTo>
                  <a:lnTo>
                    <a:pt x="36" y="105"/>
                  </a:lnTo>
                  <a:lnTo>
                    <a:pt x="28" y="132"/>
                  </a:lnTo>
                  <a:lnTo>
                    <a:pt x="19" y="158"/>
                  </a:lnTo>
                  <a:lnTo>
                    <a:pt x="9" y="184"/>
                  </a:lnTo>
                  <a:lnTo>
                    <a:pt x="0" y="210"/>
                  </a:lnTo>
                  <a:lnTo>
                    <a:pt x="5" y="196"/>
                  </a:lnTo>
                  <a:lnTo>
                    <a:pt x="14" y="181"/>
                  </a:lnTo>
                  <a:lnTo>
                    <a:pt x="19" y="166"/>
                  </a:lnTo>
                  <a:lnTo>
                    <a:pt x="28" y="150"/>
                  </a:lnTo>
                  <a:lnTo>
                    <a:pt x="35" y="132"/>
                  </a:lnTo>
                  <a:lnTo>
                    <a:pt x="42" y="115"/>
                  </a:lnTo>
                  <a:lnTo>
                    <a:pt x="49" y="95"/>
                  </a:lnTo>
                  <a:lnTo>
                    <a:pt x="57" y="75"/>
                  </a:lnTo>
                  <a:lnTo>
                    <a:pt x="57" y="65"/>
                  </a:lnTo>
                  <a:lnTo>
                    <a:pt x="57" y="56"/>
                  </a:lnTo>
                  <a:lnTo>
                    <a:pt x="59" y="45"/>
                  </a:lnTo>
                  <a:lnTo>
                    <a:pt x="60" y="38"/>
                  </a:lnTo>
                  <a:lnTo>
                    <a:pt x="60" y="27"/>
                  </a:lnTo>
                  <a:lnTo>
                    <a:pt x="62" y="18"/>
                  </a:lnTo>
                  <a:lnTo>
                    <a:pt x="63" y="8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A37357"/>
            </a:solidFill>
            <a:ln w="0">
              <a:solidFill>
                <a:srgbClr val="A37357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6" name="Freeform 105"/>
            <p:cNvSpPr>
              <a:spLocks/>
            </p:cNvSpPr>
            <p:nvPr/>
          </p:nvSpPr>
          <p:spPr bwMode="auto">
            <a:xfrm>
              <a:off x="5009" y="1957"/>
              <a:ext cx="19" cy="38"/>
            </a:xfrm>
            <a:custGeom>
              <a:avLst/>
              <a:gdLst>
                <a:gd name="T0" fmla="*/ 1 w 57"/>
                <a:gd name="T1" fmla="*/ 0 h 76"/>
                <a:gd name="T2" fmla="*/ 1 w 57"/>
                <a:gd name="T3" fmla="*/ 1 h 76"/>
                <a:gd name="T4" fmla="*/ 2 w 57"/>
                <a:gd name="T5" fmla="*/ 1 h 76"/>
                <a:gd name="T6" fmla="*/ 2 w 57"/>
                <a:gd name="T7" fmla="*/ 2 h 76"/>
                <a:gd name="T8" fmla="*/ 2 w 57"/>
                <a:gd name="T9" fmla="*/ 2 h 76"/>
                <a:gd name="T10" fmla="*/ 2 w 57"/>
                <a:gd name="T11" fmla="*/ 3 h 76"/>
                <a:gd name="T12" fmla="*/ 2 w 57"/>
                <a:gd name="T13" fmla="*/ 5 h 76"/>
                <a:gd name="T14" fmla="*/ 2 w 57"/>
                <a:gd name="T15" fmla="*/ 5 h 76"/>
                <a:gd name="T16" fmla="*/ 2 w 57"/>
                <a:gd name="T17" fmla="*/ 6 h 76"/>
                <a:gd name="T18" fmla="*/ 2 w 57"/>
                <a:gd name="T19" fmla="*/ 7 h 76"/>
                <a:gd name="T20" fmla="*/ 2 w 57"/>
                <a:gd name="T21" fmla="*/ 8 h 76"/>
                <a:gd name="T22" fmla="*/ 1 w 57"/>
                <a:gd name="T23" fmla="*/ 9 h 76"/>
                <a:gd name="T24" fmla="*/ 1 w 57"/>
                <a:gd name="T25" fmla="*/ 10 h 76"/>
                <a:gd name="T26" fmla="*/ 1 w 57"/>
                <a:gd name="T27" fmla="*/ 9 h 76"/>
                <a:gd name="T28" fmla="*/ 0 w 57"/>
                <a:gd name="T29" fmla="*/ 8 h 76"/>
                <a:gd name="T30" fmla="*/ 0 w 57"/>
                <a:gd name="T31" fmla="*/ 7 h 76"/>
                <a:gd name="T32" fmla="*/ 0 w 57"/>
                <a:gd name="T33" fmla="*/ 6 h 76"/>
                <a:gd name="T34" fmla="*/ 0 w 57"/>
                <a:gd name="T35" fmla="*/ 5 h 76"/>
                <a:gd name="T36" fmla="*/ 0 w 57"/>
                <a:gd name="T37" fmla="*/ 5 h 76"/>
                <a:gd name="T38" fmla="*/ 0 w 57"/>
                <a:gd name="T39" fmla="*/ 3 h 76"/>
                <a:gd name="T40" fmla="*/ 0 w 57"/>
                <a:gd name="T41" fmla="*/ 2 h 76"/>
                <a:gd name="T42" fmla="*/ 0 w 57"/>
                <a:gd name="T43" fmla="*/ 2 h 76"/>
                <a:gd name="T44" fmla="*/ 0 w 57"/>
                <a:gd name="T45" fmla="*/ 1 h 76"/>
                <a:gd name="T46" fmla="*/ 1 w 57"/>
                <a:gd name="T47" fmla="*/ 1 h 76"/>
                <a:gd name="T48" fmla="*/ 1 w 57"/>
                <a:gd name="T49" fmla="*/ 0 h 7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7"/>
                <a:gd name="T76" fmla="*/ 0 h 76"/>
                <a:gd name="T77" fmla="*/ 57 w 57"/>
                <a:gd name="T78" fmla="*/ 76 h 7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7" h="76">
                  <a:moveTo>
                    <a:pt x="30" y="0"/>
                  </a:moveTo>
                  <a:lnTo>
                    <a:pt x="38" y="3"/>
                  </a:lnTo>
                  <a:lnTo>
                    <a:pt x="48" y="11"/>
                  </a:lnTo>
                  <a:lnTo>
                    <a:pt x="51" y="16"/>
                  </a:lnTo>
                  <a:lnTo>
                    <a:pt x="54" y="23"/>
                  </a:lnTo>
                  <a:lnTo>
                    <a:pt x="55" y="30"/>
                  </a:lnTo>
                  <a:lnTo>
                    <a:pt x="57" y="38"/>
                  </a:lnTo>
                  <a:lnTo>
                    <a:pt x="55" y="45"/>
                  </a:lnTo>
                  <a:lnTo>
                    <a:pt x="54" y="53"/>
                  </a:lnTo>
                  <a:lnTo>
                    <a:pt x="51" y="58"/>
                  </a:lnTo>
                  <a:lnTo>
                    <a:pt x="48" y="64"/>
                  </a:lnTo>
                  <a:lnTo>
                    <a:pt x="38" y="72"/>
                  </a:lnTo>
                  <a:lnTo>
                    <a:pt x="30" y="76"/>
                  </a:lnTo>
                  <a:lnTo>
                    <a:pt x="17" y="72"/>
                  </a:lnTo>
                  <a:lnTo>
                    <a:pt x="9" y="64"/>
                  </a:lnTo>
                  <a:lnTo>
                    <a:pt x="4" y="58"/>
                  </a:lnTo>
                  <a:lnTo>
                    <a:pt x="2" y="53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30"/>
                  </a:lnTo>
                  <a:lnTo>
                    <a:pt x="2" y="23"/>
                  </a:lnTo>
                  <a:lnTo>
                    <a:pt x="4" y="16"/>
                  </a:lnTo>
                  <a:lnTo>
                    <a:pt x="9" y="11"/>
                  </a:lnTo>
                  <a:lnTo>
                    <a:pt x="17" y="3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7" name="Freeform 106"/>
            <p:cNvSpPr>
              <a:spLocks/>
            </p:cNvSpPr>
            <p:nvPr/>
          </p:nvSpPr>
          <p:spPr bwMode="auto">
            <a:xfrm>
              <a:off x="4811" y="1910"/>
              <a:ext cx="19" cy="36"/>
            </a:xfrm>
            <a:custGeom>
              <a:avLst/>
              <a:gdLst>
                <a:gd name="T0" fmla="*/ 1 w 57"/>
                <a:gd name="T1" fmla="*/ 0 h 73"/>
                <a:gd name="T2" fmla="*/ 1 w 57"/>
                <a:gd name="T3" fmla="*/ 0 h 73"/>
                <a:gd name="T4" fmla="*/ 2 w 57"/>
                <a:gd name="T5" fmla="*/ 1 h 73"/>
                <a:gd name="T6" fmla="*/ 2 w 57"/>
                <a:gd name="T7" fmla="*/ 1 h 73"/>
                <a:gd name="T8" fmla="*/ 2 w 57"/>
                <a:gd name="T9" fmla="*/ 2 h 73"/>
                <a:gd name="T10" fmla="*/ 2 w 57"/>
                <a:gd name="T11" fmla="*/ 3 h 73"/>
                <a:gd name="T12" fmla="*/ 2 w 57"/>
                <a:gd name="T13" fmla="*/ 4 h 73"/>
                <a:gd name="T14" fmla="*/ 2 w 57"/>
                <a:gd name="T15" fmla="*/ 6 h 73"/>
                <a:gd name="T16" fmla="*/ 2 w 57"/>
                <a:gd name="T17" fmla="*/ 7 h 73"/>
                <a:gd name="T18" fmla="*/ 1 w 57"/>
                <a:gd name="T19" fmla="*/ 8 h 73"/>
                <a:gd name="T20" fmla="*/ 1 w 57"/>
                <a:gd name="T21" fmla="*/ 9 h 73"/>
                <a:gd name="T22" fmla="*/ 1 w 57"/>
                <a:gd name="T23" fmla="*/ 8 h 73"/>
                <a:gd name="T24" fmla="*/ 0 w 57"/>
                <a:gd name="T25" fmla="*/ 7 h 73"/>
                <a:gd name="T26" fmla="*/ 0 w 57"/>
                <a:gd name="T27" fmla="*/ 6 h 73"/>
                <a:gd name="T28" fmla="*/ 0 w 57"/>
                <a:gd name="T29" fmla="*/ 4 h 73"/>
                <a:gd name="T30" fmla="*/ 0 w 57"/>
                <a:gd name="T31" fmla="*/ 3 h 73"/>
                <a:gd name="T32" fmla="*/ 0 w 57"/>
                <a:gd name="T33" fmla="*/ 2 h 73"/>
                <a:gd name="T34" fmla="*/ 0 w 57"/>
                <a:gd name="T35" fmla="*/ 1 h 73"/>
                <a:gd name="T36" fmla="*/ 0 w 57"/>
                <a:gd name="T37" fmla="*/ 1 h 73"/>
                <a:gd name="T38" fmla="*/ 1 w 57"/>
                <a:gd name="T39" fmla="*/ 0 h 73"/>
                <a:gd name="T40" fmla="*/ 1 w 57"/>
                <a:gd name="T41" fmla="*/ 0 h 7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57"/>
                <a:gd name="T64" fmla="*/ 0 h 73"/>
                <a:gd name="T65" fmla="*/ 57 w 57"/>
                <a:gd name="T66" fmla="*/ 73 h 7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57" h="73">
                  <a:moveTo>
                    <a:pt x="29" y="0"/>
                  </a:moveTo>
                  <a:lnTo>
                    <a:pt x="38" y="3"/>
                  </a:lnTo>
                  <a:lnTo>
                    <a:pt x="48" y="11"/>
                  </a:lnTo>
                  <a:lnTo>
                    <a:pt x="51" y="15"/>
                  </a:lnTo>
                  <a:lnTo>
                    <a:pt x="54" y="22"/>
                  </a:lnTo>
                  <a:lnTo>
                    <a:pt x="55" y="29"/>
                  </a:lnTo>
                  <a:lnTo>
                    <a:pt x="57" y="38"/>
                  </a:lnTo>
                  <a:lnTo>
                    <a:pt x="54" y="51"/>
                  </a:lnTo>
                  <a:lnTo>
                    <a:pt x="48" y="63"/>
                  </a:lnTo>
                  <a:lnTo>
                    <a:pt x="38" y="69"/>
                  </a:lnTo>
                  <a:lnTo>
                    <a:pt x="29" y="73"/>
                  </a:lnTo>
                  <a:lnTo>
                    <a:pt x="16" y="69"/>
                  </a:lnTo>
                  <a:lnTo>
                    <a:pt x="7" y="63"/>
                  </a:lnTo>
                  <a:lnTo>
                    <a:pt x="2" y="51"/>
                  </a:lnTo>
                  <a:lnTo>
                    <a:pt x="0" y="38"/>
                  </a:lnTo>
                  <a:lnTo>
                    <a:pt x="0" y="29"/>
                  </a:lnTo>
                  <a:lnTo>
                    <a:pt x="2" y="22"/>
                  </a:lnTo>
                  <a:lnTo>
                    <a:pt x="3" y="15"/>
                  </a:lnTo>
                  <a:lnTo>
                    <a:pt x="7" y="11"/>
                  </a:lnTo>
                  <a:lnTo>
                    <a:pt x="16" y="3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" name="Freeform 107"/>
            <p:cNvSpPr>
              <a:spLocks/>
            </p:cNvSpPr>
            <p:nvPr/>
          </p:nvSpPr>
          <p:spPr bwMode="auto">
            <a:xfrm>
              <a:off x="4905" y="2025"/>
              <a:ext cx="83" cy="115"/>
            </a:xfrm>
            <a:custGeom>
              <a:avLst/>
              <a:gdLst>
                <a:gd name="T0" fmla="*/ 3 w 249"/>
                <a:gd name="T1" fmla="*/ 0 h 230"/>
                <a:gd name="T2" fmla="*/ 5 w 249"/>
                <a:gd name="T3" fmla="*/ 1 h 230"/>
                <a:gd name="T4" fmla="*/ 6 w 249"/>
                <a:gd name="T5" fmla="*/ 3 h 230"/>
                <a:gd name="T6" fmla="*/ 7 w 249"/>
                <a:gd name="T7" fmla="*/ 5 h 230"/>
                <a:gd name="T8" fmla="*/ 8 w 249"/>
                <a:gd name="T9" fmla="*/ 7 h 230"/>
                <a:gd name="T10" fmla="*/ 8 w 249"/>
                <a:gd name="T11" fmla="*/ 11 h 230"/>
                <a:gd name="T12" fmla="*/ 8 w 249"/>
                <a:gd name="T13" fmla="*/ 14 h 230"/>
                <a:gd name="T14" fmla="*/ 9 w 249"/>
                <a:gd name="T15" fmla="*/ 18 h 230"/>
                <a:gd name="T16" fmla="*/ 9 w 249"/>
                <a:gd name="T17" fmla="*/ 21 h 230"/>
                <a:gd name="T18" fmla="*/ 8 w 249"/>
                <a:gd name="T19" fmla="*/ 20 h 230"/>
                <a:gd name="T20" fmla="*/ 8 w 249"/>
                <a:gd name="T21" fmla="*/ 20 h 230"/>
                <a:gd name="T22" fmla="*/ 7 w 249"/>
                <a:gd name="T23" fmla="*/ 19 h 230"/>
                <a:gd name="T24" fmla="*/ 7 w 249"/>
                <a:gd name="T25" fmla="*/ 18 h 230"/>
                <a:gd name="T26" fmla="*/ 6 w 249"/>
                <a:gd name="T27" fmla="*/ 17 h 230"/>
                <a:gd name="T28" fmla="*/ 6 w 249"/>
                <a:gd name="T29" fmla="*/ 17 h 230"/>
                <a:gd name="T30" fmla="*/ 6 w 249"/>
                <a:gd name="T31" fmla="*/ 17 h 230"/>
                <a:gd name="T32" fmla="*/ 5 w 249"/>
                <a:gd name="T33" fmla="*/ 17 h 230"/>
                <a:gd name="T34" fmla="*/ 5 w 249"/>
                <a:gd name="T35" fmla="*/ 18 h 230"/>
                <a:gd name="T36" fmla="*/ 5 w 249"/>
                <a:gd name="T37" fmla="*/ 20 h 230"/>
                <a:gd name="T38" fmla="*/ 5 w 249"/>
                <a:gd name="T39" fmla="*/ 21 h 230"/>
                <a:gd name="T40" fmla="*/ 5 w 249"/>
                <a:gd name="T41" fmla="*/ 23 h 230"/>
                <a:gd name="T42" fmla="*/ 4 w 249"/>
                <a:gd name="T43" fmla="*/ 25 h 230"/>
                <a:gd name="T44" fmla="*/ 4 w 249"/>
                <a:gd name="T45" fmla="*/ 27 h 230"/>
                <a:gd name="T46" fmla="*/ 4 w 249"/>
                <a:gd name="T47" fmla="*/ 28 h 230"/>
                <a:gd name="T48" fmla="*/ 3 w 249"/>
                <a:gd name="T49" fmla="*/ 29 h 230"/>
                <a:gd name="T50" fmla="*/ 2 w 249"/>
                <a:gd name="T51" fmla="*/ 27 h 230"/>
                <a:gd name="T52" fmla="*/ 1 w 249"/>
                <a:gd name="T53" fmla="*/ 23 h 230"/>
                <a:gd name="T54" fmla="*/ 0 w 249"/>
                <a:gd name="T55" fmla="*/ 19 h 230"/>
                <a:gd name="T56" fmla="*/ 0 w 249"/>
                <a:gd name="T57" fmla="*/ 14 h 230"/>
                <a:gd name="T58" fmla="*/ 0 w 249"/>
                <a:gd name="T59" fmla="*/ 10 h 230"/>
                <a:gd name="T60" fmla="*/ 1 w 249"/>
                <a:gd name="T61" fmla="*/ 6 h 230"/>
                <a:gd name="T62" fmla="*/ 2 w 249"/>
                <a:gd name="T63" fmla="*/ 3 h 230"/>
                <a:gd name="T64" fmla="*/ 3 w 249"/>
                <a:gd name="T65" fmla="*/ 0 h 23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49"/>
                <a:gd name="T100" fmla="*/ 0 h 230"/>
                <a:gd name="T101" fmla="*/ 249 w 249"/>
                <a:gd name="T102" fmla="*/ 230 h 23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49" h="230">
                  <a:moveTo>
                    <a:pt x="92" y="0"/>
                  </a:moveTo>
                  <a:lnTo>
                    <a:pt x="140" y="4"/>
                  </a:lnTo>
                  <a:lnTo>
                    <a:pt x="174" y="17"/>
                  </a:lnTo>
                  <a:lnTo>
                    <a:pt x="194" y="37"/>
                  </a:lnTo>
                  <a:lnTo>
                    <a:pt x="208" y="62"/>
                  </a:lnTo>
                  <a:lnTo>
                    <a:pt x="215" y="88"/>
                  </a:lnTo>
                  <a:lnTo>
                    <a:pt x="223" y="115"/>
                  </a:lnTo>
                  <a:lnTo>
                    <a:pt x="232" y="141"/>
                  </a:lnTo>
                  <a:lnTo>
                    <a:pt x="249" y="166"/>
                  </a:lnTo>
                  <a:lnTo>
                    <a:pt x="228" y="160"/>
                  </a:lnTo>
                  <a:lnTo>
                    <a:pt x="211" y="153"/>
                  </a:lnTo>
                  <a:lnTo>
                    <a:pt x="196" y="146"/>
                  </a:lnTo>
                  <a:lnTo>
                    <a:pt x="185" y="141"/>
                  </a:lnTo>
                  <a:lnTo>
                    <a:pt x="174" y="135"/>
                  </a:lnTo>
                  <a:lnTo>
                    <a:pt x="164" y="132"/>
                  </a:lnTo>
                  <a:lnTo>
                    <a:pt x="154" y="132"/>
                  </a:lnTo>
                  <a:lnTo>
                    <a:pt x="146" y="136"/>
                  </a:lnTo>
                  <a:lnTo>
                    <a:pt x="136" y="143"/>
                  </a:lnTo>
                  <a:lnTo>
                    <a:pt x="130" y="154"/>
                  </a:lnTo>
                  <a:lnTo>
                    <a:pt x="126" y="167"/>
                  </a:lnTo>
                  <a:lnTo>
                    <a:pt x="122" y="184"/>
                  </a:lnTo>
                  <a:lnTo>
                    <a:pt x="116" y="199"/>
                  </a:lnTo>
                  <a:lnTo>
                    <a:pt x="109" y="213"/>
                  </a:lnTo>
                  <a:lnTo>
                    <a:pt x="98" y="224"/>
                  </a:lnTo>
                  <a:lnTo>
                    <a:pt x="84" y="230"/>
                  </a:lnTo>
                  <a:lnTo>
                    <a:pt x="43" y="209"/>
                  </a:lnTo>
                  <a:lnTo>
                    <a:pt x="16" y="182"/>
                  </a:lnTo>
                  <a:lnTo>
                    <a:pt x="2" y="148"/>
                  </a:lnTo>
                  <a:lnTo>
                    <a:pt x="0" y="114"/>
                  </a:lnTo>
                  <a:lnTo>
                    <a:pt x="9" y="77"/>
                  </a:lnTo>
                  <a:lnTo>
                    <a:pt x="28" y="45"/>
                  </a:lnTo>
                  <a:lnTo>
                    <a:pt x="55" y="19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EB2E2E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9" name="Freeform 108"/>
            <p:cNvSpPr>
              <a:spLocks/>
            </p:cNvSpPr>
            <p:nvPr/>
          </p:nvSpPr>
          <p:spPr bwMode="auto">
            <a:xfrm>
              <a:off x="4911" y="2026"/>
              <a:ext cx="74" cy="105"/>
            </a:xfrm>
            <a:custGeom>
              <a:avLst/>
              <a:gdLst>
                <a:gd name="T0" fmla="*/ 3 w 222"/>
                <a:gd name="T1" fmla="*/ 0 h 210"/>
                <a:gd name="T2" fmla="*/ 5 w 222"/>
                <a:gd name="T3" fmla="*/ 1 h 210"/>
                <a:gd name="T4" fmla="*/ 6 w 222"/>
                <a:gd name="T5" fmla="*/ 2 h 210"/>
                <a:gd name="T6" fmla="*/ 6 w 222"/>
                <a:gd name="T7" fmla="*/ 3 h 210"/>
                <a:gd name="T8" fmla="*/ 7 w 222"/>
                <a:gd name="T9" fmla="*/ 7 h 210"/>
                <a:gd name="T10" fmla="*/ 7 w 222"/>
                <a:gd name="T11" fmla="*/ 10 h 210"/>
                <a:gd name="T12" fmla="*/ 7 w 222"/>
                <a:gd name="T13" fmla="*/ 13 h 210"/>
                <a:gd name="T14" fmla="*/ 8 w 222"/>
                <a:gd name="T15" fmla="*/ 15 h 210"/>
                <a:gd name="T16" fmla="*/ 8 w 222"/>
                <a:gd name="T17" fmla="*/ 19 h 210"/>
                <a:gd name="T18" fmla="*/ 8 w 222"/>
                <a:gd name="T19" fmla="*/ 18 h 210"/>
                <a:gd name="T20" fmla="*/ 7 w 222"/>
                <a:gd name="T21" fmla="*/ 18 h 210"/>
                <a:gd name="T22" fmla="*/ 6 w 222"/>
                <a:gd name="T23" fmla="*/ 17 h 210"/>
                <a:gd name="T24" fmla="*/ 6 w 222"/>
                <a:gd name="T25" fmla="*/ 17 h 210"/>
                <a:gd name="T26" fmla="*/ 5 w 222"/>
                <a:gd name="T27" fmla="*/ 15 h 210"/>
                <a:gd name="T28" fmla="*/ 5 w 222"/>
                <a:gd name="T29" fmla="*/ 15 h 210"/>
                <a:gd name="T30" fmla="*/ 5 w 222"/>
                <a:gd name="T31" fmla="*/ 15 h 210"/>
                <a:gd name="T32" fmla="*/ 5 w 222"/>
                <a:gd name="T33" fmla="*/ 17 h 210"/>
                <a:gd name="T34" fmla="*/ 4 w 222"/>
                <a:gd name="T35" fmla="*/ 18 h 210"/>
                <a:gd name="T36" fmla="*/ 4 w 222"/>
                <a:gd name="T37" fmla="*/ 19 h 210"/>
                <a:gd name="T38" fmla="*/ 4 w 222"/>
                <a:gd name="T39" fmla="*/ 20 h 210"/>
                <a:gd name="T40" fmla="*/ 4 w 222"/>
                <a:gd name="T41" fmla="*/ 22 h 210"/>
                <a:gd name="T42" fmla="*/ 4 w 222"/>
                <a:gd name="T43" fmla="*/ 23 h 210"/>
                <a:gd name="T44" fmla="*/ 3 w 222"/>
                <a:gd name="T45" fmla="*/ 25 h 210"/>
                <a:gd name="T46" fmla="*/ 3 w 222"/>
                <a:gd name="T47" fmla="*/ 26 h 210"/>
                <a:gd name="T48" fmla="*/ 3 w 222"/>
                <a:gd name="T49" fmla="*/ 26 h 210"/>
                <a:gd name="T50" fmla="*/ 1 w 222"/>
                <a:gd name="T51" fmla="*/ 24 h 210"/>
                <a:gd name="T52" fmla="*/ 0 w 222"/>
                <a:gd name="T53" fmla="*/ 21 h 210"/>
                <a:gd name="T54" fmla="*/ 0 w 222"/>
                <a:gd name="T55" fmla="*/ 17 h 210"/>
                <a:gd name="T56" fmla="*/ 0 w 222"/>
                <a:gd name="T57" fmla="*/ 13 h 210"/>
                <a:gd name="T58" fmla="*/ 0 w 222"/>
                <a:gd name="T59" fmla="*/ 9 h 210"/>
                <a:gd name="T60" fmla="*/ 1 w 222"/>
                <a:gd name="T61" fmla="*/ 5 h 210"/>
                <a:gd name="T62" fmla="*/ 2 w 222"/>
                <a:gd name="T63" fmla="*/ 2 h 210"/>
                <a:gd name="T64" fmla="*/ 3 w 222"/>
                <a:gd name="T65" fmla="*/ 0 h 21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22"/>
                <a:gd name="T100" fmla="*/ 0 h 210"/>
                <a:gd name="T101" fmla="*/ 222 w 222"/>
                <a:gd name="T102" fmla="*/ 210 h 21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22" h="210">
                  <a:moveTo>
                    <a:pt x="91" y="0"/>
                  </a:moveTo>
                  <a:lnTo>
                    <a:pt x="129" y="2"/>
                  </a:lnTo>
                  <a:lnTo>
                    <a:pt x="157" y="14"/>
                  </a:lnTo>
                  <a:lnTo>
                    <a:pt x="175" y="30"/>
                  </a:lnTo>
                  <a:lnTo>
                    <a:pt x="188" y="52"/>
                  </a:lnTo>
                  <a:lnTo>
                    <a:pt x="195" y="74"/>
                  </a:lnTo>
                  <a:lnTo>
                    <a:pt x="202" y="99"/>
                  </a:lnTo>
                  <a:lnTo>
                    <a:pt x="209" y="122"/>
                  </a:lnTo>
                  <a:lnTo>
                    <a:pt x="222" y="146"/>
                  </a:lnTo>
                  <a:lnTo>
                    <a:pt x="203" y="141"/>
                  </a:lnTo>
                  <a:lnTo>
                    <a:pt x="188" y="137"/>
                  </a:lnTo>
                  <a:lnTo>
                    <a:pt x="174" y="133"/>
                  </a:lnTo>
                  <a:lnTo>
                    <a:pt x="161" y="130"/>
                  </a:lnTo>
                  <a:lnTo>
                    <a:pt x="148" y="126"/>
                  </a:lnTo>
                  <a:lnTo>
                    <a:pt x="139" y="126"/>
                  </a:lnTo>
                  <a:lnTo>
                    <a:pt x="130" y="126"/>
                  </a:lnTo>
                  <a:lnTo>
                    <a:pt x="122" y="131"/>
                  </a:lnTo>
                  <a:lnTo>
                    <a:pt x="113" y="137"/>
                  </a:lnTo>
                  <a:lnTo>
                    <a:pt x="109" y="146"/>
                  </a:lnTo>
                  <a:lnTo>
                    <a:pt x="105" y="158"/>
                  </a:lnTo>
                  <a:lnTo>
                    <a:pt x="102" y="171"/>
                  </a:lnTo>
                  <a:lnTo>
                    <a:pt x="96" y="182"/>
                  </a:lnTo>
                  <a:lnTo>
                    <a:pt x="91" y="195"/>
                  </a:lnTo>
                  <a:lnTo>
                    <a:pt x="81" y="203"/>
                  </a:lnTo>
                  <a:lnTo>
                    <a:pt x="69" y="210"/>
                  </a:lnTo>
                  <a:lnTo>
                    <a:pt x="31" y="189"/>
                  </a:lnTo>
                  <a:lnTo>
                    <a:pt x="10" y="163"/>
                  </a:lnTo>
                  <a:lnTo>
                    <a:pt x="0" y="131"/>
                  </a:lnTo>
                  <a:lnTo>
                    <a:pt x="3" y="99"/>
                  </a:lnTo>
                  <a:lnTo>
                    <a:pt x="13" y="66"/>
                  </a:lnTo>
                  <a:lnTo>
                    <a:pt x="33" y="37"/>
                  </a:lnTo>
                  <a:lnTo>
                    <a:pt x="58" y="14"/>
                  </a:lnTo>
                  <a:lnTo>
                    <a:pt x="91" y="0"/>
                  </a:lnTo>
                  <a:close/>
                </a:path>
              </a:pathLst>
            </a:custGeom>
            <a:solidFill>
              <a:srgbClr val="F0424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0" name="Freeform 109"/>
            <p:cNvSpPr>
              <a:spLocks/>
            </p:cNvSpPr>
            <p:nvPr/>
          </p:nvSpPr>
          <p:spPr bwMode="auto">
            <a:xfrm>
              <a:off x="4915" y="2027"/>
              <a:ext cx="67" cy="95"/>
            </a:xfrm>
            <a:custGeom>
              <a:avLst/>
              <a:gdLst>
                <a:gd name="T0" fmla="*/ 4 w 199"/>
                <a:gd name="T1" fmla="*/ 0 h 191"/>
                <a:gd name="T2" fmla="*/ 5 w 199"/>
                <a:gd name="T3" fmla="*/ 0 h 191"/>
                <a:gd name="T4" fmla="*/ 5 w 199"/>
                <a:gd name="T5" fmla="*/ 1 h 191"/>
                <a:gd name="T6" fmla="*/ 6 w 199"/>
                <a:gd name="T7" fmla="*/ 2 h 191"/>
                <a:gd name="T8" fmla="*/ 7 w 199"/>
                <a:gd name="T9" fmla="*/ 5 h 191"/>
                <a:gd name="T10" fmla="*/ 7 w 199"/>
                <a:gd name="T11" fmla="*/ 7 h 191"/>
                <a:gd name="T12" fmla="*/ 7 w 199"/>
                <a:gd name="T13" fmla="*/ 10 h 191"/>
                <a:gd name="T14" fmla="*/ 7 w 199"/>
                <a:gd name="T15" fmla="*/ 12 h 191"/>
                <a:gd name="T16" fmla="*/ 8 w 199"/>
                <a:gd name="T17" fmla="*/ 15 h 191"/>
                <a:gd name="T18" fmla="*/ 7 w 199"/>
                <a:gd name="T19" fmla="*/ 15 h 191"/>
                <a:gd name="T20" fmla="*/ 6 w 199"/>
                <a:gd name="T21" fmla="*/ 15 h 191"/>
                <a:gd name="T22" fmla="*/ 6 w 199"/>
                <a:gd name="T23" fmla="*/ 14 h 191"/>
                <a:gd name="T24" fmla="*/ 5 w 199"/>
                <a:gd name="T25" fmla="*/ 14 h 191"/>
                <a:gd name="T26" fmla="*/ 5 w 199"/>
                <a:gd name="T27" fmla="*/ 14 h 191"/>
                <a:gd name="T28" fmla="*/ 4 w 199"/>
                <a:gd name="T29" fmla="*/ 15 h 191"/>
                <a:gd name="T30" fmla="*/ 4 w 199"/>
                <a:gd name="T31" fmla="*/ 15 h 191"/>
                <a:gd name="T32" fmla="*/ 4 w 199"/>
                <a:gd name="T33" fmla="*/ 15 h 191"/>
                <a:gd name="T34" fmla="*/ 3 w 199"/>
                <a:gd name="T35" fmla="*/ 16 h 191"/>
                <a:gd name="T36" fmla="*/ 3 w 199"/>
                <a:gd name="T37" fmla="*/ 17 h 191"/>
                <a:gd name="T38" fmla="*/ 3 w 199"/>
                <a:gd name="T39" fmla="*/ 18 h 191"/>
                <a:gd name="T40" fmla="*/ 3 w 199"/>
                <a:gd name="T41" fmla="*/ 19 h 191"/>
                <a:gd name="T42" fmla="*/ 3 w 199"/>
                <a:gd name="T43" fmla="*/ 20 h 191"/>
                <a:gd name="T44" fmla="*/ 3 w 199"/>
                <a:gd name="T45" fmla="*/ 22 h 191"/>
                <a:gd name="T46" fmla="*/ 3 w 199"/>
                <a:gd name="T47" fmla="*/ 23 h 191"/>
                <a:gd name="T48" fmla="*/ 2 w 199"/>
                <a:gd name="T49" fmla="*/ 23 h 191"/>
                <a:gd name="T50" fmla="*/ 1 w 199"/>
                <a:gd name="T51" fmla="*/ 21 h 191"/>
                <a:gd name="T52" fmla="*/ 0 w 199"/>
                <a:gd name="T53" fmla="*/ 18 h 191"/>
                <a:gd name="T54" fmla="*/ 0 w 199"/>
                <a:gd name="T55" fmla="*/ 14 h 191"/>
                <a:gd name="T56" fmla="*/ 0 w 199"/>
                <a:gd name="T57" fmla="*/ 10 h 191"/>
                <a:gd name="T58" fmla="*/ 1 w 199"/>
                <a:gd name="T59" fmla="*/ 6 h 191"/>
                <a:gd name="T60" fmla="*/ 2 w 199"/>
                <a:gd name="T61" fmla="*/ 3 h 191"/>
                <a:gd name="T62" fmla="*/ 3 w 199"/>
                <a:gd name="T63" fmla="*/ 1 h 191"/>
                <a:gd name="T64" fmla="*/ 4 w 199"/>
                <a:gd name="T65" fmla="*/ 0 h 19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9"/>
                <a:gd name="T100" fmla="*/ 0 h 191"/>
                <a:gd name="T101" fmla="*/ 199 w 199"/>
                <a:gd name="T102" fmla="*/ 191 h 19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9" h="191">
                  <a:moveTo>
                    <a:pt x="95" y="0"/>
                  </a:moveTo>
                  <a:lnTo>
                    <a:pt x="122" y="1"/>
                  </a:lnTo>
                  <a:lnTo>
                    <a:pt x="143" y="11"/>
                  </a:lnTo>
                  <a:lnTo>
                    <a:pt x="158" y="22"/>
                  </a:lnTo>
                  <a:lnTo>
                    <a:pt x="171" y="41"/>
                  </a:lnTo>
                  <a:lnTo>
                    <a:pt x="178" y="60"/>
                  </a:lnTo>
                  <a:lnTo>
                    <a:pt x="185" y="82"/>
                  </a:lnTo>
                  <a:lnTo>
                    <a:pt x="191" y="103"/>
                  </a:lnTo>
                  <a:lnTo>
                    <a:pt x="199" y="126"/>
                  </a:lnTo>
                  <a:lnTo>
                    <a:pt x="184" y="122"/>
                  </a:lnTo>
                  <a:lnTo>
                    <a:pt x="170" y="120"/>
                  </a:lnTo>
                  <a:lnTo>
                    <a:pt x="156" y="119"/>
                  </a:lnTo>
                  <a:lnTo>
                    <a:pt x="143" y="119"/>
                  </a:lnTo>
                  <a:lnTo>
                    <a:pt x="129" y="119"/>
                  </a:lnTo>
                  <a:lnTo>
                    <a:pt x="117" y="120"/>
                  </a:lnTo>
                  <a:lnTo>
                    <a:pt x="108" y="122"/>
                  </a:lnTo>
                  <a:lnTo>
                    <a:pt x="101" y="126"/>
                  </a:lnTo>
                  <a:lnTo>
                    <a:pt x="93" y="129"/>
                  </a:lnTo>
                  <a:lnTo>
                    <a:pt x="89" y="137"/>
                  </a:lnTo>
                  <a:lnTo>
                    <a:pt x="85" y="146"/>
                  </a:lnTo>
                  <a:lnTo>
                    <a:pt x="84" y="158"/>
                  </a:lnTo>
                  <a:lnTo>
                    <a:pt x="79" y="167"/>
                  </a:lnTo>
                  <a:lnTo>
                    <a:pt x="75" y="178"/>
                  </a:lnTo>
                  <a:lnTo>
                    <a:pt x="68" y="186"/>
                  </a:lnTo>
                  <a:lnTo>
                    <a:pt x="60" y="191"/>
                  </a:lnTo>
                  <a:lnTo>
                    <a:pt x="24" y="171"/>
                  </a:lnTo>
                  <a:lnTo>
                    <a:pt x="6" y="145"/>
                  </a:lnTo>
                  <a:lnTo>
                    <a:pt x="0" y="115"/>
                  </a:lnTo>
                  <a:lnTo>
                    <a:pt x="7" y="85"/>
                  </a:lnTo>
                  <a:lnTo>
                    <a:pt x="20" y="55"/>
                  </a:lnTo>
                  <a:lnTo>
                    <a:pt x="41" y="29"/>
                  </a:lnTo>
                  <a:lnTo>
                    <a:pt x="67" y="9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F759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1" name="Freeform 110"/>
            <p:cNvSpPr>
              <a:spLocks/>
            </p:cNvSpPr>
            <p:nvPr/>
          </p:nvSpPr>
          <p:spPr bwMode="auto">
            <a:xfrm>
              <a:off x="4920" y="2027"/>
              <a:ext cx="59" cy="85"/>
            </a:xfrm>
            <a:custGeom>
              <a:avLst/>
              <a:gdLst>
                <a:gd name="T0" fmla="*/ 4 w 178"/>
                <a:gd name="T1" fmla="*/ 0 h 170"/>
                <a:gd name="T2" fmla="*/ 4 w 178"/>
                <a:gd name="T3" fmla="*/ 0 h 170"/>
                <a:gd name="T4" fmla="*/ 5 w 178"/>
                <a:gd name="T5" fmla="*/ 1 h 170"/>
                <a:gd name="T6" fmla="*/ 5 w 178"/>
                <a:gd name="T7" fmla="*/ 3 h 170"/>
                <a:gd name="T8" fmla="*/ 6 w 178"/>
                <a:gd name="T9" fmla="*/ 4 h 170"/>
                <a:gd name="T10" fmla="*/ 6 w 178"/>
                <a:gd name="T11" fmla="*/ 5 h 170"/>
                <a:gd name="T12" fmla="*/ 6 w 178"/>
                <a:gd name="T13" fmla="*/ 9 h 170"/>
                <a:gd name="T14" fmla="*/ 6 w 178"/>
                <a:gd name="T15" fmla="*/ 11 h 170"/>
                <a:gd name="T16" fmla="*/ 7 w 178"/>
                <a:gd name="T17" fmla="*/ 13 h 170"/>
                <a:gd name="T18" fmla="*/ 6 w 178"/>
                <a:gd name="T19" fmla="*/ 12 h 170"/>
                <a:gd name="T20" fmla="*/ 6 w 178"/>
                <a:gd name="T21" fmla="*/ 12 h 170"/>
                <a:gd name="T22" fmla="*/ 5 w 178"/>
                <a:gd name="T23" fmla="*/ 13 h 170"/>
                <a:gd name="T24" fmla="*/ 4 w 178"/>
                <a:gd name="T25" fmla="*/ 13 h 170"/>
                <a:gd name="T26" fmla="*/ 4 w 178"/>
                <a:gd name="T27" fmla="*/ 13 h 170"/>
                <a:gd name="T28" fmla="*/ 4 w 178"/>
                <a:gd name="T29" fmla="*/ 14 h 170"/>
                <a:gd name="T30" fmla="*/ 3 w 178"/>
                <a:gd name="T31" fmla="*/ 14 h 170"/>
                <a:gd name="T32" fmla="*/ 3 w 178"/>
                <a:gd name="T33" fmla="*/ 15 h 170"/>
                <a:gd name="T34" fmla="*/ 3 w 178"/>
                <a:gd name="T35" fmla="*/ 15 h 170"/>
                <a:gd name="T36" fmla="*/ 3 w 178"/>
                <a:gd name="T37" fmla="*/ 17 h 170"/>
                <a:gd name="T38" fmla="*/ 3 w 178"/>
                <a:gd name="T39" fmla="*/ 18 h 170"/>
                <a:gd name="T40" fmla="*/ 3 w 178"/>
                <a:gd name="T41" fmla="*/ 19 h 170"/>
                <a:gd name="T42" fmla="*/ 2 w 178"/>
                <a:gd name="T43" fmla="*/ 20 h 170"/>
                <a:gd name="T44" fmla="*/ 2 w 178"/>
                <a:gd name="T45" fmla="*/ 21 h 170"/>
                <a:gd name="T46" fmla="*/ 2 w 178"/>
                <a:gd name="T47" fmla="*/ 21 h 170"/>
                <a:gd name="T48" fmla="*/ 2 w 178"/>
                <a:gd name="T49" fmla="*/ 21 h 170"/>
                <a:gd name="T50" fmla="*/ 1 w 178"/>
                <a:gd name="T51" fmla="*/ 19 h 170"/>
                <a:gd name="T52" fmla="*/ 0 w 178"/>
                <a:gd name="T53" fmla="*/ 17 h 170"/>
                <a:gd name="T54" fmla="*/ 0 w 178"/>
                <a:gd name="T55" fmla="*/ 12 h 170"/>
                <a:gd name="T56" fmla="*/ 0 w 178"/>
                <a:gd name="T57" fmla="*/ 10 h 170"/>
                <a:gd name="T58" fmla="*/ 1 w 178"/>
                <a:gd name="T59" fmla="*/ 5 h 170"/>
                <a:gd name="T60" fmla="*/ 2 w 178"/>
                <a:gd name="T61" fmla="*/ 3 h 170"/>
                <a:gd name="T62" fmla="*/ 3 w 178"/>
                <a:gd name="T63" fmla="*/ 1 h 170"/>
                <a:gd name="T64" fmla="*/ 4 w 178"/>
                <a:gd name="T65" fmla="*/ 0 h 17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78"/>
                <a:gd name="T100" fmla="*/ 0 h 170"/>
                <a:gd name="T101" fmla="*/ 178 w 178"/>
                <a:gd name="T102" fmla="*/ 170 h 17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78" h="170">
                  <a:moveTo>
                    <a:pt x="96" y="0"/>
                  </a:moveTo>
                  <a:lnTo>
                    <a:pt x="113" y="0"/>
                  </a:lnTo>
                  <a:lnTo>
                    <a:pt x="130" y="8"/>
                  </a:lnTo>
                  <a:lnTo>
                    <a:pt x="143" y="17"/>
                  </a:lnTo>
                  <a:lnTo>
                    <a:pt x="154" y="32"/>
                  </a:lnTo>
                  <a:lnTo>
                    <a:pt x="163" y="47"/>
                  </a:lnTo>
                  <a:lnTo>
                    <a:pt x="170" y="67"/>
                  </a:lnTo>
                  <a:lnTo>
                    <a:pt x="174" y="85"/>
                  </a:lnTo>
                  <a:lnTo>
                    <a:pt x="178" y="106"/>
                  </a:lnTo>
                  <a:lnTo>
                    <a:pt x="164" y="103"/>
                  </a:lnTo>
                  <a:lnTo>
                    <a:pt x="151" y="103"/>
                  </a:lnTo>
                  <a:lnTo>
                    <a:pt x="136" y="105"/>
                  </a:lnTo>
                  <a:lnTo>
                    <a:pt x="122" y="109"/>
                  </a:lnTo>
                  <a:lnTo>
                    <a:pt x="108" y="111"/>
                  </a:lnTo>
                  <a:lnTo>
                    <a:pt x="96" y="115"/>
                  </a:lnTo>
                  <a:lnTo>
                    <a:pt x="85" y="119"/>
                  </a:lnTo>
                  <a:lnTo>
                    <a:pt x="79" y="123"/>
                  </a:lnTo>
                  <a:lnTo>
                    <a:pt x="74" y="126"/>
                  </a:lnTo>
                  <a:lnTo>
                    <a:pt x="71" y="131"/>
                  </a:lnTo>
                  <a:lnTo>
                    <a:pt x="70" y="139"/>
                  </a:lnTo>
                  <a:lnTo>
                    <a:pt x="68" y="146"/>
                  </a:lnTo>
                  <a:lnTo>
                    <a:pt x="64" y="153"/>
                  </a:lnTo>
                  <a:lnTo>
                    <a:pt x="60" y="161"/>
                  </a:lnTo>
                  <a:lnTo>
                    <a:pt x="54" y="166"/>
                  </a:lnTo>
                  <a:lnTo>
                    <a:pt x="48" y="170"/>
                  </a:lnTo>
                  <a:lnTo>
                    <a:pt x="17" y="152"/>
                  </a:lnTo>
                  <a:lnTo>
                    <a:pt x="3" y="129"/>
                  </a:lnTo>
                  <a:lnTo>
                    <a:pt x="0" y="101"/>
                  </a:lnTo>
                  <a:lnTo>
                    <a:pt x="10" y="73"/>
                  </a:lnTo>
                  <a:lnTo>
                    <a:pt x="26" y="45"/>
                  </a:lnTo>
                  <a:lnTo>
                    <a:pt x="48" y="22"/>
                  </a:lnTo>
                  <a:lnTo>
                    <a:pt x="72" y="5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rgbClr val="FF707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2" name="Freeform 111"/>
            <p:cNvSpPr>
              <a:spLocks/>
            </p:cNvSpPr>
            <p:nvPr/>
          </p:nvSpPr>
          <p:spPr bwMode="auto">
            <a:xfrm>
              <a:off x="5006" y="2079"/>
              <a:ext cx="209" cy="203"/>
            </a:xfrm>
            <a:custGeom>
              <a:avLst/>
              <a:gdLst>
                <a:gd name="T0" fmla="*/ 12 w 627"/>
                <a:gd name="T1" fmla="*/ 5 h 408"/>
                <a:gd name="T2" fmla="*/ 11 w 627"/>
                <a:gd name="T3" fmla="*/ 6 h 408"/>
                <a:gd name="T4" fmla="*/ 10 w 627"/>
                <a:gd name="T5" fmla="*/ 7 h 408"/>
                <a:gd name="T6" fmla="*/ 9 w 627"/>
                <a:gd name="T7" fmla="*/ 8 h 408"/>
                <a:gd name="T8" fmla="*/ 8 w 627"/>
                <a:gd name="T9" fmla="*/ 9 h 408"/>
                <a:gd name="T10" fmla="*/ 7 w 627"/>
                <a:gd name="T11" fmla="*/ 9 h 408"/>
                <a:gd name="T12" fmla="*/ 6 w 627"/>
                <a:gd name="T13" fmla="*/ 10 h 408"/>
                <a:gd name="T14" fmla="*/ 5 w 627"/>
                <a:gd name="T15" fmla="*/ 11 h 408"/>
                <a:gd name="T16" fmla="*/ 4 w 627"/>
                <a:gd name="T17" fmla="*/ 12 h 408"/>
                <a:gd name="T18" fmla="*/ 4 w 627"/>
                <a:gd name="T19" fmla="*/ 12 h 408"/>
                <a:gd name="T20" fmla="*/ 3 w 627"/>
                <a:gd name="T21" fmla="*/ 12 h 408"/>
                <a:gd name="T22" fmla="*/ 3 w 627"/>
                <a:gd name="T23" fmla="*/ 13 h 408"/>
                <a:gd name="T24" fmla="*/ 2 w 627"/>
                <a:gd name="T25" fmla="*/ 14 h 408"/>
                <a:gd name="T26" fmla="*/ 1 w 627"/>
                <a:gd name="T27" fmla="*/ 16 h 408"/>
                <a:gd name="T28" fmla="*/ 1 w 627"/>
                <a:gd name="T29" fmla="*/ 18 h 408"/>
                <a:gd name="T30" fmla="*/ 0 w 627"/>
                <a:gd name="T31" fmla="*/ 21 h 408"/>
                <a:gd name="T32" fmla="*/ 0 w 627"/>
                <a:gd name="T33" fmla="*/ 25 h 408"/>
                <a:gd name="T34" fmla="*/ 0 w 627"/>
                <a:gd name="T35" fmla="*/ 29 h 408"/>
                <a:gd name="T36" fmla="*/ 0 w 627"/>
                <a:gd name="T37" fmla="*/ 32 h 408"/>
                <a:gd name="T38" fmla="*/ 0 w 627"/>
                <a:gd name="T39" fmla="*/ 35 h 408"/>
                <a:gd name="T40" fmla="*/ 1 w 627"/>
                <a:gd name="T41" fmla="*/ 38 h 408"/>
                <a:gd name="T42" fmla="*/ 1 w 627"/>
                <a:gd name="T43" fmla="*/ 40 h 408"/>
                <a:gd name="T44" fmla="*/ 2 w 627"/>
                <a:gd name="T45" fmla="*/ 41 h 408"/>
                <a:gd name="T46" fmla="*/ 2 w 627"/>
                <a:gd name="T47" fmla="*/ 42 h 408"/>
                <a:gd name="T48" fmla="*/ 2 w 627"/>
                <a:gd name="T49" fmla="*/ 43 h 408"/>
                <a:gd name="T50" fmla="*/ 2 w 627"/>
                <a:gd name="T51" fmla="*/ 43 h 408"/>
                <a:gd name="T52" fmla="*/ 3 w 627"/>
                <a:gd name="T53" fmla="*/ 45 h 408"/>
                <a:gd name="T54" fmla="*/ 4 w 627"/>
                <a:gd name="T55" fmla="*/ 46 h 408"/>
                <a:gd name="T56" fmla="*/ 6 w 627"/>
                <a:gd name="T57" fmla="*/ 48 h 408"/>
                <a:gd name="T58" fmla="*/ 8 w 627"/>
                <a:gd name="T59" fmla="*/ 50 h 408"/>
                <a:gd name="T60" fmla="*/ 10 w 627"/>
                <a:gd name="T61" fmla="*/ 50 h 408"/>
                <a:gd name="T62" fmla="*/ 13 w 627"/>
                <a:gd name="T63" fmla="*/ 50 h 408"/>
                <a:gd name="T64" fmla="*/ 16 w 627"/>
                <a:gd name="T65" fmla="*/ 47 h 408"/>
                <a:gd name="T66" fmla="*/ 19 w 627"/>
                <a:gd name="T67" fmla="*/ 42 h 408"/>
                <a:gd name="T68" fmla="*/ 21 w 627"/>
                <a:gd name="T69" fmla="*/ 36 h 408"/>
                <a:gd name="T70" fmla="*/ 22 w 627"/>
                <a:gd name="T71" fmla="*/ 28 h 408"/>
                <a:gd name="T72" fmla="*/ 23 w 627"/>
                <a:gd name="T73" fmla="*/ 20 h 408"/>
                <a:gd name="T74" fmla="*/ 23 w 627"/>
                <a:gd name="T75" fmla="*/ 12 h 408"/>
                <a:gd name="T76" fmla="*/ 23 w 627"/>
                <a:gd name="T77" fmla="*/ 6 h 408"/>
                <a:gd name="T78" fmla="*/ 23 w 627"/>
                <a:gd name="T79" fmla="*/ 1 h 408"/>
                <a:gd name="T80" fmla="*/ 23 w 627"/>
                <a:gd name="T81" fmla="*/ 0 h 408"/>
                <a:gd name="T82" fmla="*/ 23 w 627"/>
                <a:gd name="T83" fmla="*/ 0 h 408"/>
                <a:gd name="T84" fmla="*/ 22 w 627"/>
                <a:gd name="T85" fmla="*/ 1 h 408"/>
                <a:gd name="T86" fmla="*/ 21 w 627"/>
                <a:gd name="T87" fmla="*/ 3 h 408"/>
                <a:gd name="T88" fmla="*/ 19 w 627"/>
                <a:gd name="T89" fmla="*/ 5 h 408"/>
                <a:gd name="T90" fmla="*/ 17 w 627"/>
                <a:gd name="T91" fmla="*/ 7 h 408"/>
                <a:gd name="T92" fmla="*/ 15 w 627"/>
                <a:gd name="T93" fmla="*/ 8 h 408"/>
                <a:gd name="T94" fmla="*/ 13 w 627"/>
                <a:gd name="T95" fmla="*/ 7 h 408"/>
                <a:gd name="T96" fmla="*/ 12 w 627"/>
                <a:gd name="T97" fmla="*/ 5 h 40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627"/>
                <a:gd name="T148" fmla="*/ 0 h 408"/>
                <a:gd name="T149" fmla="*/ 627 w 627"/>
                <a:gd name="T150" fmla="*/ 408 h 408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627" h="408">
                  <a:moveTo>
                    <a:pt x="319" y="45"/>
                  </a:moveTo>
                  <a:lnTo>
                    <a:pt x="293" y="51"/>
                  </a:lnTo>
                  <a:lnTo>
                    <a:pt x="266" y="58"/>
                  </a:lnTo>
                  <a:lnTo>
                    <a:pt x="239" y="64"/>
                  </a:lnTo>
                  <a:lnTo>
                    <a:pt x="213" y="72"/>
                  </a:lnTo>
                  <a:lnTo>
                    <a:pt x="187" y="77"/>
                  </a:lnTo>
                  <a:lnTo>
                    <a:pt x="160" y="84"/>
                  </a:lnTo>
                  <a:lnTo>
                    <a:pt x="133" y="89"/>
                  </a:lnTo>
                  <a:lnTo>
                    <a:pt x="108" y="96"/>
                  </a:lnTo>
                  <a:lnTo>
                    <a:pt x="103" y="96"/>
                  </a:lnTo>
                  <a:lnTo>
                    <a:pt x="92" y="100"/>
                  </a:lnTo>
                  <a:lnTo>
                    <a:pt x="77" y="106"/>
                  </a:lnTo>
                  <a:lnTo>
                    <a:pt x="60" y="117"/>
                  </a:lnTo>
                  <a:lnTo>
                    <a:pt x="40" y="131"/>
                  </a:lnTo>
                  <a:lnTo>
                    <a:pt x="24" y="150"/>
                  </a:lnTo>
                  <a:lnTo>
                    <a:pt x="10" y="174"/>
                  </a:lnTo>
                  <a:lnTo>
                    <a:pt x="3" y="205"/>
                  </a:lnTo>
                  <a:lnTo>
                    <a:pt x="0" y="235"/>
                  </a:lnTo>
                  <a:lnTo>
                    <a:pt x="5" y="263"/>
                  </a:lnTo>
                  <a:lnTo>
                    <a:pt x="13" y="286"/>
                  </a:lnTo>
                  <a:lnTo>
                    <a:pt x="24" y="307"/>
                  </a:lnTo>
                  <a:lnTo>
                    <a:pt x="34" y="323"/>
                  </a:lnTo>
                  <a:lnTo>
                    <a:pt x="45" y="335"/>
                  </a:lnTo>
                  <a:lnTo>
                    <a:pt x="53" y="341"/>
                  </a:lnTo>
                  <a:lnTo>
                    <a:pt x="57" y="345"/>
                  </a:lnTo>
                  <a:lnTo>
                    <a:pt x="62" y="349"/>
                  </a:lnTo>
                  <a:lnTo>
                    <a:pt x="81" y="361"/>
                  </a:lnTo>
                  <a:lnTo>
                    <a:pt x="110" y="375"/>
                  </a:lnTo>
                  <a:lnTo>
                    <a:pt x="153" y="392"/>
                  </a:lnTo>
                  <a:lnTo>
                    <a:pt x="205" y="402"/>
                  </a:lnTo>
                  <a:lnTo>
                    <a:pt x="269" y="408"/>
                  </a:lnTo>
                  <a:lnTo>
                    <a:pt x="342" y="401"/>
                  </a:lnTo>
                  <a:lnTo>
                    <a:pt x="427" y="382"/>
                  </a:lnTo>
                  <a:lnTo>
                    <a:pt x="501" y="342"/>
                  </a:lnTo>
                  <a:lnTo>
                    <a:pt x="555" y="289"/>
                  </a:lnTo>
                  <a:lnTo>
                    <a:pt x="590" y="226"/>
                  </a:lnTo>
                  <a:lnTo>
                    <a:pt x="613" y="162"/>
                  </a:lnTo>
                  <a:lnTo>
                    <a:pt x="623" y="100"/>
                  </a:lnTo>
                  <a:lnTo>
                    <a:pt x="627" y="49"/>
                  </a:lnTo>
                  <a:lnTo>
                    <a:pt x="626" y="12"/>
                  </a:lnTo>
                  <a:lnTo>
                    <a:pt x="626" y="0"/>
                  </a:lnTo>
                  <a:lnTo>
                    <a:pt x="616" y="4"/>
                  </a:lnTo>
                  <a:lnTo>
                    <a:pt x="592" y="15"/>
                  </a:lnTo>
                  <a:lnTo>
                    <a:pt x="556" y="29"/>
                  </a:lnTo>
                  <a:lnTo>
                    <a:pt x="513" y="46"/>
                  </a:lnTo>
                  <a:lnTo>
                    <a:pt x="462" y="58"/>
                  </a:lnTo>
                  <a:lnTo>
                    <a:pt x="411" y="64"/>
                  </a:lnTo>
                  <a:lnTo>
                    <a:pt x="363" y="60"/>
                  </a:lnTo>
                  <a:lnTo>
                    <a:pt x="319" y="45"/>
                  </a:lnTo>
                  <a:close/>
                </a:path>
              </a:pathLst>
            </a:custGeom>
            <a:solidFill>
              <a:srgbClr val="F5C9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" name="Freeform 112"/>
            <p:cNvSpPr>
              <a:spLocks/>
            </p:cNvSpPr>
            <p:nvPr/>
          </p:nvSpPr>
          <p:spPr bwMode="auto">
            <a:xfrm>
              <a:off x="5022" y="2096"/>
              <a:ext cx="178" cy="173"/>
            </a:xfrm>
            <a:custGeom>
              <a:avLst/>
              <a:gdLst>
                <a:gd name="T0" fmla="*/ 10 w 535"/>
                <a:gd name="T1" fmla="*/ 4 h 348"/>
                <a:gd name="T2" fmla="*/ 9 w 535"/>
                <a:gd name="T3" fmla="*/ 5 h 348"/>
                <a:gd name="T4" fmla="*/ 8 w 535"/>
                <a:gd name="T5" fmla="*/ 6 h 348"/>
                <a:gd name="T6" fmla="*/ 8 w 535"/>
                <a:gd name="T7" fmla="*/ 6 h 348"/>
                <a:gd name="T8" fmla="*/ 7 w 535"/>
                <a:gd name="T9" fmla="*/ 7 h 348"/>
                <a:gd name="T10" fmla="*/ 6 w 535"/>
                <a:gd name="T11" fmla="*/ 8 h 348"/>
                <a:gd name="T12" fmla="*/ 5 w 535"/>
                <a:gd name="T13" fmla="*/ 8 h 348"/>
                <a:gd name="T14" fmla="*/ 4 w 535"/>
                <a:gd name="T15" fmla="*/ 9 h 348"/>
                <a:gd name="T16" fmla="*/ 3 w 535"/>
                <a:gd name="T17" fmla="*/ 10 h 348"/>
                <a:gd name="T18" fmla="*/ 3 w 535"/>
                <a:gd name="T19" fmla="*/ 10 h 348"/>
                <a:gd name="T20" fmla="*/ 3 w 535"/>
                <a:gd name="T21" fmla="*/ 10 h 348"/>
                <a:gd name="T22" fmla="*/ 2 w 535"/>
                <a:gd name="T23" fmla="*/ 11 h 348"/>
                <a:gd name="T24" fmla="*/ 2 w 535"/>
                <a:gd name="T25" fmla="*/ 12 h 348"/>
                <a:gd name="T26" fmla="*/ 1 w 535"/>
                <a:gd name="T27" fmla="*/ 13 h 348"/>
                <a:gd name="T28" fmla="*/ 1 w 535"/>
                <a:gd name="T29" fmla="*/ 16 h 348"/>
                <a:gd name="T30" fmla="*/ 0 w 535"/>
                <a:gd name="T31" fmla="*/ 18 h 348"/>
                <a:gd name="T32" fmla="*/ 0 w 535"/>
                <a:gd name="T33" fmla="*/ 21 h 348"/>
                <a:gd name="T34" fmla="*/ 0 w 535"/>
                <a:gd name="T35" fmla="*/ 24 h 348"/>
                <a:gd name="T36" fmla="*/ 0 w 535"/>
                <a:gd name="T37" fmla="*/ 27 h 348"/>
                <a:gd name="T38" fmla="*/ 0 w 535"/>
                <a:gd name="T39" fmla="*/ 30 h 348"/>
                <a:gd name="T40" fmla="*/ 1 w 535"/>
                <a:gd name="T41" fmla="*/ 32 h 348"/>
                <a:gd name="T42" fmla="*/ 1 w 535"/>
                <a:gd name="T43" fmla="*/ 34 h 348"/>
                <a:gd name="T44" fmla="*/ 1 w 535"/>
                <a:gd name="T45" fmla="*/ 35 h 348"/>
                <a:gd name="T46" fmla="*/ 2 w 535"/>
                <a:gd name="T47" fmla="*/ 36 h 348"/>
                <a:gd name="T48" fmla="*/ 2 w 535"/>
                <a:gd name="T49" fmla="*/ 36 h 348"/>
                <a:gd name="T50" fmla="*/ 2 w 535"/>
                <a:gd name="T51" fmla="*/ 37 h 348"/>
                <a:gd name="T52" fmla="*/ 2 w 535"/>
                <a:gd name="T53" fmla="*/ 38 h 348"/>
                <a:gd name="T54" fmla="*/ 3 w 535"/>
                <a:gd name="T55" fmla="*/ 39 h 348"/>
                <a:gd name="T56" fmla="*/ 5 w 535"/>
                <a:gd name="T57" fmla="*/ 41 h 348"/>
                <a:gd name="T58" fmla="*/ 6 w 535"/>
                <a:gd name="T59" fmla="*/ 42 h 348"/>
                <a:gd name="T60" fmla="*/ 8 w 535"/>
                <a:gd name="T61" fmla="*/ 43 h 348"/>
                <a:gd name="T62" fmla="*/ 11 w 535"/>
                <a:gd name="T63" fmla="*/ 42 h 348"/>
                <a:gd name="T64" fmla="*/ 13 w 535"/>
                <a:gd name="T65" fmla="*/ 40 h 348"/>
                <a:gd name="T66" fmla="*/ 16 w 535"/>
                <a:gd name="T67" fmla="*/ 36 h 348"/>
                <a:gd name="T68" fmla="*/ 18 w 535"/>
                <a:gd name="T69" fmla="*/ 30 h 348"/>
                <a:gd name="T70" fmla="*/ 19 w 535"/>
                <a:gd name="T71" fmla="*/ 23 h 348"/>
                <a:gd name="T72" fmla="*/ 19 w 535"/>
                <a:gd name="T73" fmla="*/ 17 h 348"/>
                <a:gd name="T74" fmla="*/ 20 w 535"/>
                <a:gd name="T75" fmla="*/ 10 h 348"/>
                <a:gd name="T76" fmla="*/ 20 w 535"/>
                <a:gd name="T77" fmla="*/ 5 h 348"/>
                <a:gd name="T78" fmla="*/ 20 w 535"/>
                <a:gd name="T79" fmla="*/ 1 h 348"/>
                <a:gd name="T80" fmla="*/ 20 w 535"/>
                <a:gd name="T81" fmla="*/ 0 h 348"/>
                <a:gd name="T82" fmla="*/ 19 w 535"/>
                <a:gd name="T83" fmla="*/ 0 h 348"/>
                <a:gd name="T84" fmla="*/ 19 w 535"/>
                <a:gd name="T85" fmla="*/ 1 h 348"/>
                <a:gd name="T86" fmla="*/ 17 w 535"/>
                <a:gd name="T87" fmla="*/ 3 h 348"/>
                <a:gd name="T88" fmla="*/ 16 w 535"/>
                <a:gd name="T89" fmla="*/ 4 h 348"/>
                <a:gd name="T90" fmla="*/ 15 w 535"/>
                <a:gd name="T91" fmla="*/ 5 h 348"/>
                <a:gd name="T92" fmla="*/ 13 w 535"/>
                <a:gd name="T93" fmla="*/ 6 h 348"/>
                <a:gd name="T94" fmla="*/ 11 w 535"/>
                <a:gd name="T95" fmla="*/ 6 h 348"/>
                <a:gd name="T96" fmla="*/ 10 w 535"/>
                <a:gd name="T97" fmla="*/ 4 h 34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535"/>
                <a:gd name="T148" fmla="*/ 0 h 348"/>
                <a:gd name="T149" fmla="*/ 535 w 535"/>
                <a:gd name="T150" fmla="*/ 348 h 348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535" h="348">
                  <a:moveTo>
                    <a:pt x="273" y="37"/>
                  </a:moveTo>
                  <a:lnTo>
                    <a:pt x="249" y="42"/>
                  </a:lnTo>
                  <a:lnTo>
                    <a:pt x="226" y="49"/>
                  </a:lnTo>
                  <a:lnTo>
                    <a:pt x="204" y="54"/>
                  </a:lnTo>
                  <a:lnTo>
                    <a:pt x="181" y="60"/>
                  </a:lnTo>
                  <a:lnTo>
                    <a:pt x="158" y="66"/>
                  </a:lnTo>
                  <a:lnTo>
                    <a:pt x="136" y="71"/>
                  </a:lnTo>
                  <a:lnTo>
                    <a:pt x="113" y="76"/>
                  </a:lnTo>
                  <a:lnTo>
                    <a:pt x="92" y="81"/>
                  </a:lnTo>
                  <a:lnTo>
                    <a:pt x="88" y="81"/>
                  </a:lnTo>
                  <a:lnTo>
                    <a:pt x="79" y="84"/>
                  </a:lnTo>
                  <a:lnTo>
                    <a:pt x="65" y="89"/>
                  </a:lnTo>
                  <a:lnTo>
                    <a:pt x="51" y="99"/>
                  </a:lnTo>
                  <a:lnTo>
                    <a:pt x="34" y="111"/>
                  </a:lnTo>
                  <a:lnTo>
                    <a:pt x="20" y="128"/>
                  </a:lnTo>
                  <a:lnTo>
                    <a:pt x="9" y="148"/>
                  </a:lnTo>
                  <a:lnTo>
                    <a:pt x="3" y="175"/>
                  </a:lnTo>
                  <a:lnTo>
                    <a:pt x="0" y="200"/>
                  </a:lnTo>
                  <a:lnTo>
                    <a:pt x="3" y="224"/>
                  </a:lnTo>
                  <a:lnTo>
                    <a:pt x="10" y="244"/>
                  </a:lnTo>
                  <a:lnTo>
                    <a:pt x="20" y="261"/>
                  </a:lnTo>
                  <a:lnTo>
                    <a:pt x="29" y="274"/>
                  </a:lnTo>
                  <a:lnTo>
                    <a:pt x="37" y="285"/>
                  </a:lnTo>
                  <a:lnTo>
                    <a:pt x="44" y="291"/>
                  </a:lnTo>
                  <a:lnTo>
                    <a:pt x="47" y="294"/>
                  </a:lnTo>
                  <a:lnTo>
                    <a:pt x="51" y="297"/>
                  </a:lnTo>
                  <a:lnTo>
                    <a:pt x="67" y="307"/>
                  </a:lnTo>
                  <a:lnTo>
                    <a:pt x="92" y="320"/>
                  </a:lnTo>
                  <a:lnTo>
                    <a:pt x="130" y="335"/>
                  </a:lnTo>
                  <a:lnTo>
                    <a:pt x="174" y="344"/>
                  </a:lnTo>
                  <a:lnTo>
                    <a:pt x="229" y="348"/>
                  </a:lnTo>
                  <a:lnTo>
                    <a:pt x="292" y="342"/>
                  </a:lnTo>
                  <a:lnTo>
                    <a:pt x="364" y="325"/>
                  </a:lnTo>
                  <a:lnTo>
                    <a:pt x="428" y="291"/>
                  </a:lnTo>
                  <a:lnTo>
                    <a:pt x="475" y="246"/>
                  </a:lnTo>
                  <a:lnTo>
                    <a:pt x="506" y="192"/>
                  </a:lnTo>
                  <a:lnTo>
                    <a:pt x="524" y="137"/>
                  </a:lnTo>
                  <a:lnTo>
                    <a:pt x="531" y="84"/>
                  </a:lnTo>
                  <a:lnTo>
                    <a:pt x="535" y="41"/>
                  </a:lnTo>
                  <a:lnTo>
                    <a:pt x="534" y="11"/>
                  </a:lnTo>
                  <a:lnTo>
                    <a:pt x="534" y="0"/>
                  </a:lnTo>
                  <a:lnTo>
                    <a:pt x="525" y="3"/>
                  </a:lnTo>
                  <a:lnTo>
                    <a:pt x="506" y="13"/>
                  </a:lnTo>
                  <a:lnTo>
                    <a:pt x="473" y="25"/>
                  </a:lnTo>
                  <a:lnTo>
                    <a:pt x="436" y="38"/>
                  </a:lnTo>
                  <a:lnTo>
                    <a:pt x="394" y="47"/>
                  </a:lnTo>
                  <a:lnTo>
                    <a:pt x="350" y="52"/>
                  </a:lnTo>
                  <a:lnTo>
                    <a:pt x="309" y="50"/>
                  </a:lnTo>
                  <a:lnTo>
                    <a:pt x="273" y="37"/>
                  </a:lnTo>
                  <a:close/>
                </a:path>
              </a:pathLst>
            </a:custGeom>
            <a:solidFill>
              <a:srgbClr val="F7CFB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4" name="Freeform 113"/>
            <p:cNvSpPr>
              <a:spLocks/>
            </p:cNvSpPr>
            <p:nvPr/>
          </p:nvSpPr>
          <p:spPr bwMode="auto">
            <a:xfrm>
              <a:off x="5037" y="2111"/>
              <a:ext cx="149" cy="145"/>
            </a:xfrm>
            <a:custGeom>
              <a:avLst/>
              <a:gdLst>
                <a:gd name="T0" fmla="*/ 8 w 447"/>
                <a:gd name="T1" fmla="*/ 4 h 289"/>
                <a:gd name="T2" fmla="*/ 8 w 447"/>
                <a:gd name="T3" fmla="*/ 5 h 289"/>
                <a:gd name="T4" fmla="*/ 7 w 447"/>
                <a:gd name="T5" fmla="*/ 5 h 289"/>
                <a:gd name="T6" fmla="*/ 6 w 447"/>
                <a:gd name="T7" fmla="*/ 6 h 289"/>
                <a:gd name="T8" fmla="*/ 6 w 447"/>
                <a:gd name="T9" fmla="*/ 7 h 289"/>
                <a:gd name="T10" fmla="*/ 5 w 447"/>
                <a:gd name="T11" fmla="*/ 7 h 289"/>
                <a:gd name="T12" fmla="*/ 4 w 447"/>
                <a:gd name="T13" fmla="*/ 8 h 289"/>
                <a:gd name="T14" fmla="*/ 4 w 447"/>
                <a:gd name="T15" fmla="*/ 8 h 289"/>
                <a:gd name="T16" fmla="*/ 3 w 447"/>
                <a:gd name="T17" fmla="*/ 9 h 289"/>
                <a:gd name="T18" fmla="*/ 3 w 447"/>
                <a:gd name="T19" fmla="*/ 9 h 289"/>
                <a:gd name="T20" fmla="*/ 2 w 447"/>
                <a:gd name="T21" fmla="*/ 9 h 289"/>
                <a:gd name="T22" fmla="*/ 2 w 447"/>
                <a:gd name="T23" fmla="*/ 10 h 289"/>
                <a:gd name="T24" fmla="*/ 2 w 447"/>
                <a:gd name="T25" fmla="*/ 11 h 289"/>
                <a:gd name="T26" fmla="*/ 1 w 447"/>
                <a:gd name="T27" fmla="*/ 12 h 289"/>
                <a:gd name="T28" fmla="*/ 1 w 447"/>
                <a:gd name="T29" fmla="*/ 14 h 289"/>
                <a:gd name="T30" fmla="*/ 0 w 447"/>
                <a:gd name="T31" fmla="*/ 16 h 289"/>
                <a:gd name="T32" fmla="*/ 0 w 447"/>
                <a:gd name="T33" fmla="*/ 19 h 289"/>
                <a:gd name="T34" fmla="*/ 0 w 447"/>
                <a:gd name="T35" fmla="*/ 21 h 289"/>
                <a:gd name="T36" fmla="*/ 0 w 447"/>
                <a:gd name="T37" fmla="*/ 24 h 289"/>
                <a:gd name="T38" fmla="*/ 0 w 447"/>
                <a:gd name="T39" fmla="*/ 26 h 289"/>
                <a:gd name="T40" fmla="*/ 1 w 447"/>
                <a:gd name="T41" fmla="*/ 28 h 289"/>
                <a:gd name="T42" fmla="*/ 1 w 447"/>
                <a:gd name="T43" fmla="*/ 29 h 289"/>
                <a:gd name="T44" fmla="*/ 1 w 447"/>
                <a:gd name="T45" fmla="*/ 30 h 289"/>
                <a:gd name="T46" fmla="*/ 1 w 447"/>
                <a:gd name="T47" fmla="*/ 31 h 289"/>
                <a:gd name="T48" fmla="*/ 2 w 447"/>
                <a:gd name="T49" fmla="*/ 31 h 289"/>
                <a:gd name="T50" fmla="*/ 2 w 447"/>
                <a:gd name="T51" fmla="*/ 32 h 289"/>
                <a:gd name="T52" fmla="*/ 2 w 447"/>
                <a:gd name="T53" fmla="*/ 33 h 289"/>
                <a:gd name="T54" fmla="*/ 3 w 447"/>
                <a:gd name="T55" fmla="*/ 34 h 289"/>
                <a:gd name="T56" fmla="*/ 4 w 447"/>
                <a:gd name="T57" fmla="*/ 35 h 289"/>
                <a:gd name="T58" fmla="*/ 5 w 447"/>
                <a:gd name="T59" fmla="*/ 36 h 289"/>
                <a:gd name="T60" fmla="*/ 7 w 447"/>
                <a:gd name="T61" fmla="*/ 37 h 289"/>
                <a:gd name="T62" fmla="*/ 9 w 447"/>
                <a:gd name="T63" fmla="*/ 36 h 289"/>
                <a:gd name="T64" fmla="*/ 11 w 447"/>
                <a:gd name="T65" fmla="*/ 34 h 289"/>
                <a:gd name="T66" fmla="*/ 13 w 447"/>
                <a:gd name="T67" fmla="*/ 31 h 289"/>
                <a:gd name="T68" fmla="*/ 15 w 447"/>
                <a:gd name="T69" fmla="*/ 26 h 289"/>
                <a:gd name="T70" fmla="*/ 16 w 447"/>
                <a:gd name="T71" fmla="*/ 20 h 289"/>
                <a:gd name="T72" fmla="*/ 16 w 447"/>
                <a:gd name="T73" fmla="*/ 15 h 289"/>
                <a:gd name="T74" fmla="*/ 16 w 447"/>
                <a:gd name="T75" fmla="*/ 9 h 289"/>
                <a:gd name="T76" fmla="*/ 17 w 447"/>
                <a:gd name="T77" fmla="*/ 5 h 289"/>
                <a:gd name="T78" fmla="*/ 17 w 447"/>
                <a:gd name="T79" fmla="*/ 2 h 289"/>
                <a:gd name="T80" fmla="*/ 17 w 447"/>
                <a:gd name="T81" fmla="*/ 0 h 289"/>
                <a:gd name="T82" fmla="*/ 16 w 447"/>
                <a:gd name="T83" fmla="*/ 1 h 289"/>
                <a:gd name="T84" fmla="*/ 16 w 447"/>
                <a:gd name="T85" fmla="*/ 2 h 289"/>
                <a:gd name="T86" fmla="*/ 15 w 447"/>
                <a:gd name="T87" fmla="*/ 3 h 289"/>
                <a:gd name="T88" fmla="*/ 14 w 447"/>
                <a:gd name="T89" fmla="*/ 4 h 289"/>
                <a:gd name="T90" fmla="*/ 12 w 447"/>
                <a:gd name="T91" fmla="*/ 5 h 289"/>
                <a:gd name="T92" fmla="*/ 11 w 447"/>
                <a:gd name="T93" fmla="*/ 6 h 289"/>
                <a:gd name="T94" fmla="*/ 10 w 447"/>
                <a:gd name="T95" fmla="*/ 6 h 289"/>
                <a:gd name="T96" fmla="*/ 8 w 447"/>
                <a:gd name="T97" fmla="*/ 4 h 289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47"/>
                <a:gd name="T148" fmla="*/ 0 h 289"/>
                <a:gd name="T149" fmla="*/ 447 w 447"/>
                <a:gd name="T150" fmla="*/ 289 h 289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47" h="289">
                  <a:moveTo>
                    <a:pt x="228" y="31"/>
                  </a:moveTo>
                  <a:lnTo>
                    <a:pt x="208" y="35"/>
                  </a:lnTo>
                  <a:lnTo>
                    <a:pt x="190" y="40"/>
                  </a:lnTo>
                  <a:lnTo>
                    <a:pt x="171" y="45"/>
                  </a:lnTo>
                  <a:lnTo>
                    <a:pt x="153" y="51"/>
                  </a:lnTo>
                  <a:lnTo>
                    <a:pt x="133" y="54"/>
                  </a:lnTo>
                  <a:lnTo>
                    <a:pt x="115" y="58"/>
                  </a:lnTo>
                  <a:lnTo>
                    <a:pt x="96" y="62"/>
                  </a:lnTo>
                  <a:lnTo>
                    <a:pt x="78" y="67"/>
                  </a:lnTo>
                  <a:lnTo>
                    <a:pt x="74" y="67"/>
                  </a:lnTo>
                  <a:lnTo>
                    <a:pt x="67" y="70"/>
                  </a:lnTo>
                  <a:lnTo>
                    <a:pt x="56" y="74"/>
                  </a:lnTo>
                  <a:lnTo>
                    <a:pt x="44" y="83"/>
                  </a:lnTo>
                  <a:lnTo>
                    <a:pt x="30" y="92"/>
                  </a:lnTo>
                  <a:lnTo>
                    <a:pt x="17" y="107"/>
                  </a:lnTo>
                  <a:lnTo>
                    <a:pt x="8" y="124"/>
                  </a:lnTo>
                  <a:lnTo>
                    <a:pt x="2" y="146"/>
                  </a:lnTo>
                  <a:lnTo>
                    <a:pt x="0" y="167"/>
                  </a:lnTo>
                  <a:lnTo>
                    <a:pt x="3" y="188"/>
                  </a:lnTo>
                  <a:lnTo>
                    <a:pt x="9" y="203"/>
                  </a:lnTo>
                  <a:lnTo>
                    <a:pt x="17" y="219"/>
                  </a:lnTo>
                  <a:lnTo>
                    <a:pt x="24" y="229"/>
                  </a:lnTo>
                  <a:lnTo>
                    <a:pt x="33" y="239"/>
                  </a:lnTo>
                  <a:lnTo>
                    <a:pt x="39" y="244"/>
                  </a:lnTo>
                  <a:lnTo>
                    <a:pt x="41" y="246"/>
                  </a:lnTo>
                  <a:lnTo>
                    <a:pt x="46" y="249"/>
                  </a:lnTo>
                  <a:lnTo>
                    <a:pt x="58" y="257"/>
                  </a:lnTo>
                  <a:lnTo>
                    <a:pt x="80" y="267"/>
                  </a:lnTo>
                  <a:lnTo>
                    <a:pt x="111" y="279"/>
                  </a:lnTo>
                  <a:lnTo>
                    <a:pt x="147" y="286"/>
                  </a:lnTo>
                  <a:lnTo>
                    <a:pt x="192" y="289"/>
                  </a:lnTo>
                  <a:lnTo>
                    <a:pt x="245" y="286"/>
                  </a:lnTo>
                  <a:lnTo>
                    <a:pt x="305" y="272"/>
                  </a:lnTo>
                  <a:lnTo>
                    <a:pt x="358" y="244"/>
                  </a:lnTo>
                  <a:lnTo>
                    <a:pt x="397" y="206"/>
                  </a:lnTo>
                  <a:lnTo>
                    <a:pt x="423" y="160"/>
                  </a:lnTo>
                  <a:lnTo>
                    <a:pt x="438" y="115"/>
                  </a:lnTo>
                  <a:lnTo>
                    <a:pt x="444" y="70"/>
                  </a:lnTo>
                  <a:lnTo>
                    <a:pt x="447" y="34"/>
                  </a:lnTo>
                  <a:lnTo>
                    <a:pt x="447" y="9"/>
                  </a:lnTo>
                  <a:lnTo>
                    <a:pt x="447" y="0"/>
                  </a:lnTo>
                  <a:lnTo>
                    <a:pt x="439" y="2"/>
                  </a:lnTo>
                  <a:lnTo>
                    <a:pt x="423" y="10"/>
                  </a:lnTo>
                  <a:lnTo>
                    <a:pt x="397" y="20"/>
                  </a:lnTo>
                  <a:lnTo>
                    <a:pt x="366" y="32"/>
                  </a:lnTo>
                  <a:lnTo>
                    <a:pt x="329" y="40"/>
                  </a:lnTo>
                  <a:lnTo>
                    <a:pt x="294" y="44"/>
                  </a:lnTo>
                  <a:lnTo>
                    <a:pt x="259" y="41"/>
                  </a:lnTo>
                  <a:lnTo>
                    <a:pt x="228" y="31"/>
                  </a:lnTo>
                  <a:close/>
                </a:path>
              </a:pathLst>
            </a:custGeom>
            <a:solidFill>
              <a:srgbClr val="FAD4B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5" name="Freeform 114"/>
            <p:cNvSpPr>
              <a:spLocks/>
            </p:cNvSpPr>
            <p:nvPr/>
          </p:nvSpPr>
          <p:spPr bwMode="auto">
            <a:xfrm>
              <a:off x="5052" y="2129"/>
              <a:ext cx="119" cy="114"/>
            </a:xfrm>
            <a:custGeom>
              <a:avLst/>
              <a:gdLst>
                <a:gd name="T0" fmla="*/ 7 w 358"/>
                <a:gd name="T1" fmla="*/ 3 h 228"/>
                <a:gd name="T2" fmla="*/ 6 w 358"/>
                <a:gd name="T3" fmla="*/ 4 h 228"/>
                <a:gd name="T4" fmla="*/ 6 w 358"/>
                <a:gd name="T5" fmla="*/ 4 h 228"/>
                <a:gd name="T6" fmla="*/ 5 w 358"/>
                <a:gd name="T7" fmla="*/ 5 h 228"/>
                <a:gd name="T8" fmla="*/ 5 w 358"/>
                <a:gd name="T9" fmla="*/ 5 h 228"/>
                <a:gd name="T10" fmla="*/ 4 w 358"/>
                <a:gd name="T11" fmla="*/ 6 h 228"/>
                <a:gd name="T12" fmla="*/ 3 w 358"/>
                <a:gd name="T13" fmla="*/ 6 h 228"/>
                <a:gd name="T14" fmla="*/ 3 w 358"/>
                <a:gd name="T15" fmla="*/ 6 h 228"/>
                <a:gd name="T16" fmla="*/ 2 w 358"/>
                <a:gd name="T17" fmla="*/ 7 h 228"/>
                <a:gd name="T18" fmla="*/ 2 w 358"/>
                <a:gd name="T19" fmla="*/ 7 h 228"/>
                <a:gd name="T20" fmla="*/ 2 w 358"/>
                <a:gd name="T21" fmla="*/ 7 h 228"/>
                <a:gd name="T22" fmla="*/ 2 w 358"/>
                <a:gd name="T23" fmla="*/ 7 h 228"/>
                <a:gd name="T24" fmla="*/ 1 w 358"/>
                <a:gd name="T25" fmla="*/ 8 h 228"/>
                <a:gd name="T26" fmla="*/ 1 w 358"/>
                <a:gd name="T27" fmla="*/ 9 h 228"/>
                <a:gd name="T28" fmla="*/ 1 w 358"/>
                <a:gd name="T29" fmla="*/ 11 h 228"/>
                <a:gd name="T30" fmla="*/ 0 w 358"/>
                <a:gd name="T31" fmla="*/ 12 h 228"/>
                <a:gd name="T32" fmla="*/ 0 w 358"/>
                <a:gd name="T33" fmla="*/ 14 h 228"/>
                <a:gd name="T34" fmla="*/ 0 w 358"/>
                <a:gd name="T35" fmla="*/ 17 h 228"/>
                <a:gd name="T36" fmla="*/ 0 w 358"/>
                <a:gd name="T37" fmla="*/ 19 h 228"/>
                <a:gd name="T38" fmla="*/ 0 w 358"/>
                <a:gd name="T39" fmla="*/ 20 h 228"/>
                <a:gd name="T40" fmla="*/ 1 w 358"/>
                <a:gd name="T41" fmla="*/ 22 h 228"/>
                <a:gd name="T42" fmla="*/ 1 w 358"/>
                <a:gd name="T43" fmla="*/ 23 h 228"/>
                <a:gd name="T44" fmla="*/ 1 w 358"/>
                <a:gd name="T45" fmla="*/ 24 h 228"/>
                <a:gd name="T46" fmla="*/ 1 w 358"/>
                <a:gd name="T47" fmla="*/ 24 h 228"/>
                <a:gd name="T48" fmla="*/ 1 w 358"/>
                <a:gd name="T49" fmla="*/ 25 h 228"/>
                <a:gd name="T50" fmla="*/ 1 w 358"/>
                <a:gd name="T51" fmla="*/ 25 h 228"/>
                <a:gd name="T52" fmla="*/ 2 w 358"/>
                <a:gd name="T53" fmla="*/ 26 h 228"/>
                <a:gd name="T54" fmla="*/ 2 w 358"/>
                <a:gd name="T55" fmla="*/ 27 h 228"/>
                <a:gd name="T56" fmla="*/ 3 w 358"/>
                <a:gd name="T57" fmla="*/ 28 h 228"/>
                <a:gd name="T58" fmla="*/ 4 w 358"/>
                <a:gd name="T59" fmla="*/ 29 h 228"/>
                <a:gd name="T60" fmla="*/ 6 w 358"/>
                <a:gd name="T61" fmla="*/ 29 h 228"/>
                <a:gd name="T62" fmla="*/ 7 w 358"/>
                <a:gd name="T63" fmla="*/ 28 h 228"/>
                <a:gd name="T64" fmla="*/ 9 w 358"/>
                <a:gd name="T65" fmla="*/ 27 h 228"/>
                <a:gd name="T66" fmla="*/ 11 w 358"/>
                <a:gd name="T67" fmla="*/ 24 h 228"/>
                <a:gd name="T68" fmla="*/ 12 w 358"/>
                <a:gd name="T69" fmla="*/ 21 h 228"/>
                <a:gd name="T70" fmla="*/ 12 w 358"/>
                <a:gd name="T71" fmla="*/ 15 h 228"/>
                <a:gd name="T72" fmla="*/ 13 w 358"/>
                <a:gd name="T73" fmla="*/ 12 h 228"/>
                <a:gd name="T74" fmla="*/ 13 w 358"/>
                <a:gd name="T75" fmla="*/ 7 h 228"/>
                <a:gd name="T76" fmla="*/ 13 w 358"/>
                <a:gd name="T77" fmla="*/ 4 h 228"/>
                <a:gd name="T78" fmla="*/ 13 w 358"/>
                <a:gd name="T79" fmla="*/ 1 h 228"/>
                <a:gd name="T80" fmla="*/ 13 w 358"/>
                <a:gd name="T81" fmla="*/ 0 h 228"/>
                <a:gd name="T82" fmla="*/ 13 w 358"/>
                <a:gd name="T83" fmla="*/ 1 h 228"/>
                <a:gd name="T84" fmla="*/ 12 w 358"/>
                <a:gd name="T85" fmla="*/ 1 h 228"/>
                <a:gd name="T86" fmla="*/ 12 w 358"/>
                <a:gd name="T87" fmla="*/ 2 h 228"/>
                <a:gd name="T88" fmla="*/ 11 w 358"/>
                <a:gd name="T89" fmla="*/ 4 h 228"/>
                <a:gd name="T90" fmla="*/ 10 w 358"/>
                <a:gd name="T91" fmla="*/ 4 h 228"/>
                <a:gd name="T92" fmla="*/ 9 w 358"/>
                <a:gd name="T93" fmla="*/ 4 h 228"/>
                <a:gd name="T94" fmla="*/ 8 w 358"/>
                <a:gd name="T95" fmla="*/ 4 h 228"/>
                <a:gd name="T96" fmla="*/ 7 w 358"/>
                <a:gd name="T97" fmla="*/ 3 h 22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58"/>
                <a:gd name="T148" fmla="*/ 0 h 228"/>
                <a:gd name="T149" fmla="*/ 358 w 358"/>
                <a:gd name="T150" fmla="*/ 228 h 228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58" h="228">
                  <a:moveTo>
                    <a:pt x="182" y="22"/>
                  </a:moveTo>
                  <a:lnTo>
                    <a:pt x="166" y="26"/>
                  </a:lnTo>
                  <a:lnTo>
                    <a:pt x="152" y="30"/>
                  </a:lnTo>
                  <a:lnTo>
                    <a:pt x="137" y="34"/>
                  </a:lnTo>
                  <a:lnTo>
                    <a:pt x="122" y="39"/>
                  </a:lnTo>
                  <a:lnTo>
                    <a:pt x="107" y="42"/>
                  </a:lnTo>
                  <a:lnTo>
                    <a:pt x="93" y="46"/>
                  </a:lnTo>
                  <a:lnTo>
                    <a:pt x="77" y="48"/>
                  </a:lnTo>
                  <a:lnTo>
                    <a:pt x="63" y="52"/>
                  </a:lnTo>
                  <a:lnTo>
                    <a:pt x="60" y="52"/>
                  </a:lnTo>
                  <a:lnTo>
                    <a:pt x="53" y="53"/>
                  </a:lnTo>
                  <a:lnTo>
                    <a:pt x="45" y="57"/>
                  </a:lnTo>
                  <a:lnTo>
                    <a:pt x="35" y="64"/>
                  </a:lnTo>
                  <a:lnTo>
                    <a:pt x="24" y="72"/>
                  </a:lnTo>
                  <a:lnTo>
                    <a:pt x="14" y="83"/>
                  </a:lnTo>
                  <a:lnTo>
                    <a:pt x="5" y="96"/>
                  </a:lnTo>
                  <a:lnTo>
                    <a:pt x="2" y="115"/>
                  </a:lnTo>
                  <a:lnTo>
                    <a:pt x="0" y="132"/>
                  </a:lnTo>
                  <a:lnTo>
                    <a:pt x="2" y="147"/>
                  </a:lnTo>
                  <a:lnTo>
                    <a:pt x="7" y="160"/>
                  </a:lnTo>
                  <a:lnTo>
                    <a:pt x="14" y="174"/>
                  </a:lnTo>
                  <a:lnTo>
                    <a:pt x="19" y="181"/>
                  </a:lnTo>
                  <a:lnTo>
                    <a:pt x="25" y="188"/>
                  </a:lnTo>
                  <a:lnTo>
                    <a:pt x="29" y="192"/>
                  </a:lnTo>
                  <a:lnTo>
                    <a:pt x="32" y="194"/>
                  </a:lnTo>
                  <a:lnTo>
                    <a:pt x="35" y="197"/>
                  </a:lnTo>
                  <a:lnTo>
                    <a:pt x="46" y="204"/>
                  </a:lnTo>
                  <a:lnTo>
                    <a:pt x="62" y="211"/>
                  </a:lnTo>
                  <a:lnTo>
                    <a:pt x="87" y="221"/>
                  </a:lnTo>
                  <a:lnTo>
                    <a:pt x="117" y="226"/>
                  </a:lnTo>
                  <a:lnTo>
                    <a:pt x="154" y="228"/>
                  </a:lnTo>
                  <a:lnTo>
                    <a:pt x="196" y="224"/>
                  </a:lnTo>
                  <a:lnTo>
                    <a:pt x="244" y="214"/>
                  </a:lnTo>
                  <a:lnTo>
                    <a:pt x="286" y="192"/>
                  </a:lnTo>
                  <a:lnTo>
                    <a:pt x="317" y="162"/>
                  </a:lnTo>
                  <a:lnTo>
                    <a:pt x="337" y="127"/>
                  </a:lnTo>
                  <a:lnTo>
                    <a:pt x="350" y="91"/>
                  </a:lnTo>
                  <a:lnTo>
                    <a:pt x="355" y="56"/>
                  </a:lnTo>
                  <a:lnTo>
                    <a:pt x="358" y="27"/>
                  </a:lnTo>
                  <a:lnTo>
                    <a:pt x="358" y="6"/>
                  </a:lnTo>
                  <a:lnTo>
                    <a:pt x="358" y="0"/>
                  </a:lnTo>
                  <a:lnTo>
                    <a:pt x="353" y="1"/>
                  </a:lnTo>
                  <a:lnTo>
                    <a:pt x="338" y="8"/>
                  </a:lnTo>
                  <a:lnTo>
                    <a:pt x="317" y="16"/>
                  </a:lnTo>
                  <a:lnTo>
                    <a:pt x="293" y="25"/>
                  </a:lnTo>
                  <a:lnTo>
                    <a:pt x="264" y="30"/>
                  </a:lnTo>
                  <a:lnTo>
                    <a:pt x="235" y="32"/>
                  </a:lnTo>
                  <a:lnTo>
                    <a:pt x="206" y="31"/>
                  </a:lnTo>
                  <a:lnTo>
                    <a:pt x="182" y="22"/>
                  </a:lnTo>
                  <a:close/>
                </a:path>
              </a:pathLst>
            </a:custGeom>
            <a:solidFill>
              <a:srgbClr val="FFD9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6" name="Freeform 115"/>
            <p:cNvSpPr>
              <a:spLocks/>
            </p:cNvSpPr>
            <p:nvPr/>
          </p:nvSpPr>
          <p:spPr bwMode="auto">
            <a:xfrm>
              <a:off x="4722" y="2075"/>
              <a:ext cx="177" cy="195"/>
            </a:xfrm>
            <a:custGeom>
              <a:avLst/>
              <a:gdLst>
                <a:gd name="T0" fmla="*/ 10 w 531"/>
                <a:gd name="T1" fmla="*/ 4 h 389"/>
                <a:gd name="T2" fmla="*/ 11 w 531"/>
                <a:gd name="T3" fmla="*/ 4 h 389"/>
                <a:gd name="T4" fmla="*/ 11 w 531"/>
                <a:gd name="T5" fmla="*/ 5 h 389"/>
                <a:gd name="T6" fmla="*/ 12 w 531"/>
                <a:gd name="T7" fmla="*/ 6 h 389"/>
                <a:gd name="T8" fmla="*/ 13 w 531"/>
                <a:gd name="T9" fmla="*/ 7 h 389"/>
                <a:gd name="T10" fmla="*/ 14 w 531"/>
                <a:gd name="T11" fmla="*/ 7 h 389"/>
                <a:gd name="T12" fmla="*/ 15 w 531"/>
                <a:gd name="T13" fmla="*/ 8 h 389"/>
                <a:gd name="T14" fmla="*/ 15 w 531"/>
                <a:gd name="T15" fmla="*/ 9 h 389"/>
                <a:gd name="T16" fmla="*/ 16 w 531"/>
                <a:gd name="T17" fmla="*/ 9 h 389"/>
                <a:gd name="T18" fmla="*/ 16 w 531"/>
                <a:gd name="T19" fmla="*/ 9 h 389"/>
                <a:gd name="T20" fmla="*/ 17 w 531"/>
                <a:gd name="T21" fmla="*/ 10 h 389"/>
                <a:gd name="T22" fmla="*/ 17 w 531"/>
                <a:gd name="T23" fmla="*/ 10 h 389"/>
                <a:gd name="T24" fmla="*/ 18 w 531"/>
                <a:gd name="T25" fmla="*/ 12 h 389"/>
                <a:gd name="T26" fmla="*/ 18 w 531"/>
                <a:gd name="T27" fmla="*/ 13 h 389"/>
                <a:gd name="T28" fmla="*/ 19 w 531"/>
                <a:gd name="T29" fmla="*/ 15 h 389"/>
                <a:gd name="T30" fmla="*/ 19 w 531"/>
                <a:gd name="T31" fmla="*/ 18 h 389"/>
                <a:gd name="T32" fmla="*/ 20 w 531"/>
                <a:gd name="T33" fmla="*/ 22 h 389"/>
                <a:gd name="T34" fmla="*/ 20 w 531"/>
                <a:gd name="T35" fmla="*/ 26 h 389"/>
                <a:gd name="T36" fmla="*/ 20 w 531"/>
                <a:gd name="T37" fmla="*/ 29 h 389"/>
                <a:gd name="T38" fmla="*/ 19 w 531"/>
                <a:gd name="T39" fmla="*/ 33 h 389"/>
                <a:gd name="T40" fmla="*/ 19 w 531"/>
                <a:gd name="T41" fmla="*/ 35 h 389"/>
                <a:gd name="T42" fmla="*/ 19 w 531"/>
                <a:gd name="T43" fmla="*/ 37 h 389"/>
                <a:gd name="T44" fmla="*/ 18 w 531"/>
                <a:gd name="T45" fmla="*/ 39 h 389"/>
                <a:gd name="T46" fmla="*/ 18 w 531"/>
                <a:gd name="T47" fmla="*/ 40 h 389"/>
                <a:gd name="T48" fmla="*/ 18 w 531"/>
                <a:gd name="T49" fmla="*/ 40 h 389"/>
                <a:gd name="T50" fmla="*/ 18 w 531"/>
                <a:gd name="T51" fmla="*/ 41 h 389"/>
                <a:gd name="T52" fmla="*/ 17 w 531"/>
                <a:gd name="T53" fmla="*/ 42 h 389"/>
                <a:gd name="T54" fmla="*/ 16 w 531"/>
                <a:gd name="T55" fmla="*/ 44 h 389"/>
                <a:gd name="T56" fmla="*/ 15 w 531"/>
                <a:gd name="T57" fmla="*/ 46 h 389"/>
                <a:gd name="T58" fmla="*/ 13 w 531"/>
                <a:gd name="T59" fmla="*/ 48 h 389"/>
                <a:gd name="T60" fmla="*/ 11 w 531"/>
                <a:gd name="T61" fmla="*/ 49 h 389"/>
                <a:gd name="T62" fmla="*/ 9 w 531"/>
                <a:gd name="T63" fmla="*/ 49 h 389"/>
                <a:gd name="T64" fmla="*/ 6 w 531"/>
                <a:gd name="T65" fmla="*/ 47 h 389"/>
                <a:gd name="T66" fmla="*/ 4 w 531"/>
                <a:gd name="T67" fmla="*/ 42 h 389"/>
                <a:gd name="T68" fmla="*/ 2 w 531"/>
                <a:gd name="T69" fmla="*/ 36 h 389"/>
                <a:gd name="T70" fmla="*/ 1 w 531"/>
                <a:gd name="T71" fmla="*/ 28 h 389"/>
                <a:gd name="T72" fmla="*/ 0 w 531"/>
                <a:gd name="T73" fmla="*/ 20 h 389"/>
                <a:gd name="T74" fmla="*/ 0 w 531"/>
                <a:gd name="T75" fmla="*/ 13 h 389"/>
                <a:gd name="T76" fmla="*/ 0 w 531"/>
                <a:gd name="T77" fmla="*/ 6 h 389"/>
                <a:gd name="T78" fmla="*/ 0 w 531"/>
                <a:gd name="T79" fmla="*/ 2 h 389"/>
                <a:gd name="T80" fmla="*/ 0 w 531"/>
                <a:gd name="T81" fmla="*/ 0 h 389"/>
                <a:gd name="T82" fmla="*/ 0 w 531"/>
                <a:gd name="T83" fmla="*/ 1 h 389"/>
                <a:gd name="T84" fmla="*/ 1 w 531"/>
                <a:gd name="T85" fmla="*/ 2 h 389"/>
                <a:gd name="T86" fmla="*/ 2 w 531"/>
                <a:gd name="T87" fmla="*/ 4 h 389"/>
                <a:gd name="T88" fmla="*/ 4 w 531"/>
                <a:gd name="T89" fmla="*/ 5 h 389"/>
                <a:gd name="T90" fmla="*/ 5 w 531"/>
                <a:gd name="T91" fmla="*/ 6 h 389"/>
                <a:gd name="T92" fmla="*/ 7 w 531"/>
                <a:gd name="T93" fmla="*/ 7 h 389"/>
                <a:gd name="T94" fmla="*/ 8 w 531"/>
                <a:gd name="T95" fmla="*/ 6 h 389"/>
                <a:gd name="T96" fmla="*/ 10 w 531"/>
                <a:gd name="T97" fmla="*/ 4 h 389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531"/>
                <a:gd name="T148" fmla="*/ 0 h 389"/>
                <a:gd name="T149" fmla="*/ 531 w 531"/>
                <a:gd name="T150" fmla="*/ 389 h 389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531" h="389">
                  <a:moveTo>
                    <a:pt x="263" y="27"/>
                  </a:moveTo>
                  <a:lnTo>
                    <a:pt x="284" y="32"/>
                  </a:lnTo>
                  <a:lnTo>
                    <a:pt x="306" y="39"/>
                  </a:lnTo>
                  <a:lnTo>
                    <a:pt x="329" y="44"/>
                  </a:lnTo>
                  <a:lnTo>
                    <a:pt x="352" y="51"/>
                  </a:lnTo>
                  <a:lnTo>
                    <a:pt x="373" y="56"/>
                  </a:lnTo>
                  <a:lnTo>
                    <a:pt x="395" y="61"/>
                  </a:lnTo>
                  <a:lnTo>
                    <a:pt x="418" y="65"/>
                  </a:lnTo>
                  <a:lnTo>
                    <a:pt x="442" y="70"/>
                  </a:lnTo>
                  <a:lnTo>
                    <a:pt x="445" y="70"/>
                  </a:lnTo>
                  <a:lnTo>
                    <a:pt x="453" y="73"/>
                  </a:lnTo>
                  <a:lnTo>
                    <a:pt x="465" y="78"/>
                  </a:lnTo>
                  <a:lnTo>
                    <a:pt x="481" y="89"/>
                  </a:lnTo>
                  <a:lnTo>
                    <a:pt x="496" y="102"/>
                  </a:lnTo>
                  <a:lnTo>
                    <a:pt x="511" y="120"/>
                  </a:lnTo>
                  <a:lnTo>
                    <a:pt x="522" y="143"/>
                  </a:lnTo>
                  <a:lnTo>
                    <a:pt x="531" y="175"/>
                  </a:lnTo>
                  <a:lnTo>
                    <a:pt x="531" y="205"/>
                  </a:lnTo>
                  <a:lnTo>
                    <a:pt x="527" y="232"/>
                  </a:lnTo>
                  <a:lnTo>
                    <a:pt x="518" y="257"/>
                  </a:lnTo>
                  <a:lnTo>
                    <a:pt x="511" y="278"/>
                  </a:lnTo>
                  <a:lnTo>
                    <a:pt x="501" y="294"/>
                  </a:lnTo>
                  <a:lnTo>
                    <a:pt x="493" y="307"/>
                  </a:lnTo>
                  <a:lnTo>
                    <a:pt x="487" y="313"/>
                  </a:lnTo>
                  <a:lnTo>
                    <a:pt x="486" y="317"/>
                  </a:lnTo>
                  <a:lnTo>
                    <a:pt x="479" y="321"/>
                  </a:lnTo>
                  <a:lnTo>
                    <a:pt x="463" y="334"/>
                  </a:lnTo>
                  <a:lnTo>
                    <a:pt x="436" y="350"/>
                  </a:lnTo>
                  <a:lnTo>
                    <a:pt x="402" y="368"/>
                  </a:lnTo>
                  <a:lnTo>
                    <a:pt x="356" y="381"/>
                  </a:lnTo>
                  <a:lnTo>
                    <a:pt x="302" y="389"/>
                  </a:lnTo>
                  <a:lnTo>
                    <a:pt x="240" y="386"/>
                  </a:lnTo>
                  <a:lnTo>
                    <a:pt x="171" y="371"/>
                  </a:lnTo>
                  <a:lnTo>
                    <a:pt x="106" y="335"/>
                  </a:lnTo>
                  <a:lnTo>
                    <a:pt x="61" y="284"/>
                  </a:lnTo>
                  <a:lnTo>
                    <a:pt x="30" y="223"/>
                  </a:lnTo>
                  <a:lnTo>
                    <a:pt x="13" y="160"/>
                  </a:lnTo>
                  <a:lnTo>
                    <a:pt x="2" y="98"/>
                  </a:lnTo>
                  <a:lnTo>
                    <a:pt x="0" y="48"/>
                  </a:lnTo>
                  <a:lnTo>
                    <a:pt x="2" y="12"/>
                  </a:lnTo>
                  <a:lnTo>
                    <a:pt x="3" y="0"/>
                  </a:lnTo>
                  <a:lnTo>
                    <a:pt x="10" y="2"/>
                  </a:lnTo>
                  <a:lnTo>
                    <a:pt x="30" y="13"/>
                  </a:lnTo>
                  <a:lnTo>
                    <a:pt x="59" y="26"/>
                  </a:lnTo>
                  <a:lnTo>
                    <a:pt x="98" y="39"/>
                  </a:lnTo>
                  <a:lnTo>
                    <a:pt x="138" y="48"/>
                  </a:lnTo>
                  <a:lnTo>
                    <a:pt x="182" y="51"/>
                  </a:lnTo>
                  <a:lnTo>
                    <a:pt x="223" y="44"/>
                  </a:lnTo>
                  <a:lnTo>
                    <a:pt x="263" y="27"/>
                  </a:lnTo>
                  <a:close/>
                </a:path>
              </a:pathLst>
            </a:custGeom>
            <a:solidFill>
              <a:srgbClr val="F5C9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7" name="Freeform 116"/>
            <p:cNvSpPr>
              <a:spLocks/>
            </p:cNvSpPr>
            <p:nvPr/>
          </p:nvSpPr>
          <p:spPr bwMode="auto">
            <a:xfrm>
              <a:off x="4734" y="2091"/>
              <a:ext cx="152" cy="166"/>
            </a:xfrm>
            <a:custGeom>
              <a:avLst/>
              <a:gdLst>
                <a:gd name="T0" fmla="*/ 8 w 454"/>
                <a:gd name="T1" fmla="*/ 3 h 332"/>
                <a:gd name="T2" fmla="*/ 9 w 454"/>
                <a:gd name="T3" fmla="*/ 3 h 332"/>
                <a:gd name="T4" fmla="*/ 10 w 454"/>
                <a:gd name="T5" fmla="*/ 5 h 332"/>
                <a:gd name="T6" fmla="*/ 10 w 454"/>
                <a:gd name="T7" fmla="*/ 5 h 332"/>
                <a:gd name="T8" fmla="*/ 11 w 454"/>
                <a:gd name="T9" fmla="*/ 5 h 332"/>
                <a:gd name="T10" fmla="*/ 12 w 454"/>
                <a:gd name="T11" fmla="*/ 5 h 332"/>
                <a:gd name="T12" fmla="*/ 13 w 454"/>
                <a:gd name="T13" fmla="*/ 6 h 332"/>
                <a:gd name="T14" fmla="*/ 13 w 454"/>
                <a:gd name="T15" fmla="*/ 6 h 332"/>
                <a:gd name="T16" fmla="*/ 14 w 454"/>
                <a:gd name="T17" fmla="*/ 7 h 332"/>
                <a:gd name="T18" fmla="*/ 14 w 454"/>
                <a:gd name="T19" fmla="*/ 7 h 332"/>
                <a:gd name="T20" fmla="*/ 15 w 454"/>
                <a:gd name="T21" fmla="*/ 7 h 332"/>
                <a:gd name="T22" fmla="*/ 15 w 454"/>
                <a:gd name="T23" fmla="*/ 9 h 332"/>
                <a:gd name="T24" fmla="*/ 15 w 454"/>
                <a:gd name="T25" fmla="*/ 10 h 332"/>
                <a:gd name="T26" fmla="*/ 16 w 454"/>
                <a:gd name="T27" fmla="*/ 10 h 332"/>
                <a:gd name="T28" fmla="*/ 16 w 454"/>
                <a:gd name="T29" fmla="*/ 12 h 332"/>
                <a:gd name="T30" fmla="*/ 17 w 454"/>
                <a:gd name="T31" fmla="*/ 15 h 332"/>
                <a:gd name="T32" fmla="*/ 17 w 454"/>
                <a:gd name="T33" fmla="*/ 19 h 332"/>
                <a:gd name="T34" fmla="*/ 17 w 454"/>
                <a:gd name="T35" fmla="*/ 21 h 332"/>
                <a:gd name="T36" fmla="*/ 17 w 454"/>
                <a:gd name="T37" fmla="*/ 24 h 332"/>
                <a:gd name="T38" fmla="*/ 17 w 454"/>
                <a:gd name="T39" fmla="*/ 27 h 332"/>
                <a:gd name="T40" fmla="*/ 16 w 454"/>
                <a:gd name="T41" fmla="*/ 29 h 332"/>
                <a:gd name="T42" fmla="*/ 16 w 454"/>
                <a:gd name="T43" fmla="*/ 31 h 332"/>
                <a:gd name="T44" fmla="*/ 16 w 454"/>
                <a:gd name="T45" fmla="*/ 33 h 332"/>
                <a:gd name="T46" fmla="*/ 16 w 454"/>
                <a:gd name="T47" fmla="*/ 34 h 332"/>
                <a:gd name="T48" fmla="*/ 16 w 454"/>
                <a:gd name="T49" fmla="*/ 34 h 332"/>
                <a:gd name="T50" fmla="*/ 15 w 454"/>
                <a:gd name="T51" fmla="*/ 35 h 332"/>
                <a:gd name="T52" fmla="*/ 15 w 454"/>
                <a:gd name="T53" fmla="*/ 36 h 332"/>
                <a:gd name="T54" fmla="*/ 14 w 454"/>
                <a:gd name="T55" fmla="*/ 38 h 332"/>
                <a:gd name="T56" fmla="*/ 13 w 454"/>
                <a:gd name="T57" fmla="*/ 40 h 332"/>
                <a:gd name="T58" fmla="*/ 11 w 454"/>
                <a:gd name="T59" fmla="*/ 41 h 332"/>
                <a:gd name="T60" fmla="*/ 10 w 454"/>
                <a:gd name="T61" fmla="*/ 42 h 332"/>
                <a:gd name="T62" fmla="*/ 8 w 454"/>
                <a:gd name="T63" fmla="*/ 42 h 332"/>
                <a:gd name="T64" fmla="*/ 5 w 454"/>
                <a:gd name="T65" fmla="*/ 40 h 332"/>
                <a:gd name="T66" fmla="*/ 3 w 454"/>
                <a:gd name="T67" fmla="*/ 36 h 332"/>
                <a:gd name="T68" fmla="*/ 2 w 454"/>
                <a:gd name="T69" fmla="*/ 30 h 332"/>
                <a:gd name="T70" fmla="*/ 1 w 454"/>
                <a:gd name="T71" fmla="*/ 23 h 332"/>
                <a:gd name="T72" fmla="*/ 0 w 454"/>
                <a:gd name="T73" fmla="*/ 18 h 332"/>
                <a:gd name="T74" fmla="*/ 0 w 454"/>
                <a:gd name="T75" fmla="*/ 10 h 332"/>
                <a:gd name="T76" fmla="*/ 0 w 454"/>
                <a:gd name="T77" fmla="*/ 5 h 332"/>
                <a:gd name="T78" fmla="*/ 0 w 454"/>
                <a:gd name="T79" fmla="*/ 1 h 332"/>
                <a:gd name="T80" fmla="*/ 0 w 454"/>
                <a:gd name="T81" fmla="*/ 0 h 332"/>
                <a:gd name="T82" fmla="*/ 0 w 454"/>
                <a:gd name="T83" fmla="*/ 1 h 332"/>
                <a:gd name="T84" fmla="*/ 1 w 454"/>
                <a:gd name="T85" fmla="*/ 1 h 332"/>
                <a:gd name="T86" fmla="*/ 2 w 454"/>
                <a:gd name="T87" fmla="*/ 3 h 332"/>
                <a:gd name="T88" fmla="*/ 3 w 454"/>
                <a:gd name="T89" fmla="*/ 5 h 332"/>
                <a:gd name="T90" fmla="*/ 4 w 454"/>
                <a:gd name="T91" fmla="*/ 5 h 332"/>
                <a:gd name="T92" fmla="*/ 6 w 454"/>
                <a:gd name="T93" fmla="*/ 5 h 332"/>
                <a:gd name="T94" fmla="*/ 7 w 454"/>
                <a:gd name="T95" fmla="*/ 5 h 332"/>
                <a:gd name="T96" fmla="*/ 8 w 454"/>
                <a:gd name="T97" fmla="*/ 3 h 33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54"/>
                <a:gd name="T148" fmla="*/ 0 h 332"/>
                <a:gd name="T149" fmla="*/ 454 w 454"/>
                <a:gd name="T150" fmla="*/ 332 h 33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54" h="332">
                  <a:moveTo>
                    <a:pt x="226" y="25"/>
                  </a:moveTo>
                  <a:lnTo>
                    <a:pt x="243" y="29"/>
                  </a:lnTo>
                  <a:lnTo>
                    <a:pt x="262" y="34"/>
                  </a:lnTo>
                  <a:lnTo>
                    <a:pt x="281" y="39"/>
                  </a:lnTo>
                  <a:lnTo>
                    <a:pt x="301" y="45"/>
                  </a:lnTo>
                  <a:lnTo>
                    <a:pt x="319" y="47"/>
                  </a:lnTo>
                  <a:lnTo>
                    <a:pt x="339" y="51"/>
                  </a:lnTo>
                  <a:lnTo>
                    <a:pt x="358" y="55"/>
                  </a:lnTo>
                  <a:lnTo>
                    <a:pt x="378" y="59"/>
                  </a:lnTo>
                  <a:lnTo>
                    <a:pt x="380" y="59"/>
                  </a:lnTo>
                  <a:lnTo>
                    <a:pt x="388" y="61"/>
                  </a:lnTo>
                  <a:lnTo>
                    <a:pt x="398" y="65"/>
                  </a:lnTo>
                  <a:lnTo>
                    <a:pt x="412" y="75"/>
                  </a:lnTo>
                  <a:lnTo>
                    <a:pt x="425" y="86"/>
                  </a:lnTo>
                  <a:lnTo>
                    <a:pt x="437" y="102"/>
                  </a:lnTo>
                  <a:lnTo>
                    <a:pt x="447" y="122"/>
                  </a:lnTo>
                  <a:lnTo>
                    <a:pt x="454" y="149"/>
                  </a:lnTo>
                  <a:lnTo>
                    <a:pt x="454" y="175"/>
                  </a:lnTo>
                  <a:lnTo>
                    <a:pt x="452" y="199"/>
                  </a:lnTo>
                  <a:lnTo>
                    <a:pt x="444" y="219"/>
                  </a:lnTo>
                  <a:lnTo>
                    <a:pt x="439" y="238"/>
                  </a:lnTo>
                  <a:lnTo>
                    <a:pt x="430" y="251"/>
                  </a:lnTo>
                  <a:lnTo>
                    <a:pt x="423" y="261"/>
                  </a:lnTo>
                  <a:lnTo>
                    <a:pt x="418" y="268"/>
                  </a:lnTo>
                  <a:lnTo>
                    <a:pt x="416" y="270"/>
                  </a:lnTo>
                  <a:lnTo>
                    <a:pt x="411" y="273"/>
                  </a:lnTo>
                  <a:lnTo>
                    <a:pt x="397" y="285"/>
                  </a:lnTo>
                  <a:lnTo>
                    <a:pt x="374" y="298"/>
                  </a:lnTo>
                  <a:lnTo>
                    <a:pt x="344" y="313"/>
                  </a:lnTo>
                  <a:lnTo>
                    <a:pt x="305" y="324"/>
                  </a:lnTo>
                  <a:lnTo>
                    <a:pt x="258" y="332"/>
                  </a:lnTo>
                  <a:lnTo>
                    <a:pt x="205" y="329"/>
                  </a:lnTo>
                  <a:lnTo>
                    <a:pt x="145" y="316"/>
                  </a:lnTo>
                  <a:lnTo>
                    <a:pt x="89" y="286"/>
                  </a:lnTo>
                  <a:lnTo>
                    <a:pt x="51" y="243"/>
                  </a:lnTo>
                  <a:lnTo>
                    <a:pt x="24" y="191"/>
                  </a:lnTo>
                  <a:lnTo>
                    <a:pt x="10" y="137"/>
                  </a:lnTo>
                  <a:lnTo>
                    <a:pt x="1" y="85"/>
                  </a:lnTo>
                  <a:lnTo>
                    <a:pt x="0" y="41"/>
                  </a:lnTo>
                  <a:lnTo>
                    <a:pt x="1" y="11"/>
                  </a:lnTo>
                  <a:lnTo>
                    <a:pt x="3" y="0"/>
                  </a:lnTo>
                  <a:lnTo>
                    <a:pt x="8" y="3"/>
                  </a:lnTo>
                  <a:lnTo>
                    <a:pt x="25" y="12"/>
                  </a:lnTo>
                  <a:lnTo>
                    <a:pt x="51" y="22"/>
                  </a:lnTo>
                  <a:lnTo>
                    <a:pt x="83" y="34"/>
                  </a:lnTo>
                  <a:lnTo>
                    <a:pt x="118" y="41"/>
                  </a:lnTo>
                  <a:lnTo>
                    <a:pt x="157" y="45"/>
                  </a:lnTo>
                  <a:lnTo>
                    <a:pt x="192" y="39"/>
                  </a:lnTo>
                  <a:lnTo>
                    <a:pt x="226" y="25"/>
                  </a:lnTo>
                  <a:close/>
                </a:path>
              </a:pathLst>
            </a:custGeom>
            <a:solidFill>
              <a:srgbClr val="F7CFB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8" name="Freeform 117"/>
            <p:cNvSpPr>
              <a:spLocks/>
            </p:cNvSpPr>
            <p:nvPr/>
          </p:nvSpPr>
          <p:spPr bwMode="auto">
            <a:xfrm>
              <a:off x="4747" y="2105"/>
              <a:ext cx="126" cy="139"/>
            </a:xfrm>
            <a:custGeom>
              <a:avLst/>
              <a:gdLst>
                <a:gd name="T0" fmla="*/ 7 w 378"/>
                <a:gd name="T1" fmla="*/ 2 h 278"/>
                <a:gd name="T2" fmla="*/ 7 w 378"/>
                <a:gd name="T3" fmla="*/ 3 h 278"/>
                <a:gd name="T4" fmla="*/ 8 w 378"/>
                <a:gd name="T5" fmla="*/ 3 h 278"/>
                <a:gd name="T6" fmla="*/ 9 w 378"/>
                <a:gd name="T7" fmla="*/ 4 h 278"/>
                <a:gd name="T8" fmla="*/ 9 w 378"/>
                <a:gd name="T9" fmla="*/ 4 h 278"/>
                <a:gd name="T10" fmla="*/ 10 w 378"/>
                <a:gd name="T11" fmla="*/ 5 h 278"/>
                <a:gd name="T12" fmla="*/ 10 w 378"/>
                <a:gd name="T13" fmla="*/ 5 h 278"/>
                <a:gd name="T14" fmla="*/ 11 w 378"/>
                <a:gd name="T15" fmla="*/ 5 h 278"/>
                <a:gd name="T16" fmla="*/ 12 w 378"/>
                <a:gd name="T17" fmla="*/ 6 h 278"/>
                <a:gd name="T18" fmla="*/ 12 w 378"/>
                <a:gd name="T19" fmla="*/ 6 h 278"/>
                <a:gd name="T20" fmla="*/ 12 w 378"/>
                <a:gd name="T21" fmla="*/ 6 h 278"/>
                <a:gd name="T22" fmla="*/ 12 w 378"/>
                <a:gd name="T23" fmla="*/ 7 h 278"/>
                <a:gd name="T24" fmla="*/ 13 w 378"/>
                <a:gd name="T25" fmla="*/ 8 h 278"/>
                <a:gd name="T26" fmla="*/ 13 w 378"/>
                <a:gd name="T27" fmla="*/ 9 h 278"/>
                <a:gd name="T28" fmla="*/ 13 w 378"/>
                <a:gd name="T29" fmla="*/ 10 h 278"/>
                <a:gd name="T30" fmla="*/ 14 w 378"/>
                <a:gd name="T31" fmla="*/ 12 h 278"/>
                <a:gd name="T32" fmla="*/ 14 w 378"/>
                <a:gd name="T33" fmla="*/ 15 h 278"/>
                <a:gd name="T34" fmla="*/ 14 w 378"/>
                <a:gd name="T35" fmla="*/ 18 h 278"/>
                <a:gd name="T36" fmla="*/ 14 w 378"/>
                <a:gd name="T37" fmla="*/ 20 h 278"/>
                <a:gd name="T38" fmla="*/ 14 w 378"/>
                <a:gd name="T39" fmla="*/ 23 h 278"/>
                <a:gd name="T40" fmla="*/ 13 w 378"/>
                <a:gd name="T41" fmla="*/ 25 h 278"/>
                <a:gd name="T42" fmla="*/ 13 w 378"/>
                <a:gd name="T43" fmla="*/ 26 h 278"/>
                <a:gd name="T44" fmla="*/ 13 w 378"/>
                <a:gd name="T45" fmla="*/ 27 h 278"/>
                <a:gd name="T46" fmla="*/ 13 w 378"/>
                <a:gd name="T47" fmla="*/ 28 h 278"/>
                <a:gd name="T48" fmla="*/ 13 w 378"/>
                <a:gd name="T49" fmla="*/ 28 h 278"/>
                <a:gd name="T50" fmla="*/ 13 w 378"/>
                <a:gd name="T51" fmla="*/ 28 h 278"/>
                <a:gd name="T52" fmla="*/ 12 w 378"/>
                <a:gd name="T53" fmla="*/ 29 h 278"/>
                <a:gd name="T54" fmla="*/ 12 w 378"/>
                <a:gd name="T55" fmla="*/ 31 h 278"/>
                <a:gd name="T56" fmla="*/ 11 w 378"/>
                <a:gd name="T57" fmla="*/ 33 h 278"/>
                <a:gd name="T58" fmla="*/ 9 w 378"/>
                <a:gd name="T59" fmla="*/ 35 h 278"/>
                <a:gd name="T60" fmla="*/ 8 w 378"/>
                <a:gd name="T61" fmla="*/ 35 h 278"/>
                <a:gd name="T62" fmla="*/ 6 w 378"/>
                <a:gd name="T63" fmla="*/ 35 h 278"/>
                <a:gd name="T64" fmla="*/ 4 w 378"/>
                <a:gd name="T65" fmla="*/ 34 h 278"/>
                <a:gd name="T66" fmla="*/ 3 w 378"/>
                <a:gd name="T67" fmla="*/ 30 h 278"/>
                <a:gd name="T68" fmla="*/ 2 w 378"/>
                <a:gd name="T69" fmla="*/ 25 h 278"/>
                <a:gd name="T70" fmla="*/ 1 w 378"/>
                <a:gd name="T71" fmla="*/ 20 h 278"/>
                <a:gd name="T72" fmla="*/ 0 w 378"/>
                <a:gd name="T73" fmla="*/ 14 h 278"/>
                <a:gd name="T74" fmla="*/ 0 w 378"/>
                <a:gd name="T75" fmla="*/ 9 h 278"/>
                <a:gd name="T76" fmla="*/ 0 w 378"/>
                <a:gd name="T77" fmla="*/ 4 h 278"/>
                <a:gd name="T78" fmla="*/ 0 w 378"/>
                <a:gd name="T79" fmla="*/ 1 h 278"/>
                <a:gd name="T80" fmla="*/ 0 w 378"/>
                <a:gd name="T81" fmla="*/ 0 h 278"/>
                <a:gd name="T82" fmla="*/ 0 w 378"/>
                <a:gd name="T83" fmla="*/ 1 h 278"/>
                <a:gd name="T84" fmla="*/ 1 w 378"/>
                <a:gd name="T85" fmla="*/ 1 h 278"/>
                <a:gd name="T86" fmla="*/ 2 w 378"/>
                <a:gd name="T87" fmla="*/ 2 h 278"/>
                <a:gd name="T88" fmla="*/ 3 w 378"/>
                <a:gd name="T89" fmla="*/ 3 h 278"/>
                <a:gd name="T90" fmla="*/ 4 w 378"/>
                <a:gd name="T91" fmla="*/ 4 h 278"/>
                <a:gd name="T92" fmla="*/ 5 w 378"/>
                <a:gd name="T93" fmla="*/ 4 h 278"/>
                <a:gd name="T94" fmla="*/ 6 w 378"/>
                <a:gd name="T95" fmla="*/ 4 h 278"/>
                <a:gd name="T96" fmla="*/ 7 w 378"/>
                <a:gd name="T97" fmla="*/ 2 h 27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78"/>
                <a:gd name="T148" fmla="*/ 0 h 278"/>
                <a:gd name="T149" fmla="*/ 378 w 378"/>
                <a:gd name="T150" fmla="*/ 278 h 278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78" h="278">
                  <a:moveTo>
                    <a:pt x="186" y="22"/>
                  </a:moveTo>
                  <a:lnTo>
                    <a:pt x="202" y="26"/>
                  </a:lnTo>
                  <a:lnTo>
                    <a:pt x="217" y="30"/>
                  </a:lnTo>
                  <a:lnTo>
                    <a:pt x="233" y="34"/>
                  </a:lnTo>
                  <a:lnTo>
                    <a:pt x="250" y="38"/>
                  </a:lnTo>
                  <a:lnTo>
                    <a:pt x="265" y="40"/>
                  </a:lnTo>
                  <a:lnTo>
                    <a:pt x="281" y="44"/>
                  </a:lnTo>
                  <a:lnTo>
                    <a:pt x="296" y="47"/>
                  </a:lnTo>
                  <a:lnTo>
                    <a:pt x="313" y="51"/>
                  </a:lnTo>
                  <a:lnTo>
                    <a:pt x="315" y="51"/>
                  </a:lnTo>
                  <a:lnTo>
                    <a:pt x="320" y="53"/>
                  </a:lnTo>
                  <a:lnTo>
                    <a:pt x="329" y="56"/>
                  </a:lnTo>
                  <a:lnTo>
                    <a:pt x="342" y="64"/>
                  </a:lnTo>
                  <a:lnTo>
                    <a:pt x="351" y="73"/>
                  </a:lnTo>
                  <a:lnTo>
                    <a:pt x="363" y="86"/>
                  </a:lnTo>
                  <a:lnTo>
                    <a:pt x="371" y="103"/>
                  </a:lnTo>
                  <a:lnTo>
                    <a:pt x="378" y="125"/>
                  </a:lnTo>
                  <a:lnTo>
                    <a:pt x="378" y="147"/>
                  </a:lnTo>
                  <a:lnTo>
                    <a:pt x="375" y="167"/>
                  </a:lnTo>
                  <a:lnTo>
                    <a:pt x="370" y="184"/>
                  </a:lnTo>
                  <a:lnTo>
                    <a:pt x="364" y="200"/>
                  </a:lnTo>
                  <a:lnTo>
                    <a:pt x="357" y="210"/>
                  </a:lnTo>
                  <a:lnTo>
                    <a:pt x="351" y="219"/>
                  </a:lnTo>
                  <a:lnTo>
                    <a:pt x="346" y="224"/>
                  </a:lnTo>
                  <a:lnTo>
                    <a:pt x="346" y="227"/>
                  </a:lnTo>
                  <a:lnTo>
                    <a:pt x="342" y="230"/>
                  </a:lnTo>
                  <a:lnTo>
                    <a:pt x="330" y="239"/>
                  </a:lnTo>
                  <a:lnTo>
                    <a:pt x="311" y="251"/>
                  </a:lnTo>
                  <a:lnTo>
                    <a:pt x="285" y="264"/>
                  </a:lnTo>
                  <a:lnTo>
                    <a:pt x="251" y="273"/>
                  </a:lnTo>
                  <a:lnTo>
                    <a:pt x="215" y="278"/>
                  </a:lnTo>
                  <a:lnTo>
                    <a:pt x="169" y="277"/>
                  </a:lnTo>
                  <a:lnTo>
                    <a:pt x="120" y="266"/>
                  </a:lnTo>
                  <a:lnTo>
                    <a:pt x="73" y="240"/>
                  </a:lnTo>
                  <a:lnTo>
                    <a:pt x="41" y="204"/>
                  </a:lnTo>
                  <a:lnTo>
                    <a:pt x="20" y="160"/>
                  </a:lnTo>
                  <a:lnTo>
                    <a:pt x="7" y="115"/>
                  </a:lnTo>
                  <a:lnTo>
                    <a:pt x="1" y="70"/>
                  </a:lnTo>
                  <a:lnTo>
                    <a:pt x="0" y="34"/>
                  </a:lnTo>
                  <a:lnTo>
                    <a:pt x="0" y="9"/>
                  </a:lnTo>
                  <a:lnTo>
                    <a:pt x="1" y="0"/>
                  </a:lnTo>
                  <a:lnTo>
                    <a:pt x="6" y="2"/>
                  </a:lnTo>
                  <a:lnTo>
                    <a:pt x="20" y="9"/>
                  </a:lnTo>
                  <a:lnTo>
                    <a:pt x="41" y="18"/>
                  </a:lnTo>
                  <a:lnTo>
                    <a:pt x="68" y="29"/>
                  </a:lnTo>
                  <a:lnTo>
                    <a:pt x="96" y="35"/>
                  </a:lnTo>
                  <a:lnTo>
                    <a:pt x="128" y="38"/>
                  </a:lnTo>
                  <a:lnTo>
                    <a:pt x="158" y="34"/>
                  </a:lnTo>
                  <a:lnTo>
                    <a:pt x="186" y="22"/>
                  </a:lnTo>
                  <a:close/>
                </a:path>
              </a:pathLst>
            </a:custGeom>
            <a:solidFill>
              <a:srgbClr val="FAD4B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9" name="Freeform 118"/>
            <p:cNvSpPr>
              <a:spLocks/>
            </p:cNvSpPr>
            <p:nvPr/>
          </p:nvSpPr>
          <p:spPr bwMode="auto">
            <a:xfrm>
              <a:off x="4759" y="2121"/>
              <a:ext cx="101" cy="111"/>
            </a:xfrm>
            <a:custGeom>
              <a:avLst/>
              <a:gdLst>
                <a:gd name="T0" fmla="*/ 6 w 304"/>
                <a:gd name="T1" fmla="*/ 3 h 222"/>
                <a:gd name="T2" fmla="*/ 6 w 304"/>
                <a:gd name="T3" fmla="*/ 3 h 222"/>
                <a:gd name="T4" fmla="*/ 6 w 304"/>
                <a:gd name="T5" fmla="*/ 3 h 222"/>
                <a:gd name="T6" fmla="*/ 7 w 304"/>
                <a:gd name="T7" fmla="*/ 3 h 222"/>
                <a:gd name="T8" fmla="*/ 7 w 304"/>
                <a:gd name="T9" fmla="*/ 3 h 222"/>
                <a:gd name="T10" fmla="*/ 8 w 304"/>
                <a:gd name="T11" fmla="*/ 5 h 222"/>
                <a:gd name="T12" fmla="*/ 8 w 304"/>
                <a:gd name="T13" fmla="*/ 5 h 222"/>
                <a:gd name="T14" fmla="*/ 9 w 304"/>
                <a:gd name="T15" fmla="*/ 5 h 222"/>
                <a:gd name="T16" fmla="*/ 9 w 304"/>
                <a:gd name="T17" fmla="*/ 6 h 222"/>
                <a:gd name="T18" fmla="*/ 9 w 304"/>
                <a:gd name="T19" fmla="*/ 6 h 222"/>
                <a:gd name="T20" fmla="*/ 10 w 304"/>
                <a:gd name="T21" fmla="*/ 6 h 222"/>
                <a:gd name="T22" fmla="*/ 10 w 304"/>
                <a:gd name="T23" fmla="*/ 6 h 222"/>
                <a:gd name="T24" fmla="*/ 10 w 304"/>
                <a:gd name="T25" fmla="*/ 7 h 222"/>
                <a:gd name="T26" fmla="*/ 10 w 304"/>
                <a:gd name="T27" fmla="*/ 7 h 222"/>
                <a:gd name="T28" fmla="*/ 11 w 304"/>
                <a:gd name="T29" fmla="*/ 9 h 222"/>
                <a:gd name="T30" fmla="*/ 11 w 304"/>
                <a:gd name="T31" fmla="*/ 11 h 222"/>
                <a:gd name="T32" fmla="*/ 11 w 304"/>
                <a:gd name="T33" fmla="*/ 13 h 222"/>
                <a:gd name="T34" fmla="*/ 11 w 304"/>
                <a:gd name="T35" fmla="*/ 14 h 222"/>
                <a:gd name="T36" fmla="*/ 11 w 304"/>
                <a:gd name="T37" fmla="*/ 17 h 222"/>
                <a:gd name="T38" fmla="*/ 11 w 304"/>
                <a:gd name="T39" fmla="*/ 19 h 222"/>
                <a:gd name="T40" fmla="*/ 11 w 304"/>
                <a:gd name="T41" fmla="*/ 20 h 222"/>
                <a:gd name="T42" fmla="*/ 11 w 304"/>
                <a:gd name="T43" fmla="*/ 21 h 222"/>
                <a:gd name="T44" fmla="*/ 10 w 304"/>
                <a:gd name="T45" fmla="*/ 22 h 222"/>
                <a:gd name="T46" fmla="*/ 10 w 304"/>
                <a:gd name="T47" fmla="*/ 23 h 222"/>
                <a:gd name="T48" fmla="*/ 10 w 304"/>
                <a:gd name="T49" fmla="*/ 23 h 222"/>
                <a:gd name="T50" fmla="*/ 10 w 304"/>
                <a:gd name="T51" fmla="*/ 23 h 222"/>
                <a:gd name="T52" fmla="*/ 10 w 304"/>
                <a:gd name="T53" fmla="*/ 24 h 222"/>
                <a:gd name="T54" fmla="*/ 9 w 304"/>
                <a:gd name="T55" fmla="*/ 25 h 222"/>
                <a:gd name="T56" fmla="*/ 8 w 304"/>
                <a:gd name="T57" fmla="*/ 27 h 222"/>
                <a:gd name="T58" fmla="*/ 7 w 304"/>
                <a:gd name="T59" fmla="*/ 28 h 222"/>
                <a:gd name="T60" fmla="*/ 6 w 304"/>
                <a:gd name="T61" fmla="*/ 28 h 222"/>
                <a:gd name="T62" fmla="*/ 5 w 304"/>
                <a:gd name="T63" fmla="*/ 28 h 222"/>
                <a:gd name="T64" fmla="*/ 4 w 304"/>
                <a:gd name="T65" fmla="*/ 27 h 222"/>
                <a:gd name="T66" fmla="*/ 2 w 304"/>
                <a:gd name="T67" fmla="*/ 24 h 222"/>
                <a:gd name="T68" fmla="*/ 1 w 304"/>
                <a:gd name="T69" fmla="*/ 21 h 222"/>
                <a:gd name="T70" fmla="*/ 1 w 304"/>
                <a:gd name="T71" fmla="*/ 15 h 222"/>
                <a:gd name="T72" fmla="*/ 0 w 304"/>
                <a:gd name="T73" fmla="*/ 12 h 222"/>
                <a:gd name="T74" fmla="*/ 0 w 304"/>
                <a:gd name="T75" fmla="*/ 7 h 222"/>
                <a:gd name="T76" fmla="*/ 0 w 304"/>
                <a:gd name="T77" fmla="*/ 3 h 222"/>
                <a:gd name="T78" fmla="*/ 0 w 304"/>
                <a:gd name="T79" fmla="*/ 1 h 222"/>
                <a:gd name="T80" fmla="*/ 0 w 304"/>
                <a:gd name="T81" fmla="*/ 0 h 222"/>
                <a:gd name="T82" fmla="*/ 0 w 304"/>
                <a:gd name="T83" fmla="*/ 1 h 222"/>
                <a:gd name="T84" fmla="*/ 1 w 304"/>
                <a:gd name="T85" fmla="*/ 1 h 222"/>
                <a:gd name="T86" fmla="*/ 1 w 304"/>
                <a:gd name="T87" fmla="*/ 2 h 222"/>
                <a:gd name="T88" fmla="*/ 2 w 304"/>
                <a:gd name="T89" fmla="*/ 3 h 222"/>
                <a:gd name="T90" fmla="*/ 3 w 304"/>
                <a:gd name="T91" fmla="*/ 3 h 222"/>
                <a:gd name="T92" fmla="*/ 4 w 304"/>
                <a:gd name="T93" fmla="*/ 3 h 222"/>
                <a:gd name="T94" fmla="*/ 5 w 304"/>
                <a:gd name="T95" fmla="*/ 3 h 222"/>
                <a:gd name="T96" fmla="*/ 6 w 304"/>
                <a:gd name="T97" fmla="*/ 3 h 22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04"/>
                <a:gd name="T148" fmla="*/ 0 h 222"/>
                <a:gd name="T149" fmla="*/ 304 w 304"/>
                <a:gd name="T150" fmla="*/ 222 h 22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04" h="222">
                  <a:moveTo>
                    <a:pt x="151" y="17"/>
                  </a:moveTo>
                  <a:lnTo>
                    <a:pt x="163" y="20"/>
                  </a:lnTo>
                  <a:lnTo>
                    <a:pt x="175" y="24"/>
                  </a:lnTo>
                  <a:lnTo>
                    <a:pt x="188" y="26"/>
                  </a:lnTo>
                  <a:lnTo>
                    <a:pt x="201" y="30"/>
                  </a:lnTo>
                  <a:lnTo>
                    <a:pt x="213" y="33"/>
                  </a:lnTo>
                  <a:lnTo>
                    <a:pt x="226" y="35"/>
                  </a:lnTo>
                  <a:lnTo>
                    <a:pt x="239" y="38"/>
                  </a:lnTo>
                  <a:lnTo>
                    <a:pt x="252" y="42"/>
                  </a:lnTo>
                  <a:lnTo>
                    <a:pt x="253" y="42"/>
                  </a:lnTo>
                  <a:lnTo>
                    <a:pt x="259" y="43"/>
                  </a:lnTo>
                  <a:lnTo>
                    <a:pt x="266" y="46"/>
                  </a:lnTo>
                  <a:lnTo>
                    <a:pt x="274" y="52"/>
                  </a:lnTo>
                  <a:lnTo>
                    <a:pt x="283" y="59"/>
                  </a:lnTo>
                  <a:lnTo>
                    <a:pt x="291" y="69"/>
                  </a:lnTo>
                  <a:lnTo>
                    <a:pt x="298" y="82"/>
                  </a:lnTo>
                  <a:lnTo>
                    <a:pt x="304" y="101"/>
                  </a:lnTo>
                  <a:lnTo>
                    <a:pt x="304" y="118"/>
                  </a:lnTo>
                  <a:lnTo>
                    <a:pt x="301" y="133"/>
                  </a:lnTo>
                  <a:lnTo>
                    <a:pt x="297" y="146"/>
                  </a:lnTo>
                  <a:lnTo>
                    <a:pt x="292" y="159"/>
                  </a:lnTo>
                  <a:lnTo>
                    <a:pt x="285" y="167"/>
                  </a:lnTo>
                  <a:lnTo>
                    <a:pt x="281" y="175"/>
                  </a:lnTo>
                  <a:lnTo>
                    <a:pt x="277" y="179"/>
                  </a:lnTo>
                  <a:lnTo>
                    <a:pt x="277" y="182"/>
                  </a:lnTo>
                  <a:lnTo>
                    <a:pt x="273" y="184"/>
                  </a:lnTo>
                  <a:lnTo>
                    <a:pt x="264" y="191"/>
                  </a:lnTo>
                  <a:lnTo>
                    <a:pt x="249" y="200"/>
                  </a:lnTo>
                  <a:lnTo>
                    <a:pt x="229" y="210"/>
                  </a:lnTo>
                  <a:lnTo>
                    <a:pt x="202" y="217"/>
                  </a:lnTo>
                  <a:lnTo>
                    <a:pt x="172" y="222"/>
                  </a:lnTo>
                  <a:lnTo>
                    <a:pt x="137" y="221"/>
                  </a:lnTo>
                  <a:lnTo>
                    <a:pt x="98" y="213"/>
                  </a:lnTo>
                  <a:lnTo>
                    <a:pt x="60" y="191"/>
                  </a:lnTo>
                  <a:lnTo>
                    <a:pt x="34" y="162"/>
                  </a:lnTo>
                  <a:lnTo>
                    <a:pt x="16" y="127"/>
                  </a:lnTo>
                  <a:lnTo>
                    <a:pt x="7" y="92"/>
                  </a:lnTo>
                  <a:lnTo>
                    <a:pt x="2" y="56"/>
                  </a:lnTo>
                  <a:lnTo>
                    <a:pt x="0" y="28"/>
                  </a:lnTo>
                  <a:lnTo>
                    <a:pt x="0" y="7"/>
                  </a:lnTo>
                  <a:lnTo>
                    <a:pt x="2" y="0"/>
                  </a:lnTo>
                  <a:lnTo>
                    <a:pt x="4" y="1"/>
                  </a:lnTo>
                  <a:lnTo>
                    <a:pt x="17" y="7"/>
                  </a:lnTo>
                  <a:lnTo>
                    <a:pt x="34" y="15"/>
                  </a:lnTo>
                  <a:lnTo>
                    <a:pt x="55" y="22"/>
                  </a:lnTo>
                  <a:lnTo>
                    <a:pt x="79" y="28"/>
                  </a:lnTo>
                  <a:lnTo>
                    <a:pt x="105" y="30"/>
                  </a:lnTo>
                  <a:lnTo>
                    <a:pt x="129" y="26"/>
                  </a:lnTo>
                  <a:lnTo>
                    <a:pt x="151" y="17"/>
                  </a:lnTo>
                  <a:close/>
                </a:path>
              </a:pathLst>
            </a:custGeom>
            <a:solidFill>
              <a:srgbClr val="FFD9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0" name="Freeform 119"/>
            <p:cNvSpPr>
              <a:spLocks/>
            </p:cNvSpPr>
            <p:nvPr/>
          </p:nvSpPr>
          <p:spPr bwMode="auto">
            <a:xfrm>
              <a:off x="4940" y="2042"/>
              <a:ext cx="30" cy="41"/>
            </a:xfrm>
            <a:custGeom>
              <a:avLst/>
              <a:gdLst>
                <a:gd name="T0" fmla="*/ 0 w 91"/>
                <a:gd name="T1" fmla="*/ 10 h 82"/>
                <a:gd name="T2" fmla="*/ 0 w 91"/>
                <a:gd name="T3" fmla="*/ 10 h 82"/>
                <a:gd name="T4" fmla="*/ 0 w 91"/>
                <a:gd name="T5" fmla="*/ 10 h 82"/>
                <a:gd name="T6" fmla="*/ 1 w 91"/>
                <a:gd name="T7" fmla="*/ 7 h 82"/>
                <a:gd name="T8" fmla="*/ 1 w 91"/>
                <a:gd name="T9" fmla="*/ 6 h 82"/>
                <a:gd name="T10" fmla="*/ 2 w 91"/>
                <a:gd name="T11" fmla="*/ 5 h 82"/>
                <a:gd name="T12" fmla="*/ 2 w 91"/>
                <a:gd name="T13" fmla="*/ 5 h 82"/>
                <a:gd name="T14" fmla="*/ 3 w 91"/>
                <a:gd name="T15" fmla="*/ 3 h 82"/>
                <a:gd name="T16" fmla="*/ 3 w 91"/>
                <a:gd name="T17" fmla="*/ 3 h 82"/>
                <a:gd name="T18" fmla="*/ 3 w 91"/>
                <a:gd name="T19" fmla="*/ 3 h 82"/>
                <a:gd name="T20" fmla="*/ 3 w 91"/>
                <a:gd name="T21" fmla="*/ 1 h 82"/>
                <a:gd name="T22" fmla="*/ 3 w 91"/>
                <a:gd name="T23" fmla="*/ 1 h 82"/>
                <a:gd name="T24" fmla="*/ 3 w 91"/>
                <a:gd name="T25" fmla="*/ 0 h 82"/>
                <a:gd name="T26" fmla="*/ 2 w 91"/>
                <a:gd name="T27" fmla="*/ 1 h 82"/>
                <a:gd name="T28" fmla="*/ 2 w 91"/>
                <a:gd name="T29" fmla="*/ 1 h 82"/>
                <a:gd name="T30" fmla="*/ 1 w 91"/>
                <a:gd name="T31" fmla="*/ 5 h 82"/>
                <a:gd name="T32" fmla="*/ 0 w 91"/>
                <a:gd name="T33" fmla="*/ 10 h 8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91"/>
                <a:gd name="T52" fmla="*/ 0 h 82"/>
                <a:gd name="T53" fmla="*/ 91 w 91"/>
                <a:gd name="T54" fmla="*/ 82 h 8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91" h="82">
                  <a:moveTo>
                    <a:pt x="0" y="82"/>
                  </a:moveTo>
                  <a:lnTo>
                    <a:pt x="3" y="80"/>
                  </a:lnTo>
                  <a:lnTo>
                    <a:pt x="10" y="73"/>
                  </a:lnTo>
                  <a:lnTo>
                    <a:pt x="21" y="63"/>
                  </a:lnTo>
                  <a:lnTo>
                    <a:pt x="38" y="54"/>
                  </a:lnTo>
                  <a:lnTo>
                    <a:pt x="52" y="42"/>
                  </a:lnTo>
                  <a:lnTo>
                    <a:pt x="67" y="33"/>
                  </a:lnTo>
                  <a:lnTo>
                    <a:pt x="79" y="26"/>
                  </a:lnTo>
                  <a:lnTo>
                    <a:pt x="89" y="25"/>
                  </a:lnTo>
                  <a:lnTo>
                    <a:pt x="91" y="21"/>
                  </a:lnTo>
                  <a:lnTo>
                    <a:pt x="91" y="13"/>
                  </a:lnTo>
                  <a:lnTo>
                    <a:pt x="86" y="4"/>
                  </a:lnTo>
                  <a:lnTo>
                    <a:pt x="77" y="0"/>
                  </a:lnTo>
                  <a:lnTo>
                    <a:pt x="63" y="2"/>
                  </a:lnTo>
                  <a:lnTo>
                    <a:pt x="46" y="13"/>
                  </a:lnTo>
                  <a:lnTo>
                    <a:pt x="25" y="38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FFDE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1" name="Freeform 120"/>
            <p:cNvSpPr>
              <a:spLocks/>
            </p:cNvSpPr>
            <p:nvPr/>
          </p:nvSpPr>
          <p:spPr bwMode="auto">
            <a:xfrm>
              <a:off x="5341" y="2066"/>
              <a:ext cx="238" cy="265"/>
            </a:xfrm>
            <a:custGeom>
              <a:avLst/>
              <a:gdLst>
                <a:gd name="T0" fmla="*/ 14 w 714"/>
                <a:gd name="T1" fmla="*/ 1 h 530"/>
                <a:gd name="T2" fmla="*/ 14 w 714"/>
                <a:gd name="T3" fmla="*/ 1 h 530"/>
                <a:gd name="T4" fmla="*/ 13 w 714"/>
                <a:gd name="T5" fmla="*/ 1 h 530"/>
                <a:gd name="T6" fmla="*/ 11 w 714"/>
                <a:gd name="T7" fmla="*/ 3 h 530"/>
                <a:gd name="T8" fmla="*/ 9 w 714"/>
                <a:gd name="T9" fmla="*/ 6 h 530"/>
                <a:gd name="T10" fmla="*/ 8 w 714"/>
                <a:gd name="T11" fmla="*/ 10 h 530"/>
                <a:gd name="T12" fmla="*/ 6 w 714"/>
                <a:gd name="T13" fmla="*/ 14 h 530"/>
                <a:gd name="T14" fmla="*/ 4 w 714"/>
                <a:gd name="T15" fmla="*/ 18 h 530"/>
                <a:gd name="T16" fmla="*/ 3 w 714"/>
                <a:gd name="T17" fmla="*/ 23 h 530"/>
                <a:gd name="T18" fmla="*/ 2 w 714"/>
                <a:gd name="T19" fmla="*/ 29 h 530"/>
                <a:gd name="T20" fmla="*/ 2 w 714"/>
                <a:gd name="T21" fmla="*/ 36 h 530"/>
                <a:gd name="T22" fmla="*/ 1 w 714"/>
                <a:gd name="T23" fmla="*/ 43 h 530"/>
                <a:gd name="T24" fmla="*/ 1 w 714"/>
                <a:gd name="T25" fmla="*/ 50 h 530"/>
                <a:gd name="T26" fmla="*/ 0 w 714"/>
                <a:gd name="T27" fmla="*/ 56 h 530"/>
                <a:gd name="T28" fmla="*/ 0 w 714"/>
                <a:gd name="T29" fmla="*/ 61 h 530"/>
                <a:gd name="T30" fmla="*/ 0 w 714"/>
                <a:gd name="T31" fmla="*/ 65 h 530"/>
                <a:gd name="T32" fmla="*/ 0 w 714"/>
                <a:gd name="T33" fmla="*/ 66 h 530"/>
                <a:gd name="T34" fmla="*/ 1 w 714"/>
                <a:gd name="T35" fmla="*/ 65 h 530"/>
                <a:gd name="T36" fmla="*/ 3 w 714"/>
                <a:gd name="T37" fmla="*/ 60 h 530"/>
                <a:gd name="T38" fmla="*/ 7 w 714"/>
                <a:gd name="T39" fmla="*/ 55 h 530"/>
                <a:gd name="T40" fmla="*/ 11 w 714"/>
                <a:gd name="T41" fmla="*/ 48 h 530"/>
                <a:gd name="T42" fmla="*/ 15 w 714"/>
                <a:gd name="T43" fmla="*/ 40 h 530"/>
                <a:gd name="T44" fmla="*/ 19 w 714"/>
                <a:gd name="T45" fmla="*/ 33 h 530"/>
                <a:gd name="T46" fmla="*/ 22 w 714"/>
                <a:gd name="T47" fmla="*/ 26 h 530"/>
                <a:gd name="T48" fmla="*/ 24 w 714"/>
                <a:gd name="T49" fmla="*/ 21 h 530"/>
                <a:gd name="T50" fmla="*/ 25 w 714"/>
                <a:gd name="T51" fmla="*/ 17 h 530"/>
                <a:gd name="T52" fmla="*/ 25 w 714"/>
                <a:gd name="T53" fmla="*/ 14 h 530"/>
                <a:gd name="T54" fmla="*/ 26 w 714"/>
                <a:gd name="T55" fmla="*/ 11 h 530"/>
                <a:gd name="T56" fmla="*/ 26 w 714"/>
                <a:gd name="T57" fmla="*/ 10 h 530"/>
                <a:gd name="T58" fmla="*/ 26 w 714"/>
                <a:gd name="T59" fmla="*/ 9 h 530"/>
                <a:gd name="T60" fmla="*/ 26 w 714"/>
                <a:gd name="T61" fmla="*/ 9 h 530"/>
                <a:gd name="T62" fmla="*/ 26 w 714"/>
                <a:gd name="T63" fmla="*/ 9 h 530"/>
                <a:gd name="T64" fmla="*/ 26 w 714"/>
                <a:gd name="T65" fmla="*/ 9 h 530"/>
                <a:gd name="T66" fmla="*/ 26 w 714"/>
                <a:gd name="T67" fmla="*/ 8 h 530"/>
                <a:gd name="T68" fmla="*/ 25 w 714"/>
                <a:gd name="T69" fmla="*/ 7 h 530"/>
                <a:gd name="T70" fmla="*/ 23 w 714"/>
                <a:gd name="T71" fmla="*/ 5 h 530"/>
                <a:gd name="T72" fmla="*/ 21 w 714"/>
                <a:gd name="T73" fmla="*/ 4 h 530"/>
                <a:gd name="T74" fmla="*/ 18 w 714"/>
                <a:gd name="T75" fmla="*/ 2 h 530"/>
                <a:gd name="T76" fmla="*/ 16 w 714"/>
                <a:gd name="T77" fmla="*/ 1 h 530"/>
                <a:gd name="T78" fmla="*/ 15 w 714"/>
                <a:gd name="T79" fmla="*/ 0 h 530"/>
                <a:gd name="T80" fmla="*/ 14 w 714"/>
                <a:gd name="T81" fmla="*/ 1 h 5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714"/>
                <a:gd name="T124" fmla="*/ 0 h 530"/>
                <a:gd name="T125" fmla="*/ 714 w 714"/>
                <a:gd name="T126" fmla="*/ 530 h 53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714" h="530">
                  <a:moveTo>
                    <a:pt x="375" y="1"/>
                  </a:moveTo>
                  <a:lnTo>
                    <a:pt x="365" y="3"/>
                  </a:lnTo>
                  <a:lnTo>
                    <a:pt x="339" y="14"/>
                  </a:lnTo>
                  <a:lnTo>
                    <a:pt x="299" y="31"/>
                  </a:lnTo>
                  <a:lnTo>
                    <a:pt x="255" y="54"/>
                  </a:lnTo>
                  <a:lnTo>
                    <a:pt x="206" y="80"/>
                  </a:lnTo>
                  <a:lnTo>
                    <a:pt x="159" y="113"/>
                  </a:lnTo>
                  <a:lnTo>
                    <a:pt x="120" y="150"/>
                  </a:lnTo>
                  <a:lnTo>
                    <a:pt x="90" y="190"/>
                  </a:lnTo>
                  <a:lnTo>
                    <a:pt x="66" y="235"/>
                  </a:lnTo>
                  <a:lnTo>
                    <a:pt x="48" y="288"/>
                  </a:lnTo>
                  <a:lnTo>
                    <a:pt x="31" y="344"/>
                  </a:lnTo>
                  <a:lnTo>
                    <a:pt x="19" y="400"/>
                  </a:lnTo>
                  <a:lnTo>
                    <a:pt x="10" y="449"/>
                  </a:lnTo>
                  <a:lnTo>
                    <a:pt x="4" y="490"/>
                  </a:lnTo>
                  <a:lnTo>
                    <a:pt x="0" y="518"/>
                  </a:lnTo>
                  <a:lnTo>
                    <a:pt x="0" y="530"/>
                  </a:lnTo>
                  <a:lnTo>
                    <a:pt x="24" y="518"/>
                  </a:lnTo>
                  <a:lnTo>
                    <a:pt x="90" y="487"/>
                  </a:lnTo>
                  <a:lnTo>
                    <a:pt x="183" y="441"/>
                  </a:lnTo>
                  <a:lnTo>
                    <a:pt x="295" y="387"/>
                  </a:lnTo>
                  <a:lnTo>
                    <a:pt x="408" y="327"/>
                  </a:lnTo>
                  <a:lnTo>
                    <a:pt x="512" y="268"/>
                  </a:lnTo>
                  <a:lnTo>
                    <a:pt x="595" y="214"/>
                  </a:lnTo>
                  <a:lnTo>
                    <a:pt x="645" y="171"/>
                  </a:lnTo>
                  <a:lnTo>
                    <a:pt x="667" y="137"/>
                  </a:lnTo>
                  <a:lnTo>
                    <a:pt x="686" y="112"/>
                  </a:lnTo>
                  <a:lnTo>
                    <a:pt x="698" y="95"/>
                  </a:lnTo>
                  <a:lnTo>
                    <a:pt x="707" y="84"/>
                  </a:lnTo>
                  <a:lnTo>
                    <a:pt x="710" y="77"/>
                  </a:lnTo>
                  <a:lnTo>
                    <a:pt x="713" y="74"/>
                  </a:lnTo>
                  <a:lnTo>
                    <a:pt x="713" y="73"/>
                  </a:lnTo>
                  <a:lnTo>
                    <a:pt x="714" y="74"/>
                  </a:lnTo>
                  <a:lnTo>
                    <a:pt x="700" y="70"/>
                  </a:lnTo>
                  <a:lnTo>
                    <a:pt x="666" y="61"/>
                  </a:lnTo>
                  <a:lnTo>
                    <a:pt x="617" y="47"/>
                  </a:lnTo>
                  <a:lnTo>
                    <a:pt x="559" y="33"/>
                  </a:lnTo>
                  <a:lnTo>
                    <a:pt x="499" y="18"/>
                  </a:lnTo>
                  <a:lnTo>
                    <a:pt x="444" y="7"/>
                  </a:lnTo>
                  <a:lnTo>
                    <a:pt x="401" y="0"/>
                  </a:lnTo>
                  <a:lnTo>
                    <a:pt x="375" y="1"/>
                  </a:lnTo>
                  <a:close/>
                </a:path>
              </a:pathLst>
            </a:custGeom>
            <a:solidFill>
              <a:srgbClr val="F0A34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2" name="Freeform 121"/>
            <p:cNvSpPr>
              <a:spLocks/>
            </p:cNvSpPr>
            <p:nvPr/>
          </p:nvSpPr>
          <p:spPr bwMode="auto">
            <a:xfrm>
              <a:off x="5372" y="1754"/>
              <a:ext cx="264" cy="252"/>
            </a:xfrm>
            <a:custGeom>
              <a:avLst/>
              <a:gdLst>
                <a:gd name="T0" fmla="*/ 0 w 792"/>
                <a:gd name="T1" fmla="*/ 0 h 504"/>
                <a:gd name="T2" fmla="*/ 0 w 792"/>
                <a:gd name="T3" fmla="*/ 2 h 504"/>
                <a:gd name="T4" fmla="*/ 0 w 792"/>
                <a:gd name="T5" fmla="*/ 3 h 504"/>
                <a:gd name="T6" fmla="*/ 0 w 792"/>
                <a:gd name="T7" fmla="*/ 4 h 504"/>
                <a:gd name="T8" fmla="*/ 0 w 792"/>
                <a:gd name="T9" fmla="*/ 6 h 504"/>
                <a:gd name="T10" fmla="*/ 0 w 792"/>
                <a:gd name="T11" fmla="*/ 7 h 504"/>
                <a:gd name="T12" fmla="*/ 0 w 792"/>
                <a:gd name="T13" fmla="*/ 9 h 504"/>
                <a:gd name="T14" fmla="*/ 0 w 792"/>
                <a:gd name="T15" fmla="*/ 10 h 504"/>
                <a:gd name="T16" fmla="*/ 1 w 792"/>
                <a:gd name="T17" fmla="*/ 12 h 504"/>
                <a:gd name="T18" fmla="*/ 2 w 792"/>
                <a:gd name="T19" fmla="*/ 17 h 504"/>
                <a:gd name="T20" fmla="*/ 3 w 792"/>
                <a:gd name="T21" fmla="*/ 22 h 504"/>
                <a:gd name="T22" fmla="*/ 5 w 792"/>
                <a:gd name="T23" fmla="*/ 27 h 504"/>
                <a:gd name="T24" fmla="*/ 6 w 792"/>
                <a:gd name="T25" fmla="*/ 32 h 504"/>
                <a:gd name="T26" fmla="*/ 8 w 792"/>
                <a:gd name="T27" fmla="*/ 37 h 504"/>
                <a:gd name="T28" fmla="*/ 9 w 792"/>
                <a:gd name="T29" fmla="*/ 42 h 504"/>
                <a:gd name="T30" fmla="*/ 11 w 792"/>
                <a:gd name="T31" fmla="*/ 48 h 504"/>
                <a:gd name="T32" fmla="*/ 12 w 792"/>
                <a:gd name="T33" fmla="*/ 53 h 504"/>
                <a:gd name="T34" fmla="*/ 12 w 792"/>
                <a:gd name="T35" fmla="*/ 53 h 504"/>
                <a:gd name="T36" fmla="*/ 14 w 792"/>
                <a:gd name="T37" fmla="*/ 55 h 504"/>
                <a:gd name="T38" fmla="*/ 15 w 792"/>
                <a:gd name="T39" fmla="*/ 57 h 504"/>
                <a:gd name="T40" fmla="*/ 17 w 792"/>
                <a:gd name="T41" fmla="*/ 59 h 504"/>
                <a:gd name="T42" fmla="*/ 19 w 792"/>
                <a:gd name="T43" fmla="*/ 61 h 504"/>
                <a:gd name="T44" fmla="*/ 21 w 792"/>
                <a:gd name="T45" fmla="*/ 63 h 504"/>
                <a:gd name="T46" fmla="*/ 23 w 792"/>
                <a:gd name="T47" fmla="*/ 63 h 504"/>
                <a:gd name="T48" fmla="*/ 24 w 792"/>
                <a:gd name="T49" fmla="*/ 63 h 504"/>
                <a:gd name="T50" fmla="*/ 25 w 792"/>
                <a:gd name="T51" fmla="*/ 62 h 504"/>
                <a:gd name="T52" fmla="*/ 26 w 792"/>
                <a:gd name="T53" fmla="*/ 61 h 504"/>
                <a:gd name="T54" fmla="*/ 27 w 792"/>
                <a:gd name="T55" fmla="*/ 60 h 504"/>
                <a:gd name="T56" fmla="*/ 28 w 792"/>
                <a:gd name="T57" fmla="*/ 59 h 504"/>
                <a:gd name="T58" fmla="*/ 28 w 792"/>
                <a:gd name="T59" fmla="*/ 58 h 504"/>
                <a:gd name="T60" fmla="*/ 28 w 792"/>
                <a:gd name="T61" fmla="*/ 57 h 504"/>
                <a:gd name="T62" fmla="*/ 28 w 792"/>
                <a:gd name="T63" fmla="*/ 56 h 504"/>
                <a:gd name="T64" fmla="*/ 28 w 792"/>
                <a:gd name="T65" fmla="*/ 56 h 504"/>
                <a:gd name="T66" fmla="*/ 29 w 792"/>
                <a:gd name="T67" fmla="*/ 52 h 504"/>
                <a:gd name="T68" fmla="*/ 28 w 792"/>
                <a:gd name="T69" fmla="*/ 45 h 504"/>
                <a:gd name="T70" fmla="*/ 26 w 792"/>
                <a:gd name="T71" fmla="*/ 36 h 504"/>
                <a:gd name="T72" fmla="*/ 22 w 792"/>
                <a:gd name="T73" fmla="*/ 27 h 504"/>
                <a:gd name="T74" fmla="*/ 17 w 792"/>
                <a:gd name="T75" fmla="*/ 18 h 504"/>
                <a:gd name="T76" fmla="*/ 12 w 792"/>
                <a:gd name="T77" fmla="*/ 10 h 504"/>
                <a:gd name="T78" fmla="*/ 6 w 792"/>
                <a:gd name="T79" fmla="*/ 4 h 504"/>
                <a:gd name="T80" fmla="*/ 0 w 792"/>
                <a:gd name="T81" fmla="*/ 0 h 50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792"/>
                <a:gd name="T124" fmla="*/ 0 h 504"/>
                <a:gd name="T125" fmla="*/ 792 w 792"/>
                <a:gd name="T126" fmla="*/ 504 h 504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792" h="504">
                  <a:moveTo>
                    <a:pt x="0" y="0"/>
                  </a:moveTo>
                  <a:lnTo>
                    <a:pt x="2" y="11"/>
                  </a:lnTo>
                  <a:lnTo>
                    <a:pt x="3" y="21"/>
                  </a:lnTo>
                  <a:lnTo>
                    <a:pt x="5" y="31"/>
                  </a:lnTo>
                  <a:lnTo>
                    <a:pt x="8" y="43"/>
                  </a:lnTo>
                  <a:lnTo>
                    <a:pt x="8" y="54"/>
                  </a:lnTo>
                  <a:lnTo>
                    <a:pt x="10" y="65"/>
                  </a:lnTo>
                  <a:lnTo>
                    <a:pt x="12" y="77"/>
                  </a:lnTo>
                  <a:lnTo>
                    <a:pt x="15" y="89"/>
                  </a:lnTo>
                  <a:lnTo>
                    <a:pt x="53" y="129"/>
                  </a:lnTo>
                  <a:lnTo>
                    <a:pt x="91" y="171"/>
                  </a:lnTo>
                  <a:lnTo>
                    <a:pt x="130" y="212"/>
                  </a:lnTo>
                  <a:lnTo>
                    <a:pt x="170" y="253"/>
                  </a:lnTo>
                  <a:lnTo>
                    <a:pt x="208" y="294"/>
                  </a:lnTo>
                  <a:lnTo>
                    <a:pt x="248" y="336"/>
                  </a:lnTo>
                  <a:lnTo>
                    <a:pt x="287" y="377"/>
                  </a:lnTo>
                  <a:lnTo>
                    <a:pt x="327" y="421"/>
                  </a:lnTo>
                  <a:lnTo>
                    <a:pt x="336" y="424"/>
                  </a:lnTo>
                  <a:lnTo>
                    <a:pt x="365" y="436"/>
                  </a:lnTo>
                  <a:lnTo>
                    <a:pt x="407" y="452"/>
                  </a:lnTo>
                  <a:lnTo>
                    <a:pt x="459" y="470"/>
                  </a:lnTo>
                  <a:lnTo>
                    <a:pt x="513" y="486"/>
                  </a:lnTo>
                  <a:lnTo>
                    <a:pt x="568" y="499"/>
                  </a:lnTo>
                  <a:lnTo>
                    <a:pt x="616" y="504"/>
                  </a:lnTo>
                  <a:lnTo>
                    <a:pt x="655" y="503"/>
                  </a:lnTo>
                  <a:lnTo>
                    <a:pt x="684" y="492"/>
                  </a:lnTo>
                  <a:lnTo>
                    <a:pt x="709" y="482"/>
                  </a:lnTo>
                  <a:lnTo>
                    <a:pt x="727" y="473"/>
                  </a:lnTo>
                  <a:lnTo>
                    <a:pt x="743" y="465"/>
                  </a:lnTo>
                  <a:lnTo>
                    <a:pt x="753" y="457"/>
                  </a:lnTo>
                  <a:lnTo>
                    <a:pt x="761" y="452"/>
                  </a:lnTo>
                  <a:lnTo>
                    <a:pt x="764" y="447"/>
                  </a:lnTo>
                  <a:lnTo>
                    <a:pt x="767" y="447"/>
                  </a:lnTo>
                  <a:lnTo>
                    <a:pt x="792" y="409"/>
                  </a:lnTo>
                  <a:lnTo>
                    <a:pt x="767" y="354"/>
                  </a:lnTo>
                  <a:lnTo>
                    <a:pt x="696" y="286"/>
                  </a:lnTo>
                  <a:lnTo>
                    <a:pt x="593" y="216"/>
                  </a:lnTo>
                  <a:lnTo>
                    <a:pt x="461" y="142"/>
                  </a:lnTo>
                  <a:lnTo>
                    <a:pt x="314" y="80"/>
                  </a:lnTo>
                  <a:lnTo>
                    <a:pt x="156" y="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0A34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" name="Freeform 122"/>
            <p:cNvSpPr>
              <a:spLocks/>
            </p:cNvSpPr>
            <p:nvPr/>
          </p:nvSpPr>
          <p:spPr bwMode="auto">
            <a:xfrm>
              <a:off x="5399" y="1770"/>
              <a:ext cx="229" cy="219"/>
            </a:xfrm>
            <a:custGeom>
              <a:avLst/>
              <a:gdLst>
                <a:gd name="T0" fmla="*/ 0 w 689"/>
                <a:gd name="T1" fmla="*/ 0 h 437"/>
                <a:gd name="T2" fmla="*/ 0 w 689"/>
                <a:gd name="T3" fmla="*/ 1 h 437"/>
                <a:gd name="T4" fmla="*/ 0 w 689"/>
                <a:gd name="T5" fmla="*/ 3 h 437"/>
                <a:gd name="T6" fmla="*/ 0 w 689"/>
                <a:gd name="T7" fmla="*/ 4 h 437"/>
                <a:gd name="T8" fmla="*/ 0 w 689"/>
                <a:gd name="T9" fmla="*/ 5 h 437"/>
                <a:gd name="T10" fmla="*/ 0 w 689"/>
                <a:gd name="T11" fmla="*/ 6 h 437"/>
                <a:gd name="T12" fmla="*/ 0 w 689"/>
                <a:gd name="T13" fmla="*/ 7 h 437"/>
                <a:gd name="T14" fmla="*/ 0 w 689"/>
                <a:gd name="T15" fmla="*/ 9 h 437"/>
                <a:gd name="T16" fmla="*/ 0 w 689"/>
                <a:gd name="T17" fmla="*/ 10 h 437"/>
                <a:gd name="T18" fmla="*/ 2 w 689"/>
                <a:gd name="T19" fmla="*/ 14 h 437"/>
                <a:gd name="T20" fmla="*/ 3 w 689"/>
                <a:gd name="T21" fmla="*/ 19 h 437"/>
                <a:gd name="T22" fmla="*/ 4 w 689"/>
                <a:gd name="T23" fmla="*/ 23 h 437"/>
                <a:gd name="T24" fmla="*/ 5 w 689"/>
                <a:gd name="T25" fmla="*/ 28 h 437"/>
                <a:gd name="T26" fmla="*/ 7 w 689"/>
                <a:gd name="T27" fmla="*/ 32 h 437"/>
                <a:gd name="T28" fmla="*/ 8 w 689"/>
                <a:gd name="T29" fmla="*/ 37 h 437"/>
                <a:gd name="T30" fmla="*/ 9 w 689"/>
                <a:gd name="T31" fmla="*/ 41 h 437"/>
                <a:gd name="T32" fmla="*/ 10 w 689"/>
                <a:gd name="T33" fmla="*/ 46 h 437"/>
                <a:gd name="T34" fmla="*/ 11 w 689"/>
                <a:gd name="T35" fmla="*/ 46 h 437"/>
                <a:gd name="T36" fmla="*/ 12 w 689"/>
                <a:gd name="T37" fmla="*/ 48 h 437"/>
                <a:gd name="T38" fmla="*/ 13 w 689"/>
                <a:gd name="T39" fmla="*/ 49 h 437"/>
                <a:gd name="T40" fmla="*/ 15 w 689"/>
                <a:gd name="T41" fmla="*/ 51 h 437"/>
                <a:gd name="T42" fmla="*/ 16 w 689"/>
                <a:gd name="T43" fmla="*/ 53 h 437"/>
                <a:gd name="T44" fmla="*/ 18 w 689"/>
                <a:gd name="T45" fmla="*/ 54 h 437"/>
                <a:gd name="T46" fmla="*/ 20 w 689"/>
                <a:gd name="T47" fmla="*/ 55 h 437"/>
                <a:gd name="T48" fmla="*/ 21 w 689"/>
                <a:gd name="T49" fmla="*/ 55 h 437"/>
                <a:gd name="T50" fmla="*/ 22 w 689"/>
                <a:gd name="T51" fmla="*/ 54 h 437"/>
                <a:gd name="T52" fmla="*/ 23 w 689"/>
                <a:gd name="T53" fmla="*/ 53 h 437"/>
                <a:gd name="T54" fmla="*/ 23 w 689"/>
                <a:gd name="T55" fmla="*/ 52 h 437"/>
                <a:gd name="T56" fmla="*/ 24 w 689"/>
                <a:gd name="T57" fmla="*/ 51 h 437"/>
                <a:gd name="T58" fmla="*/ 24 w 689"/>
                <a:gd name="T59" fmla="*/ 50 h 437"/>
                <a:gd name="T60" fmla="*/ 24 w 689"/>
                <a:gd name="T61" fmla="*/ 49 h 437"/>
                <a:gd name="T62" fmla="*/ 24 w 689"/>
                <a:gd name="T63" fmla="*/ 49 h 437"/>
                <a:gd name="T64" fmla="*/ 24 w 689"/>
                <a:gd name="T65" fmla="*/ 49 h 437"/>
                <a:gd name="T66" fmla="*/ 25 w 689"/>
                <a:gd name="T67" fmla="*/ 45 h 437"/>
                <a:gd name="T68" fmla="*/ 25 w 689"/>
                <a:gd name="T69" fmla="*/ 39 h 437"/>
                <a:gd name="T70" fmla="*/ 22 w 689"/>
                <a:gd name="T71" fmla="*/ 32 h 437"/>
                <a:gd name="T72" fmla="*/ 19 w 689"/>
                <a:gd name="T73" fmla="*/ 24 h 437"/>
                <a:gd name="T74" fmla="*/ 15 w 689"/>
                <a:gd name="T75" fmla="*/ 16 h 437"/>
                <a:gd name="T76" fmla="*/ 10 w 689"/>
                <a:gd name="T77" fmla="*/ 9 h 437"/>
                <a:gd name="T78" fmla="*/ 5 w 689"/>
                <a:gd name="T79" fmla="*/ 4 h 437"/>
                <a:gd name="T80" fmla="*/ 0 w 689"/>
                <a:gd name="T81" fmla="*/ 0 h 43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689"/>
                <a:gd name="T124" fmla="*/ 0 h 437"/>
                <a:gd name="T125" fmla="*/ 689 w 689"/>
                <a:gd name="T126" fmla="*/ 437 h 437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689" h="437">
                  <a:moveTo>
                    <a:pt x="0" y="0"/>
                  </a:moveTo>
                  <a:lnTo>
                    <a:pt x="0" y="8"/>
                  </a:lnTo>
                  <a:lnTo>
                    <a:pt x="1" y="18"/>
                  </a:lnTo>
                  <a:lnTo>
                    <a:pt x="3" y="27"/>
                  </a:lnTo>
                  <a:lnTo>
                    <a:pt x="6" y="38"/>
                  </a:lnTo>
                  <a:lnTo>
                    <a:pt x="6" y="45"/>
                  </a:lnTo>
                  <a:lnTo>
                    <a:pt x="8" y="56"/>
                  </a:lnTo>
                  <a:lnTo>
                    <a:pt x="8" y="65"/>
                  </a:lnTo>
                  <a:lnTo>
                    <a:pt x="11" y="75"/>
                  </a:lnTo>
                  <a:lnTo>
                    <a:pt x="45" y="111"/>
                  </a:lnTo>
                  <a:lnTo>
                    <a:pt x="79" y="147"/>
                  </a:lnTo>
                  <a:lnTo>
                    <a:pt x="113" y="183"/>
                  </a:lnTo>
                  <a:lnTo>
                    <a:pt x="147" y="219"/>
                  </a:lnTo>
                  <a:lnTo>
                    <a:pt x="181" y="254"/>
                  </a:lnTo>
                  <a:lnTo>
                    <a:pt x="214" y="291"/>
                  </a:lnTo>
                  <a:lnTo>
                    <a:pt x="248" y="327"/>
                  </a:lnTo>
                  <a:lnTo>
                    <a:pt x="284" y="364"/>
                  </a:lnTo>
                  <a:lnTo>
                    <a:pt x="292" y="367"/>
                  </a:lnTo>
                  <a:lnTo>
                    <a:pt x="318" y="377"/>
                  </a:lnTo>
                  <a:lnTo>
                    <a:pt x="353" y="390"/>
                  </a:lnTo>
                  <a:lnTo>
                    <a:pt x="398" y="407"/>
                  </a:lnTo>
                  <a:lnTo>
                    <a:pt x="445" y="421"/>
                  </a:lnTo>
                  <a:lnTo>
                    <a:pt x="491" y="432"/>
                  </a:lnTo>
                  <a:lnTo>
                    <a:pt x="534" y="437"/>
                  </a:lnTo>
                  <a:lnTo>
                    <a:pt x="569" y="435"/>
                  </a:lnTo>
                  <a:lnTo>
                    <a:pt x="593" y="425"/>
                  </a:lnTo>
                  <a:lnTo>
                    <a:pt x="614" y="418"/>
                  </a:lnTo>
                  <a:lnTo>
                    <a:pt x="631" y="410"/>
                  </a:lnTo>
                  <a:lnTo>
                    <a:pt x="645" y="403"/>
                  </a:lnTo>
                  <a:lnTo>
                    <a:pt x="653" y="395"/>
                  </a:lnTo>
                  <a:lnTo>
                    <a:pt x="661" y="391"/>
                  </a:lnTo>
                  <a:lnTo>
                    <a:pt x="665" y="388"/>
                  </a:lnTo>
                  <a:lnTo>
                    <a:pt x="666" y="388"/>
                  </a:lnTo>
                  <a:lnTo>
                    <a:pt x="689" y="355"/>
                  </a:lnTo>
                  <a:lnTo>
                    <a:pt x="668" y="308"/>
                  </a:lnTo>
                  <a:lnTo>
                    <a:pt x="605" y="249"/>
                  </a:lnTo>
                  <a:lnTo>
                    <a:pt x="515" y="186"/>
                  </a:lnTo>
                  <a:lnTo>
                    <a:pt x="401" y="122"/>
                  </a:lnTo>
                  <a:lnTo>
                    <a:pt x="272" y="68"/>
                  </a:lnTo>
                  <a:lnTo>
                    <a:pt x="135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A84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4" name="Freeform 123"/>
            <p:cNvSpPr>
              <a:spLocks/>
            </p:cNvSpPr>
            <p:nvPr/>
          </p:nvSpPr>
          <p:spPr bwMode="auto">
            <a:xfrm>
              <a:off x="5425" y="1786"/>
              <a:ext cx="195" cy="186"/>
            </a:xfrm>
            <a:custGeom>
              <a:avLst/>
              <a:gdLst>
                <a:gd name="T0" fmla="*/ 0 w 585"/>
                <a:gd name="T1" fmla="*/ 0 h 371"/>
                <a:gd name="T2" fmla="*/ 0 w 585"/>
                <a:gd name="T3" fmla="*/ 1 h 371"/>
                <a:gd name="T4" fmla="*/ 0 w 585"/>
                <a:gd name="T5" fmla="*/ 2 h 371"/>
                <a:gd name="T6" fmla="*/ 0 w 585"/>
                <a:gd name="T7" fmla="*/ 3 h 371"/>
                <a:gd name="T8" fmla="*/ 0 w 585"/>
                <a:gd name="T9" fmla="*/ 4 h 371"/>
                <a:gd name="T10" fmla="*/ 0 w 585"/>
                <a:gd name="T11" fmla="*/ 5 h 371"/>
                <a:gd name="T12" fmla="*/ 0 w 585"/>
                <a:gd name="T13" fmla="*/ 6 h 371"/>
                <a:gd name="T14" fmla="*/ 0 w 585"/>
                <a:gd name="T15" fmla="*/ 7 h 371"/>
                <a:gd name="T16" fmla="*/ 0 w 585"/>
                <a:gd name="T17" fmla="*/ 8 h 371"/>
                <a:gd name="T18" fmla="*/ 1 w 585"/>
                <a:gd name="T19" fmla="*/ 12 h 371"/>
                <a:gd name="T20" fmla="*/ 2 w 585"/>
                <a:gd name="T21" fmla="*/ 16 h 371"/>
                <a:gd name="T22" fmla="*/ 4 w 585"/>
                <a:gd name="T23" fmla="*/ 20 h 371"/>
                <a:gd name="T24" fmla="*/ 5 w 585"/>
                <a:gd name="T25" fmla="*/ 24 h 371"/>
                <a:gd name="T26" fmla="*/ 6 w 585"/>
                <a:gd name="T27" fmla="*/ 28 h 371"/>
                <a:gd name="T28" fmla="*/ 7 w 585"/>
                <a:gd name="T29" fmla="*/ 31 h 371"/>
                <a:gd name="T30" fmla="*/ 8 w 585"/>
                <a:gd name="T31" fmla="*/ 35 h 371"/>
                <a:gd name="T32" fmla="*/ 9 w 585"/>
                <a:gd name="T33" fmla="*/ 39 h 371"/>
                <a:gd name="T34" fmla="*/ 9 w 585"/>
                <a:gd name="T35" fmla="*/ 39 h 371"/>
                <a:gd name="T36" fmla="*/ 10 w 585"/>
                <a:gd name="T37" fmla="*/ 41 h 371"/>
                <a:gd name="T38" fmla="*/ 11 w 585"/>
                <a:gd name="T39" fmla="*/ 42 h 371"/>
                <a:gd name="T40" fmla="*/ 13 w 585"/>
                <a:gd name="T41" fmla="*/ 44 h 371"/>
                <a:gd name="T42" fmla="*/ 14 w 585"/>
                <a:gd name="T43" fmla="*/ 45 h 371"/>
                <a:gd name="T44" fmla="*/ 15 w 585"/>
                <a:gd name="T45" fmla="*/ 46 h 371"/>
                <a:gd name="T46" fmla="*/ 17 w 585"/>
                <a:gd name="T47" fmla="*/ 47 h 371"/>
                <a:gd name="T48" fmla="*/ 18 w 585"/>
                <a:gd name="T49" fmla="*/ 47 h 371"/>
                <a:gd name="T50" fmla="*/ 19 w 585"/>
                <a:gd name="T51" fmla="*/ 46 h 371"/>
                <a:gd name="T52" fmla="*/ 19 w 585"/>
                <a:gd name="T53" fmla="*/ 45 h 371"/>
                <a:gd name="T54" fmla="*/ 20 w 585"/>
                <a:gd name="T55" fmla="*/ 44 h 371"/>
                <a:gd name="T56" fmla="*/ 20 w 585"/>
                <a:gd name="T57" fmla="*/ 43 h 371"/>
                <a:gd name="T58" fmla="*/ 21 w 585"/>
                <a:gd name="T59" fmla="*/ 42 h 371"/>
                <a:gd name="T60" fmla="*/ 21 w 585"/>
                <a:gd name="T61" fmla="*/ 42 h 371"/>
                <a:gd name="T62" fmla="*/ 21 w 585"/>
                <a:gd name="T63" fmla="*/ 42 h 371"/>
                <a:gd name="T64" fmla="*/ 21 w 585"/>
                <a:gd name="T65" fmla="*/ 42 h 371"/>
                <a:gd name="T66" fmla="*/ 22 w 585"/>
                <a:gd name="T67" fmla="*/ 38 h 371"/>
                <a:gd name="T68" fmla="*/ 21 w 585"/>
                <a:gd name="T69" fmla="*/ 33 h 371"/>
                <a:gd name="T70" fmla="*/ 19 w 585"/>
                <a:gd name="T71" fmla="*/ 27 h 371"/>
                <a:gd name="T72" fmla="*/ 16 w 585"/>
                <a:gd name="T73" fmla="*/ 20 h 371"/>
                <a:gd name="T74" fmla="*/ 13 w 585"/>
                <a:gd name="T75" fmla="*/ 14 h 371"/>
                <a:gd name="T76" fmla="*/ 9 w 585"/>
                <a:gd name="T77" fmla="*/ 8 h 371"/>
                <a:gd name="T78" fmla="*/ 4 w 585"/>
                <a:gd name="T79" fmla="*/ 3 h 371"/>
                <a:gd name="T80" fmla="*/ 0 w 585"/>
                <a:gd name="T81" fmla="*/ 0 h 371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585"/>
                <a:gd name="T124" fmla="*/ 0 h 371"/>
                <a:gd name="T125" fmla="*/ 585 w 585"/>
                <a:gd name="T126" fmla="*/ 371 h 371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585" h="371">
                  <a:moveTo>
                    <a:pt x="0" y="0"/>
                  </a:moveTo>
                  <a:lnTo>
                    <a:pt x="0" y="8"/>
                  </a:lnTo>
                  <a:lnTo>
                    <a:pt x="2" y="16"/>
                  </a:lnTo>
                  <a:lnTo>
                    <a:pt x="3" y="24"/>
                  </a:lnTo>
                  <a:lnTo>
                    <a:pt x="5" y="32"/>
                  </a:lnTo>
                  <a:lnTo>
                    <a:pt x="5" y="40"/>
                  </a:lnTo>
                  <a:lnTo>
                    <a:pt x="6" y="47"/>
                  </a:lnTo>
                  <a:lnTo>
                    <a:pt x="7" y="55"/>
                  </a:lnTo>
                  <a:lnTo>
                    <a:pt x="10" y="64"/>
                  </a:lnTo>
                  <a:lnTo>
                    <a:pt x="39" y="94"/>
                  </a:lnTo>
                  <a:lnTo>
                    <a:pt x="67" y="124"/>
                  </a:lnTo>
                  <a:lnTo>
                    <a:pt x="95" y="156"/>
                  </a:lnTo>
                  <a:lnTo>
                    <a:pt x="125" y="187"/>
                  </a:lnTo>
                  <a:lnTo>
                    <a:pt x="153" y="217"/>
                  </a:lnTo>
                  <a:lnTo>
                    <a:pt x="182" y="247"/>
                  </a:lnTo>
                  <a:lnTo>
                    <a:pt x="211" y="278"/>
                  </a:lnTo>
                  <a:lnTo>
                    <a:pt x="240" y="310"/>
                  </a:lnTo>
                  <a:lnTo>
                    <a:pt x="247" y="312"/>
                  </a:lnTo>
                  <a:lnTo>
                    <a:pt x="269" y="322"/>
                  </a:lnTo>
                  <a:lnTo>
                    <a:pt x="298" y="332"/>
                  </a:lnTo>
                  <a:lnTo>
                    <a:pt x="338" y="346"/>
                  </a:lnTo>
                  <a:lnTo>
                    <a:pt x="377" y="357"/>
                  </a:lnTo>
                  <a:lnTo>
                    <a:pt x="418" y="367"/>
                  </a:lnTo>
                  <a:lnTo>
                    <a:pt x="454" y="371"/>
                  </a:lnTo>
                  <a:lnTo>
                    <a:pt x="485" y="370"/>
                  </a:lnTo>
                  <a:lnTo>
                    <a:pt x="506" y="362"/>
                  </a:lnTo>
                  <a:lnTo>
                    <a:pt x="523" y="356"/>
                  </a:lnTo>
                  <a:lnTo>
                    <a:pt x="535" y="348"/>
                  </a:lnTo>
                  <a:lnTo>
                    <a:pt x="548" y="342"/>
                  </a:lnTo>
                  <a:lnTo>
                    <a:pt x="555" y="336"/>
                  </a:lnTo>
                  <a:lnTo>
                    <a:pt x="561" y="332"/>
                  </a:lnTo>
                  <a:lnTo>
                    <a:pt x="564" y="329"/>
                  </a:lnTo>
                  <a:lnTo>
                    <a:pt x="565" y="329"/>
                  </a:lnTo>
                  <a:lnTo>
                    <a:pt x="585" y="301"/>
                  </a:lnTo>
                  <a:lnTo>
                    <a:pt x="566" y="262"/>
                  </a:lnTo>
                  <a:lnTo>
                    <a:pt x="514" y="211"/>
                  </a:lnTo>
                  <a:lnTo>
                    <a:pt x="438" y="158"/>
                  </a:lnTo>
                  <a:lnTo>
                    <a:pt x="341" y="105"/>
                  </a:lnTo>
                  <a:lnTo>
                    <a:pt x="232" y="58"/>
                  </a:lnTo>
                  <a:lnTo>
                    <a:pt x="115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AAD4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5" name="Freeform 124"/>
            <p:cNvSpPr>
              <a:spLocks/>
            </p:cNvSpPr>
            <p:nvPr/>
          </p:nvSpPr>
          <p:spPr bwMode="auto">
            <a:xfrm>
              <a:off x="5452" y="1802"/>
              <a:ext cx="160" cy="153"/>
            </a:xfrm>
            <a:custGeom>
              <a:avLst/>
              <a:gdLst>
                <a:gd name="T0" fmla="*/ 0 w 478"/>
                <a:gd name="T1" fmla="*/ 0 h 305"/>
                <a:gd name="T2" fmla="*/ 0 w 478"/>
                <a:gd name="T3" fmla="*/ 2 h 305"/>
                <a:gd name="T4" fmla="*/ 0 w 478"/>
                <a:gd name="T5" fmla="*/ 4 h 305"/>
                <a:gd name="T6" fmla="*/ 0 w 478"/>
                <a:gd name="T7" fmla="*/ 5 h 305"/>
                <a:gd name="T8" fmla="*/ 0 w 478"/>
                <a:gd name="T9" fmla="*/ 7 h 305"/>
                <a:gd name="T10" fmla="*/ 1 w 478"/>
                <a:gd name="T11" fmla="*/ 10 h 305"/>
                <a:gd name="T12" fmla="*/ 2 w 478"/>
                <a:gd name="T13" fmla="*/ 13 h 305"/>
                <a:gd name="T14" fmla="*/ 3 w 478"/>
                <a:gd name="T15" fmla="*/ 16 h 305"/>
                <a:gd name="T16" fmla="*/ 4 w 478"/>
                <a:gd name="T17" fmla="*/ 20 h 305"/>
                <a:gd name="T18" fmla="*/ 5 w 478"/>
                <a:gd name="T19" fmla="*/ 23 h 305"/>
                <a:gd name="T20" fmla="*/ 6 w 478"/>
                <a:gd name="T21" fmla="*/ 26 h 305"/>
                <a:gd name="T22" fmla="*/ 6 w 478"/>
                <a:gd name="T23" fmla="*/ 29 h 305"/>
                <a:gd name="T24" fmla="*/ 7 w 478"/>
                <a:gd name="T25" fmla="*/ 32 h 305"/>
                <a:gd name="T26" fmla="*/ 8 w 478"/>
                <a:gd name="T27" fmla="*/ 33 h 305"/>
                <a:gd name="T28" fmla="*/ 8 w 478"/>
                <a:gd name="T29" fmla="*/ 33 h 305"/>
                <a:gd name="T30" fmla="*/ 9 w 478"/>
                <a:gd name="T31" fmla="*/ 35 h 305"/>
                <a:gd name="T32" fmla="*/ 10 w 478"/>
                <a:gd name="T33" fmla="*/ 36 h 305"/>
                <a:gd name="T34" fmla="*/ 11 w 478"/>
                <a:gd name="T35" fmla="*/ 37 h 305"/>
                <a:gd name="T36" fmla="*/ 13 w 478"/>
                <a:gd name="T37" fmla="*/ 38 h 305"/>
                <a:gd name="T38" fmla="*/ 14 w 478"/>
                <a:gd name="T39" fmla="*/ 39 h 305"/>
                <a:gd name="T40" fmla="*/ 15 w 478"/>
                <a:gd name="T41" fmla="*/ 39 h 305"/>
                <a:gd name="T42" fmla="*/ 15 w 478"/>
                <a:gd name="T43" fmla="*/ 38 h 305"/>
                <a:gd name="T44" fmla="*/ 16 w 478"/>
                <a:gd name="T45" fmla="*/ 37 h 305"/>
                <a:gd name="T46" fmla="*/ 16 w 478"/>
                <a:gd name="T47" fmla="*/ 36 h 305"/>
                <a:gd name="T48" fmla="*/ 17 w 478"/>
                <a:gd name="T49" fmla="*/ 36 h 305"/>
                <a:gd name="T50" fmla="*/ 17 w 478"/>
                <a:gd name="T51" fmla="*/ 35 h 305"/>
                <a:gd name="T52" fmla="*/ 17 w 478"/>
                <a:gd name="T53" fmla="*/ 35 h 305"/>
                <a:gd name="T54" fmla="*/ 17 w 478"/>
                <a:gd name="T55" fmla="*/ 35 h 305"/>
                <a:gd name="T56" fmla="*/ 17 w 478"/>
                <a:gd name="T57" fmla="*/ 35 h 305"/>
                <a:gd name="T58" fmla="*/ 18 w 478"/>
                <a:gd name="T59" fmla="*/ 31 h 305"/>
                <a:gd name="T60" fmla="*/ 17 w 478"/>
                <a:gd name="T61" fmla="*/ 27 h 305"/>
                <a:gd name="T62" fmla="*/ 16 w 478"/>
                <a:gd name="T63" fmla="*/ 22 h 305"/>
                <a:gd name="T64" fmla="*/ 13 w 478"/>
                <a:gd name="T65" fmla="*/ 17 h 305"/>
                <a:gd name="T66" fmla="*/ 10 w 478"/>
                <a:gd name="T67" fmla="*/ 11 h 305"/>
                <a:gd name="T68" fmla="*/ 7 w 478"/>
                <a:gd name="T69" fmla="*/ 6 h 305"/>
                <a:gd name="T70" fmla="*/ 3 w 478"/>
                <a:gd name="T71" fmla="*/ 3 h 305"/>
                <a:gd name="T72" fmla="*/ 0 w 478"/>
                <a:gd name="T73" fmla="*/ 0 h 30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78"/>
                <a:gd name="T112" fmla="*/ 0 h 305"/>
                <a:gd name="T113" fmla="*/ 478 w 478"/>
                <a:gd name="T114" fmla="*/ 305 h 30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78" h="305">
                  <a:moveTo>
                    <a:pt x="0" y="0"/>
                  </a:moveTo>
                  <a:lnTo>
                    <a:pt x="0" y="13"/>
                  </a:lnTo>
                  <a:lnTo>
                    <a:pt x="3" y="26"/>
                  </a:lnTo>
                  <a:lnTo>
                    <a:pt x="4" y="39"/>
                  </a:lnTo>
                  <a:lnTo>
                    <a:pt x="7" y="53"/>
                  </a:lnTo>
                  <a:lnTo>
                    <a:pt x="30" y="78"/>
                  </a:lnTo>
                  <a:lnTo>
                    <a:pt x="53" y="103"/>
                  </a:lnTo>
                  <a:lnTo>
                    <a:pt x="76" y="128"/>
                  </a:lnTo>
                  <a:lnTo>
                    <a:pt x="101" y="154"/>
                  </a:lnTo>
                  <a:lnTo>
                    <a:pt x="124" y="179"/>
                  </a:lnTo>
                  <a:lnTo>
                    <a:pt x="148" y="203"/>
                  </a:lnTo>
                  <a:lnTo>
                    <a:pt x="172" y="228"/>
                  </a:lnTo>
                  <a:lnTo>
                    <a:pt x="197" y="254"/>
                  </a:lnTo>
                  <a:lnTo>
                    <a:pt x="203" y="257"/>
                  </a:lnTo>
                  <a:lnTo>
                    <a:pt x="220" y="263"/>
                  </a:lnTo>
                  <a:lnTo>
                    <a:pt x="245" y="273"/>
                  </a:lnTo>
                  <a:lnTo>
                    <a:pt x="277" y="284"/>
                  </a:lnTo>
                  <a:lnTo>
                    <a:pt x="309" y="293"/>
                  </a:lnTo>
                  <a:lnTo>
                    <a:pt x="341" y="303"/>
                  </a:lnTo>
                  <a:lnTo>
                    <a:pt x="371" y="305"/>
                  </a:lnTo>
                  <a:lnTo>
                    <a:pt x="395" y="305"/>
                  </a:lnTo>
                  <a:lnTo>
                    <a:pt x="412" y="299"/>
                  </a:lnTo>
                  <a:lnTo>
                    <a:pt x="426" y="293"/>
                  </a:lnTo>
                  <a:lnTo>
                    <a:pt x="437" y="287"/>
                  </a:lnTo>
                  <a:lnTo>
                    <a:pt x="447" y="283"/>
                  </a:lnTo>
                  <a:lnTo>
                    <a:pt x="453" y="278"/>
                  </a:lnTo>
                  <a:lnTo>
                    <a:pt x="459" y="275"/>
                  </a:lnTo>
                  <a:lnTo>
                    <a:pt x="461" y="273"/>
                  </a:lnTo>
                  <a:lnTo>
                    <a:pt x="463" y="273"/>
                  </a:lnTo>
                  <a:lnTo>
                    <a:pt x="478" y="248"/>
                  </a:lnTo>
                  <a:lnTo>
                    <a:pt x="464" y="215"/>
                  </a:lnTo>
                  <a:lnTo>
                    <a:pt x="422" y="175"/>
                  </a:lnTo>
                  <a:lnTo>
                    <a:pt x="358" y="130"/>
                  </a:lnTo>
                  <a:lnTo>
                    <a:pt x="278" y="86"/>
                  </a:lnTo>
                  <a:lnTo>
                    <a:pt x="189" y="48"/>
                  </a:lnTo>
                  <a:lnTo>
                    <a:pt x="94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B35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6" name="Freeform 125"/>
            <p:cNvSpPr>
              <a:spLocks/>
            </p:cNvSpPr>
            <p:nvPr/>
          </p:nvSpPr>
          <p:spPr bwMode="auto">
            <a:xfrm>
              <a:off x="4432" y="2435"/>
              <a:ext cx="272" cy="271"/>
            </a:xfrm>
            <a:custGeom>
              <a:avLst/>
              <a:gdLst>
                <a:gd name="T0" fmla="*/ 10 w 816"/>
                <a:gd name="T1" fmla="*/ 0 h 542"/>
                <a:gd name="T2" fmla="*/ 8 w 816"/>
                <a:gd name="T3" fmla="*/ 1 h 542"/>
                <a:gd name="T4" fmla="*/ 4 w 816"/>
                <a:gd name="T5" fmla="*/ 4 h 542"/>
                <a:gd name="T6" fmla="*/ 1 w 816"/>
                <a:gd name="T7" fmla="*/ 9 h 542"/>
                <a:gd name="T8" fmla="*/ 0 w 816"/>
                <a:gd name="T9" fmla="*/ 15 h 542"/>
                <a:gd name="T10" fmla="*/ 1 w 816"/>
                <a:gd name="T11" fmla="*/ 19 h 542"/>
                <a:gd name="T12" fmla="*/ 2 w 816"/>
                <a:gd name="T13" fmla="*/ 20 h 542"/>
                <a:gd name="T14" fmla="*/ 3 w 816"/>
                <a:gd name="T15" fmla="*/ 20 h 542"/>
                <a:gd name="T16" fmla="*/ 6 w 816"/>
                <a:gd name="T17" fmla="*/ 33 h 542"/>
                <a:gd name="T18" fmla="*/ 6 w 816"/>
                <a:gd name="T19" fmla="*/ 35 h 542"/>
                <a:gd name="T20" fmla="*/ 9 w 816"/>
                <a:gd name="T21" fmla="*/ 41 h 542"/>
                <a:gd name="T22" fmla="*/ 12 w 816"/>
                <a:gd name="T23" fmla="*/ 48 h 542"/>
                <a:gd name="T24" fmla="*/ 17 w 816"/>
                <a:gd name="T25" fmla="*/ 53 h 542"/>
                <a:gd name="T26" fmla="*/ 21 w 816"/>
                <a:gd name="T27" fmla="*/ 56 h 542"/>
                <a:gd name="T28" fmla="*/ 23 w 816"/>
                <a:gd name="T29" fmla="*/ 61 h 542"/>
                <a:gd name="T30" fmla="*/ 24 w 816"/>
                <a:gd name="T31" fmla="*/ 65 h 542"/>
                <a:gd name="T32" fmla="*/ 25 w 816"/>
                <a:gd name="T33" fmla="*/ 67 h 542"/>
                <a:gd name="T34" fmla="*/ 26 w 816"/>
                <a:gd name="T35" fmla="*/ 68 h 542"/>
                <a:gd name="T36" fmla="*/ 28 w 816"/>
                <a:gd name="T37" fmla="*/ 68 h 542"/>
                <a:gd name="T38" fmla="*/ 30 w 816"/>
                <a:gd name="T39" fmla="*/ 65 h 542"/>
                <a:gd name="T40" fmla="*/ 29 w 816"/>
                <a:gd name="T41" fmla="*/ 54 h 542"/>
                <a:gd name="T42" fmla="*/ 27 w 816"/>
                <a:gd name="T43" fmla="*/ 42 h 542"/>
                <a:gd name="T44" fmla="*/ 26 w 816"/>
                <a:gd name="T45" fmla="*/ 36 h 542"/>
                <a:gd name="T46" fmla="*/ 25 w 816"/>
                <a:gd name="T47" fmla="*/ 30 h 542"/>
                <a:gd name="T48" fmla="*/ 20 w 816"/>
                <a:gd name="T49" fmla="*/ 18 h 542"/>
                <a:gd name="T50" fmla="*/ 16 w 816"/>
                <a:gd name="T51" fmla="*/ 7 h 542"/>
                <a:gd name="T52" fmla="*/ 17 w 816"/>
                <a:gd name="T53" fmla="*/ 6 h 542"/>
                <a:gd name="T54" fmla="*/ 19 w 816"/>
                <a:gd name="T55" fmla="*/ 8 h 542"/>
                <a:gd name="T56" fmla="*/ 20 w 816"/>
                <a:gd name="T57" fmla="*/ 10 h 542"/>
                <a:gd name="T58" fmla="*/ 19 w 816"/>
                <a:gd name="T59" fmla="*/ 8 h 542"/>
                <a:gd name="T60" fmla="*/ 17 w 816"/>
                <a:gd name="T61" fmla="*/ 5 h 542"/>
                <a:gd name="T62" fmla="*/ 15 w 816"/>
                <a:gd name="T63" fmla="*/ 1 h 542"/>
                <a:gd name="T64" fmla="*/ 11 w 816"/>
                <a:gd name="T65" fmla="*/ 0 h 54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16"/>
                <a:gd name="T100" fmla="*/ 0 h 542"/>
                <a:gd name="T101" fmla="*/ 816 w 816"/>
                <a:gd name="T102" fmla="*/ 542 h 54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16" h="542">
                  <a:moveTo>
                    <a:pt x="292" y="0"/>
                  </a:moveTo>
                  <a:lnTo>
                    <a:pt x="279" y="0"/>
                  </a:lnTo>
                  <a:lnTo>
                    <a:pt x="251" y="4"/>
                  </a:lnTo>
                  <a:lnTo>
                    <a:pt x="209" y="9"/>
                  </a:lnTo>
                  <a:lnTo>
                    <a:pt x="161" y="20"/>
                  </a:lnTo>
                  <a:lnTo>
                    <a:pt x="110" y="33"/>
                  </a:lnTo>
                  <a:lnTo>
                    <a:pt x="63" y="50"/>
                  </a:lnTo>
                  <a:lnTo>
                    <a:pt x="26" y="72"/>
                  </a:lnTo>
                  <a:lnTo>
                    <a:pt x="7" y="99"/>
                  </a:lnTo>
                  <a:lnTo>
                    <a:pt x="0" y="124"/>
                  </a:lnTo>
                  <a:lnTo>
                    <a:pt x="5" y="143"/>
                  </a:lnTo>
                  <a:lnTo>
                    <a:pt x="18" y="153"/>
                  </a:lnTo>
                  <a:lnTo>
                    <a:pt x="38" y="160"/>
                  </a:lnTo>
                  <a:lnTo>
                    <a:pt x="56" y="161"/>
                  </a:lnTo>
                  <a:lnTo>
                    <a:pt x="74" y="162"/>
                  </a:lnTo>
                  <a:lnTo>
                    <a:pt x="89" y="161"/>
                  </a:lnTo>
                  <a:lnTo>
                    <a:pt x="94" y="161"/>
                  </a:lnTo>
                  <a:lnTo>
                    <a:pt x="149" y="261"/>
                  </a:lnTo>
                  <a:lnTo>
                    <a:pt x="154" y="267"/>
                  </a:lnTo>
                  <a:lnTo>
                    <a:pt x="169" y="284"/>
                  </a:lnTo>
                  <a:lnTo>
                    <a:pt x="194" y="306"/>
                  </a:lnTo>
                  <a:lnTo>
                    <a:pt x="230" y="334"/>
                  </a:lnTo>
                  <a:lnTo>
                    <a:pt x="273" y="363"/>
                  </a:lnTo>
                  <a:lnTo>
                    <a:pt x="326" y="391"/>
                  </a:lnTo>
                  <a:lnTo>
                    <a:pt x="385" y="413"/>
                  </a:lnTo>
                  <a:lnTo>
                    <a:pt x="454" y="428"/>
                  </a:lnTo>
                  <a:lnTo>
                    <a:pt x="515" y="439"/>
                  </a:lnTo>
                  <a:lnTo>
                    <a:pt x="564" y="455"/>
                  </a:lnTo>
                  <a:lnTo>
                    <a:pt x="601" y="472"/>
                  </a:lnTo>
                  <a:lnTo>
                    <a:pt x="628" y="490"/>
                  </a:lnTo>
                  <a:lnTo>
                    <a:pt x="645" y="504"/>
                  </a:lnTo>
                  <a:lnTo>
                    <a:pt x="656" y="519"/>
                  </a:lnTo>
                  <a:lnTo>
                    <a:pt x="662" y="528"/>
                  </a:lnTo>
                  <a:lnTo>
                    <a:pt x="663" y="532"/>
                  </a:lnTo>
                  <a:lnTo>
                    <a:pt x="672" y="533"/>
                  </a:lnTo>
                  <a:lnTo>
                    <a:pt x="698" y="538"/>
                  </a:lnTo>
                  <a:lnTo>
                    <a:pt x="732" y="542"/>
                  </a:lnTo>
                  <a:lnTo>
                    <a:pt x="769" y="542"/>
                  </a:lnTo>
                  <a:lnTo>
                    <a:pt x="799" y="534"/>
                  </a:lnTo>
                  <a:lnTo>
                    <a:pt x="816" y="516"/>
                  </a:lnTo>
                  <a:lnTo>
                    <a:pt x="810" y="482"/>
                  </a:lnTo>
                  <a:lnTo>
                    <a:pt x="779" y="432"/>
                  </a:lnTo>
                  <a:lnTo>
                    <a:pt x="741" y="380"/>
                  </a:lnTo>
                  <a:lnTo>
                    <a:pt x="722" y="342"/>
                  </a:lnTo>
                  <a:lnTo>
                    <a:pt x="715" y="315"/>
                  </a:lnTo>
                  <a:lnTo>
                    <a:pt x="711" y="293"/>
                  </a:lnTo>
                  <a:lnTo>
                    <a:pt x="700" y="269"/>
                  </a:lnTo>
                  <a:lnTo>
                    <a:pt x="676" y="240"/>
                  </a:lnTo>
                  <a:lnTo>
                    <a:pt x="628" y="201"/>
                  </a:lnTo>
                  <a:lnTo>
                    <a:pt x="552" y="146"/>
                  </a:lnTo>
                  <a:lnTo>
                    <a:pt x="477" y="92"/>
                  </a:lnTo>
                  <a:lnTo>
                    <a:pt x="440" y="62"/>
                  </a:lnTo>
                  <a:lnTo>
                    <a:pt x="433" y="47"/>
                  </a:lnTo>
                  <a:lnTo>
                    <a:pt x="447" y="49"/>
                  </a:lnTo>
                  <a:lnTo>
                    <a:pt x="471" y="55"/>
                  </a:lnTo>
                  <a:lnTo>
                    <a:pt x="501" y="67"/>
                  </a:lnTo>
                  <a:lnTo>
                    <a:pt x="523" y="77"/>
                  </a:lnTo>
                  <a:lnTo>
                    <a:pt x="535" y="82"/>
                  </a:lnTo>
                  <a:lnTo>
                    <a:pt x="529" y="79"/>
                  </a:lnTo>
                  <a:lnTo>
                    <a:pt x="516" y="69"/>
                  </a:lnTo>
                  <a:lnTo>
                    <a:pt x="497" y="55"/>
                  </a:lnTo>
                  <a:lnTo>
                    <a:pt x="470" y="41"/>
                  </a:lnTo>
                  <a:lnTo>
                    <a:pt x="433" y="25"/>
                  </a:lnTo>
                  <a:lnTo>
                    <a:pt x="392" y="12"/>
                  </a:lnTo>
                  <a:lnTo>
                    <a:pt x="344" y="3"/>
                  </a:lnTo>
                  <a:lnTo>
                    <a:pt x="292" y="0"/>
                  </a:lnTo>
                  <a:close/>
                </a:path>
              </a:pathLst>
            </a:custGeom>
            <a:solidFill>
              <a:srgbClr val="EDA14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7" name="Freeform 126"/>
            <p:cNvSpPr>
              <a:spLocks/>
            </p:cNvSpPr>
            <p:nvPr/>
          </p:nvSpPr>
          <p:spPr bwMode="auto">
            <a:xfrm>
              <a:off x="4449" y="2320"/>
              <a:ext cx="174" cy="133"/>
            </a:xfrm>
            <a:custGeom>
              <a:avLst/>
              <a:gdLst>
                <a:gd name="T0" fmla="*/ 19 w 524"/>
                <a:gd name="T1" fmla="*/ 33 h 266"/>
                <a:gd name="T2" fmla="*/ 19 w 524"/>
                <a:gd name="T3" fmla="*/ 33 h 266"/>
                <a:gd name="T4" fmla="*/ 19 w 524"/>
                <a:gd name="T5" fmla="*/ 31 h 266"/>
                <a:gd name="T6" fmla="*/ 19 w 524"/>
                <a:gd name="T7" fmla="*/ 28 h 266"/>
                <a:gd name="T8" fmla="*/ 19 w 524"/>
                <a:gd name="T9" fmla="*/ 26 h 266"/>
                <a:gd name="T10" fmla="*/ 19 w 524"/>
                <a:gd name="T11" fmla="*/ 21 h 266"/>
                <a:gd name="T12" fmla="*/ 19 w 524"/>
                <a:gd name="T13" fmla="*/ 17 h 266"/>
                <a:gd name="T14" fmla="*/ 18 w 524"/>
                <a:gd name="T15" fmla="*/ 11 h 266"/>
                <a:gd name="T16" fmla="*/ 17 w 524"/>
                <a:gd name="T17" fmla="*/ 4 h 266"/>
                <a:gd name="T18" fmla="*/ 15 w 524"/>
                <a:gd name="T19" fmla="*/ 0 h 266"/>
                <a:gd name="T20" fmla="*/ 13 w 524"/>
                <a:gd name="T21" fmla="*/ 1 h 266"/>
                <a:gd name="T22" fmla="*/ 10 w 524"/>
                <a:gd name="T23" fmla="*/ 3 h 266"/>
                <a:gd name="T24" fmla="*/ 7 w 524"/>
                <a:gd name="T25" fmla="*/ 9 h 266"/>
                <a:gd name="T26" fmla="*/ 4 w 524"/>
                <a:gd name="T27" fmla="*/ 17 h 266"/>
                <a:gd name="T28" fmla="*/ 2 w 524"/>
                <a:gd name="T29" fmla="*/ 22 h 266"/>
                <a:gd name="T30" fmla="*/ 1 w 524"/>
                <a:gd name="T31" fmla="*/ 27 h 266"/>
                <a:gd name="T32" fmla="*/ 0 w 524"/>
                <a:gd name="T33" fmla="*/ 29 h 266"/>
                <a:gd name="T34" fmla="*/ 0 w 524"/>
                <a:gd name="T35" fmla="*/ 28 h 266"/>
                <a:gd name="T36" fmla="*/ 1 w 524"/>
                <a:gd name="T37" fmla="*/ 27 h 266"/>
                <a:gd name="T38" fmla="*/ 2 w 524"/>
                <a:gd name="T39" fmla="*/ 26 h 266"/>
                <a:gd name="T40" fmla="*/ 4 w 524"/>
                <a:gd name="T41" fmla="*/ 24 h 266"/>
                <a:gd name="T42" fmla="*/ 5 w 524"/>
                <a:gd name="T43" fmla="*/ 23 h 266"/>
                <a:gd name="T44" fmla="*/ 7 w 524"/>
                <a:gd name="T45" fmla="*/ 22 h 266"/>
                <a:gd name="T46" fmla="*/ 9 w 524"/>
                <a:gd name="T47" fmla="*/ 22 h 266"/>
                <a:gd name="T48" fmla="*/ 11 w 524"/>
                <a:gd name="T49" fmla="*/ 23 h 266"/>
                <a:gd name="T50" fmla="*/ 12 w 524"/>
                <a:gd name="T51" fmla="*/ 25 h 266"/>
                <a:gd name="T52" fmla="*/ 14 w 524"/>
                <a:gd name="T53" fmla="*/ 27 h 266"/>
                <a:gd name="T54" fmla="*/ 15 w 524"/>
                <a:gd name="T55" fmla="*/ 28 h 266"/>
                <a:gd name="T56" fmla="*/ 17 w 524"/>
                <a:gd name="T57" fmla="*/ 30 h 266"/>
                <a:gd name="T58" fmla="*/ 18 w 524"/>
                <a:gd name="T59" fmla="*/ 32 h 266"/>
                <a:gd name="T60" fmla="*/ 19 w 524"/>
                <a:gd name="T61" fmla="*/ 33 h 266"/>
                <a:gd name="T62" fmla="*/ 19 w 524"/>
                <a:gd name="T63" fmla="*/ 33 h 266"/>
                <a:gd name="T64" fmla="*/ 19 w 524"/>
                <a:gd name="T65" fmla="*/ 33 h 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24"/>
                <a:gd name="T100" fmla="*/ 0 h 266"/>
                <a:gd name="T101" fmla="*/ 524 w 524"/>
                <a:gd name="T102" fmla="*/ 266 h 26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24" h="266">
                  <a:moveTo>
                    <a:pt x="522" y="265"/>
                  </a:moveTo>
                  <a:lnTo>
                    <a:pt x="522" y="261"/>
                  </a:lnTo>
                  <a:lnTo>
                    <a:pt x="524" y="250"/>
                  </a:lnTo>
                  <a:lnTo>
                    <a:pt x="524" y="231"/>
                  </a:lnTo>
                  <a:lnTo>
                    <a:pt x="522" y="208"/>
                  </a:lnTo>
                  <a:lnTo>
                    <a:pt x="515" y="174"/>
                  </a:lnTo>
                  <a:lnTo>
                    <a:pt x="505" y="136"/>
                  </a:lnTo>
                  <a:lnTo>
                    <a:pt x="487" y="89"/>
                  </a:lnTo>
                  <a:lnTo>
                    <a:pt x="460" y="37"/>
                  </a:lnTo>
                  <a:lnTo>
                    <a:pt x="414" y="0"/>
                  </a:lnTo>
                  <a:lnTo>
                    <a:pt x="352" y="1"/>
                  </a:lnTo>
                  <a:lnTo>
                    <a:pt x="275" y="30"/>
                  </a:lnTo>
                  <a:lnTo>
                    <a:pt x="198" y="77"/>
                  </a:lnTo>
                  <a:lnTo>
                    <a:pt x="121" y="129"/>
                  </a:lnTo>
                  <a:lnTo>
                    <a:pt x="59" y="180"/>
                  </a:lnTo>
                  <a:lnTo>
                    <a:pt x="16" y="218"/>
                  </a:lnTo>
                  <a:lnTo>
                    <a:pt x="0" y="234"/>
                  </a:lnTo>
                  <a:lnTo>
                    <a:pt x="7" y="229"/>
                  </a:lnTo>
                  <a:lnTo>
                    <a:pt x="28" y="221"/>
                  </a:lnTo>
                  <a:lnTo>
                    <a:pt x="59" y="208"/>
                  </a:lnTo>
                  <a:lnTo>
                    <a:pt x="100" y="196"/>
                  </a:lnTo>
                  <a:lnTo>
                    <a:pt x="145" y="184"/>
                  </a:lnTo>
                  <a:lnTo>
                    <a:pt x="195" y="178"/>
                  </a:lnTo>
                  <a:lnTo>
                    <a:pt x="243" y="178"/>
                  </a:lnTo>
                  <a:lnTo>
                    <a:pt x="289" y="188"/>
                  </a:lnTo>
                  <a:lnTo>
                    <a:pt x="332" y="202"/>
                  </a:lnTo>
                  <a:lnTo>
                    <a:pt x="376" y="218"/>
                  </a:lnTo>
                  <a:lnTo>
                    <a:pt x="415" y="231"/>
                  </a:lnTo>
                  <a:lnTo>
                    <a:pt x="452" y="246"/>
                  </a:lnTo>
                  <a:lnTo>
                    <a:pt x="481" y="256"/>
                  </a:lnTo>
                  <a:lnTo>
                    <a:pt x="505" y="264"/>
                  </a:lnTo>
                  <a:lnTo>
                    <a:pt x="518" y="266"/>
                  </a:lnTo>
                  <a:lnTo>
                    <a:pt x="522" y="265"/>
                  </a:lnTo>
                  <a:close/>
                </a:path>
              </a:pathLst>
            </a:custGeom>
            <a:solidFill>
              <a:srgbClr val="EDA14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128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462</Words>
  <Application>Microsoft Office PowerPoint</Application>
  <PresentationFormat>Екран (4:3)</PresentationFormat>
  <Paragraphs>64</Paragraphs>
  <Slides>10</Slides>
  <Notes>3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Тема Office</vt:lpstr>
      <vt:lpstr>Формула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PC</dc:creator>
  <cp:lastModifiedBy>RePack by Diakov</cp:lastModifiedBy>
  <cp:revision>38</cp:revision>
  <dcterms:created xsi:type="dcterms:W3CDTF">2020-04-01T20:22:26Z</dcterms:created>
  <dcterms:modified xsi:type="dcterms:W3CDTF">2022-04-18T14:04:44Z</dcterms:modified>
</cp:coreProperties>
</file>