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9" r:id="rId2"/>
    <p:sldId id="282" r:id="rId3"/>
    <p:sldId id="272" r:id="rId4"/>
    <p:sldId id="273" r:id="rId5"/>
    <p:sldId id="274" r:id="rId6"/>
    <p:sldId id="283" r:id="rId7"/>
    <p:sldId id="277" r:id="rId8"/>
    <p:sldId id="267" r:id="rId9"/>
    <p:sldId id="285" r:id="rId10"/>
    <p:sldId id="28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273" autoAdjust="0"/>
  </p:normalViewPr>
  <p:slideViewPr>
    <p:cSldViewPr>
      <p:cViewPr varScale="1">
        <p:scale>
          <a:sx n="77" d="100"/>
          <a:sy n="77" d="100"/>
        </p:scale>
        <p:origin x="1206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13" Type="http://schemas.openxmlformats.org/officeDocument/2006/relationships/image" Target="../media/image26.wmf"/><Relationship Id="rId3" Type="http://schemas.openxmlformats.org/officeDocument/2006/relationships/image" Target="../media/image16.wmf"/><Relationship Id="rId7" Type="http://schemas.openxmlformats.org/officeDocument/2006/relationships/image" Target="../media/image20.wmf"/><Relationship Id="rId12" Type="http://schemas.openxmlformats.org/officeDocument/2006/relationships/image" Target="../media/image25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19.wmf"/><Relationship Id="rId11" Type="http://schemas.openxmlformats.org/officeDocument/2006/relationships/image" Target="../media/image24.wmf"/><Relationship Id="rId5" Type="http://schemas.openxmlformats.org/officeDocument/2006/relationships/image" Target="../media/image18.wmf"/><Relationship Id="rId15" Type="http://schemas.openxmlformats.org/officeDocument/2006/relationships/image" Target="../media/image28.wmf"/><Relationship Id="rId10" Type="http://schemas.openxmlformats.org/officeDocument/2006/relationships/image" Target="../media/image23.wmf"/><Relationship Id="rId4" Type="http://schemas.openxmlformats.org/officeDocument/2006/relationships/image" Target="../media/image17.wmf"/><Relationship Id="rId9" Type="http://schemas.openxmlformats.org/officeDocument/2006/relationships/image" Target="../media/image22.wmf"/><Relationship Id="rId14" Type="http://schemas.openxmlformats.org/officeDocument/2006/relationships/image" Target="../media/image2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F48A3D-0B02-4518-9112-4BEBD43D76BF}" type="datetimeFigureOut">
              <a:rPr lang="ru-RU" smtClean="0"/>
              <a:pPr/>
              <a:t>11.05.2022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F5698E-FBA3-44EC-B5AB-A54B803F36FA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6550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2087-194D-4848-86CD-834045E82E83}" type="datetimeFigureOut">
              <a:rPr lang="ru-RU" smtClean="0"/>
              <a:pPr/>
              <a:t>11.05.2022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58013-057A-4B62-B805-12FB7BF48E6D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2087-194D-4848-86CD-834045E82E83}" type="datetimeFigureOut">
              <a:rPr lang="ru-RU" smtClean="0"/>
              <a:pPr/>
              <a:t>11.05.2022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58013-057A-4B62-B805-12FB7BF48E6D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2087-194D-4848-86CD-834045E82E83}" type="datetimeFigureOut">
              <a:rPr lang="ru-RU" smtClean="0"/>
              <a:pPr/>
              <a:t>11.05.2022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58013-057A-4B62-B805-12FB7BF48E6D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350E7D-AA9C-4BF1-A4F1-4DE5B016D86D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FC3B59C-8C97-4DCE-A37E-BDBECB880ED3}" type="slidenum">
              <a:rPr lang="ru-RU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2087-194D-4848-86CD-834045E82E83}" type="datetimeFigureOut">
              <a:rPr lang="ru-RU" smtClean="0"/>
              <a:pPr/>
              <a:t>11.05.2022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58013-057A-4B62-B805-12FB7BF48E6D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2087-194D-4848-86CD-834045E82E83}" type="datetimeFigureOut">
              <a:rPr lang="ru-RU" smtClean="0"/>
              <a:pPr/>
              <a:t>11.05.2022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58013-057A-4B62-B805-12FB7BF48E6D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2087-194D-4848-86CD-834045E82E83}" type="datetimeFigureOut">
              <a:rPr lang="ru-RU" smtClean="0"/>
              <a:pPr/>
              <a:t>11.05.2022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58013-057A-4B62-B805-12FB7BF48E6D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2087-194D-4848-86CD-834045E82E83}" type="datetimeFigureOut">
              <a:rPr lang="ru-RU" smtClean="0"/>
              <a:pPr/>
              <a:t>11.05.2022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58013-057A-4B62-B805-12FB7BF48E6D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2087-194D-4848-86CD-834045E82E83}" type="datetimeFigureOut">
              <a:rPr lang="ru-RU" smtClean="0"/>
              <a:pPr/>
              <a:t>11.05.2022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58013-057A-4B62-B805-12FB7BF48E6D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2087-194D-4848-86CD-834045E82E83}" type="datetimeFigureOut">
              <a:rPr lang="ru-RU" smtClean="0"/>
              <a:pPr/>
              <a:t>11.05.2022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58013-057A-4B62-B805-12FB7BF48E6D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2087-194D-4848-86CD-834045E82E83}" type="datetimeFigureOut">
              <a:rPr lang="ru-RU" smtClean="0"/>
              <a:pPr/>
              <a:t>11.05.2022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58013-057A-4B62-B805-12FB7BF48E6D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2087-194D-4848-86CD-834045E82E83}" type="datetimeFigureOut">
              <a:rPr lang="ru-RU" smtClean="0"/>
              <a:pPr/>
              <a:t>11.05.2022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58013-057A-4B62-B805-12FB7BF48E6D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22087-194D-4848-86CD-834045E82E83}" type="datetimeFigureOut">
              <a:rPr lang="ru-RU" smtClean="0"/>
              <a:pPr/>
              <a:t>11.05.2022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58013-057A-4B62-B805-12FB7BF48E6D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7.bin"/><Relationship Id="rId10" Type="http://schemas.openxmlformats.org/officeDocument/2006/relationships/image" Target="../media/image11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9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2.wmf"/></Relationships>
</file>

<file path=ppt/slides/_rels/slide7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17.bin"/><Relationship Id="rId18" Type="http://schemas.openxmlformats.org/officeDocument/2006/relationships/image" Target="../media/image21.wmf"/><Relationship Id="rId26" Type="http://schemas.openxmlformats.org/officeDocument/2006/relationships/oleObject" Target="../embeddings/oleObject24.bin"/><Relationship Id="rId3" Type="http://schemas.openxmlformats.org/officeDocument/2006/relationships/oleObject" Target="../embeddings/oleObject12.bin"/><Relationship Id="rId21" Type="http://schemas.openxmlformats.org/officeDocument/2006/relationships/oleObject" Target="../embeddings/oleObject21.bin"/><Relationship Id="rId7" Type="http://schemas.openxmlformats.org/officeDocument/2006/relationships/oleObject" Target="../embeddings/oleObject14.bin"/><Relationship Id="rId12" Type="http://schemas.openxmlformats.org/officeDocument/2006/relationships/image" Target="../media/image18.wmf"/><Relationship Id="rId17" Type="http://schemas.openxmlformats.org/officeDocument/2006/relationships/oleObject" Target="../embeddings/oleObject19.bin"/><Relationship Id="rId25" Type="http://schemas.openxmlformats.org/officeDocument/2006/relationships/image" Target="../media/image24.wmf"/><Relationship Id="rId33" Type="http://schemas.openxmlformats.org/officeDocument/2006/relationships/image" Target="../media/image28.wmf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20.wmf"/><Relationship Id="rId20" Type="http://schemas.openxmlformats.org/officeDocument/2006/relationships/image" Target="../media/image22.wmf"/><Relationship Id="rId29" Type="http://schemas.openxmlformats.org/officeDocument/2006/relationships/image" Target="../media/image26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15.wmf"/><Relationship Id="rId11" Type="http://schemas.openxmlformats.org/officeDocument/2006/relationships/oleObject" Target="../embeddings/oleObject16.bin"/><Relationship Id="rId24" Type="http://schemas.openxmlformats.org/officeDocument/2006/relationships/oleObject" Target="../embeddings/oleObject23.bin"/><Relationship Id="rId32" Type="http://schemas.openxmlformats.org/officeDocument/2006/relationships/oleObject" Target="../embeddings/oleObject27.bin"/><Relationship Id="rId5" Type="http://schemas.openxmlformats.org/officeDocument/2006/relationships/oleObject" Target="../embeddings/oleObject13.bin"/><Relationship Id="rId15" Type="http://schemas.openxmlformats.org/officeDocument/2006/relationships/oleObject" Target="../embeddings/oleObject18.bin"/><Relationship Id="rId23" Type="http://schemas.openxmlformats.org/officeDocument/2006/relationships/image" Target="../media/image23.wmf"/><Relationship Id="rId28" Type="http://schemas.openxmlformats.org/officeDocument/2006/relationships/oleObject" Target="../embeddings/oleObject25.bin"/><Relationship Id="rId10" Type="http://schemas.openxmlformats.org/officeDocument/2006/relationships/image" Target="../media/image17.wmf"/><Relationship Id="rId19" Type="http://schemas.openxmlformats.org/officeDocument/2006/relationships/oleObject" Target="../embeddings/oleObject20.bin"/><Relationship Id="rId31" Type="http://schemas.openxmlformats.org/officeDocument/2006/relationships/image" Target="../media/image27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15.bin"/><Relationship Id="rId14" Type="http://schemas.openxmlformats.org/officeDocument/2006/relationships/image" Target="../media/image19.wmf"/><Relationship Id="rId22" Type="http://schemas.openxmlformats.org/officeDocument/2006/relationships/oleObject" Target="../embeddings/oleObject22.bin"/><Relationship Id="rId27" Type="http://schemas.openxmlformats.org/officeDocument/2006/relationships/image" Target="../media/image25.wmf"/><Relationship Id="rId30" Type="http://schemas.openxmlformats.org/officeDocument/2006/relationships/oleObject" Target="../embeddings/oleObject26.bin"/><Relationship Id="rId8" Type="http://schemas.openxmlformats.org/officeDocument/2006/relationships/image" Target="../media/image16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188640"/>
            <a:ext cx="4320480" cy="230832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uk-UA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Математика 5 клас 20.05.2022р.</a:t>
            </a:r>
            <a:endParaRPr lang="en-US" sz="4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WordArt 3"/>
          <p:cNvSpPr>
            <a:spLocks noChangeArrowheads="1" noChangeShapeType="1" noTextEdit="1"/>
          </p:cNvSpPr>
          <p:nvPr/>
        </p:nvSpPr>
        <p:spPr bwMode="auto">
          <a:xfrm>
            <a:off x="152400" y="2492896"/>
            <a:ext cx="8650288" cy="201622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 fromWordArt="1">
            <a:prstTxWarp prst="textInflateBottom">
              <a:avLst>
                <a:gd name="adj" fmla="val 68083"/>
              </a:avLst>
            </a:prstTxWarp>
          </a:bodyPr>
          <a:lstStyle/>
          <a:p>
            <a:pPr algn="ctr"/>
            <a:r>
              <a:rPr lang="ru-RU" sz="6600" b="1" kern="10" dirty="0" err="1">
                <a:ln w="635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Додавання</a:t>
            </a:r>
            <a:r>
              <a:rPr lang="ru-RU" sz="6600" b="1" kern="10" dirty="0">
                <a:ln w="635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ru-RU" sz="6600" b="1" kern="10" dirty="0" err="1">
                <a:ln w="635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і</a:t>
            </a:r>
            <a:r>
              <a:rPr lang="ru-RU" sz="6600" b="1" kern="10" dirty="0">
                <a:ln w="635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ru-RU" sz="6600" b="1" kern="10" dirty="0" err="1">
                <a:ln w="635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віднімання</a:t>
            </a:r>
            <a:r>
              <a:rPr lang="ru-RU" sz="6600" b="1" kern="10" dirty="0">
                <a:ln w="635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ru-RU" sz="6600" b="1" kern="10" dirty="0" err="1">
                <a:ln w="635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дробів</a:t>
            </a:r>
            <a:endParaRPr lang="ru-RU" sz="6600" b="1" kern="10" dirty="0">
              <a:ln w="6350">
                <a:solidFill>
                  <a:schemeClr val="tx1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/>
            <a:r>
              <a:rPr lang="ru-RU" sz="6600" b="1" kern="10" dirty="0" err="1">
                <a:ln w="635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з</a:t>
            </a:r>
            <a:r>
              <a:rPr lang="ru-RU" sz="6600" b="1" kern="10" dirty="0">
                <a:ln w="635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ru-RU" sz="6600" b="1" kern="10" dirty="0" err="1">
                <a:ln w="635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однаковими</a:t>
            </a:r>
            <a:r>
              <a:rPr lang="ru-RU" sz="6600" b="1" kern="10" dirty="0">
                <a:ln w="635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ru-RU" sz="6600" b="1" kern="10" dirty="0" err="1">
                <a:ln w="635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знаменниками</a:t>
            </a:r>
            <a:endParaRPr lang="ru-RU" sz="6600" b="1" kern="10" dirty="0">
              <a:ln w="6350">
                <a:solidFill>
                  <a:schemeClr val="tx1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0" y="0"/>
            <a:ext cx="4680520" cy="646331"/>
          </a:xfrm>
          <a:prstGeom prst="rect">
            <a:avLst/>
          </a:prstGeom>
          <a:ln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Домашнє завдання</a:t>
            </a:r>
          </a:p>
        </p:txBody>
      </p:sp>
      <p:sp>
        <p:nvSpPr>
          <p:cNvPr id="3" name="Прямоугольник 5"/>
          <p:cNvSpPr>
            <a:spLocks noChangeArrowheads="1"/>
          </p:cNvSpPr>
          <p:nvPr/>
        </p:nvSpPr>
        <p:spPr bwMode="auto">
          <a:xfrm>
            <a:off x="1" y="2420888"/>
            <a:ext cx="8892480" cy="193899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0" hangingPunct="0"/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Повторити</a:t>
            </a:r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правила додавання та віднімання дробів з однаковими</a:t>
            </a:r>
          </a:p>
          <a:p>
            <a:pPr eaLnBrk="0" hangingPunct="0"/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знаменниками. ( § 32 </a:t>
            </a:r>
            <a:r>
              <a:rPr lang="uk-UA" sz="2400" b="1" dirty="0" err="1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</a:t>
            </a:r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 </a:t>
            </a:r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180-186.)</a:t>
            </a:r>
          </a:p>
          <a:p>
            <a:pPr eaLnBrk="0" hangingPunct="0"/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Виконати </a:t>
            </a:r>
            <a:r>
              <a:rPr lang="uk-UA" sz="2400" b="1" dirty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вправи (</a:t>
            </a:r>
            <a:r>
              <a:rPr lang="uk-UA" sz="2400" b="1" dirty="0" err="1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подiбнi</a:t>
            </a:r>
            <a:r>
              <a:rPr lang="uk-UA" sz="2400" b="1" dirty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 </a:t>
            </a:r>
            <a:r>
              <a:rPr lang="uk-UA" sz="2400" b="1" dirty="0" err="1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змiстом</a:t>
            </a:r>
            <a:r>
              <a:rPr lang="uk-UA" sz="2400" b="1" dirty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за </a:t>
            </a:r>
            <a:r>
              <a:rPr lang="uk-UA" sz="2400" b="1" dirty="0" err="1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рiвнем</a:t>
            </a:r>
            <a:r>
              <a:rPr lang="uk-UA" sz="2400" b="1" dirty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uk-UA" sz="2400" b="1" dirty="0" err="1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складностi</a:t>
            </a:r>
            <a:r>
              <a:rPr lang="uk-UA" sz="2400" b="1" dirty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 тих </a:t>
            </a:r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,які </a:t>
            </a:r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розв’язувались у </a:t>
            </a:r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класі)</a:t>
            </a:r>
            <a:endParaRPr lang="uk-UA" sz="2400" b="1" dirty="0" smtClean="0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0"/>
            <a:ext cx="6012160" cy="98072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Бліц – опитування </a:t>
            </a:r>
            <a:endParaRPr kumimoji="0" lang="ru-RU" sz="4400" b="0" i="1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Стрелка влево 4"/>
          <p:cNvSpPr/>
          <p:nvPr/>
        </p:nvSpPr>
        <p:spPr>
          <a:xfrm rot="19400453">
            <a:off x="5995081" y="842178"/>
            <a:ext cx="1443783" cy="662310"/>
          </a:xfrm>
          <a:prstGeom prst="leftArrow">
            <a:avLst>
              <a:gd name="adj1" fmla="val 17354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6" name="Picture 8" descr="8f6b5ccd7fcd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0"/>
            <a:ext cx="3131840" cy="1196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0" y="1124744"/>
            <a:ext cx="6084168" cy="954107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uk-UA" sz="2800" b="1" dirty="0" smtClean="0"/>
              <a:t>1) Від суми чисел 21 і 37 відніміть число 41;</a:t>
            </a:r>
            <a:endParaRPr lang="ru-RU" sz="2800" b="1" dirty="0" smtClean="0"/>
          </a:p>
        </p:txBody>
      </p:sp>
      <p:sp>
        <p:nvSpPr>
          <p:cNvPr id="9" name="Прямоугольник 8"/>
          <p:cNvSpPr/>
          <p:nvPr/>
        </p:nvSpPr>
        <p:spPr>
          <a:xfrm>
            <a:off x="179512" y="2420888"/>
            <a:ext cx="8208912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uk-UA" sz="2800" b="1" dirty="0" smtClean="0"/>
              <a:t>2) до суми чисел 17 і 15 додайте їх різницю;</a:t>
            </a:r>
            <a:endParaRPr lang="ru-RU" sz="2800" b="1" dirty="0" smtClean="0"/>
          </a:p>
        </p:txBody>
      </p:sp>
      <p:sp>
        <p:nvSpPr>
          <p:cNvPr id="11" name="Прямоугольник 10"/>
          <p:cNvSpPr/>
          <p:nvPr/>
        </p:nvSpPr>
        <p:spPr>
          <a:xfrm>
            <a:off x="395536" y="3068960"/>
            <a:ext cx="6048671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uk-UA" sz="2800" b="1" dirty="0" smtClean="0"/>
              <a:t>3) потройте суму 47 + 100 + 53;</a:t>
            </a:r>
            <a:endParaRPr lang="ru-RU" sz="2800" b="1" dirty="0" smtClean="0"/>
          </a:p>
        </p:txBody>
      </p:sp>
      <p:sp>
        <p:nvSpPr>
          <p:cNvPr id="13" name="Прямоугольник 12"/>
          <p:cNvSpPr/>
          <p:nvPr/>
        </p:nvSpPr>
        <p:spPr>
          <a:xfrm>
            <a:off x="3203848" y="3645024"/>
            <a:ext cx="3507119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uk-UA" sz="2800" b="1" dirty="0" smtClean="0"/>
              <a:t>Розв'яжіть рівняння:</a:t>
            </a:r>
            <a:endParaRPr lang="ru-RU" sz="2800" b="1" dirty="0" smtClean="0"/>
          </a:p>
        </p:txBody>
      </p:sp>
      <p:sp>
        <p:nvSpPr>
          <p:cNvPr id="14" name="Прямоугольник 13"/>
          <p:cNvSpPr/>
          <p:nvPr/>
        </p:nvSpPr>
        <p:spPr>
          <a:xfrm>
            <a:off x="251520" y="4365104"/>
            <a:ext cx="2664295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uk-UA" sz="2800" b="1" dirty="0" smtClean="0"/>
              <a:t>1) </a:t>
            </a:r>
            <a:r>
              <a:rPr lang="uk-UA" sz="2800" b="1" i="1" dirty="0" smtClean="0"/>
              <a:t>х </a:t>
            </a:r>
            <a:r>
              <a:rPr lang="uk-UA" sz="2800" b="1" dirty="0" smtClean="0"/>
              <a:t>+ 13 = 28; 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3275856" y="4365104"/>
            <a:ext cx="2324675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uk-UA" sz="2800" b="1" dirty="0" smtClean="0"/>
              <a:t>2) 20 – </a:t>
            </a:r>
            <a:r>
              <a:rPr lang="uk-UA" sz="2800" b="1" i="1" dirty="0" smtClean="0"/>
              <a:t>х </a:t>
            </a:r>
            <a:r>
              <a:rPr lang="uk-UA" sz="2800" b="1" dirty="0" smtClean="0"/>
              <a:t>= 12;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9" grpId="0" animBg="1"/>
      <p:bldP spid="11" grpId="0" animBg="1"/>
      <p:bldP spid="13" grpId="0" animBg="1"/>
      <p:bldP spid="14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898" name="AutoShape 2"/>
          <p:cNvSpPr>
            <a:spLocks noChangeArrowheads="1"/>
          </p:cNvSpPr>
          <p:nvPr/>
        </p:nvSpPr>
        <p:spPr bwMode="auto">
          <a:xfrm>
            <a:off x="1835150" y="2492375"/>
            <a:ext cx="576263" cy="935038"/>
          </a:xfrm>
          <a:prstGeom prst="bevel">
            <a:avLst>
              <a:gd name="adj" fmla="val 21213"/>
            </a:avLst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64899" name="AutoShape 3"/>
          <p:cNvSpPr>
            <a:spLocks noChangeArrowheads="1"/>
          </p:cNvSpPr>
          <p:nvPr/>
        </p:nvSpPr>
        <p:spPr bwMode="auto">
          <a:xfrm>
            <a:off x="2411413" y="2492375"/>
            <a:ext cx="576262" cy="935038"/>
          </a:xfrm>
          <a:prstGeom prst="bevel">
            <a:avLst>
              <a:gd name="adj" fmla="val 21213"/>
            </a:avLst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64900" name="AutoShape 4"/>
          <p:cNvSpPr>
            <a:spLocks noChangeArrowheads="1"/>
          </p:cNvSpPr>
          <p:nvPr/>
        </p:nvSpPr>
        <p:spPr bwMode="auto">
          <a:xfrm>
            <a:off x="2987675" y="2492375"/>
            <a:ext cx="576263" cy="935038"/>
          </a:xfrm>
          <a:prstGeom prst="bevel">
            <a:avLst>
              <a:gd name="adj" fmla="val 21213"/>
            </a:avLst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64901" name="AutoShape 5"/>
          <p:cNvSpPr>
            <a:spLocks noChangeArrowheads="1"/>
          </p:cNvSpPr>
          <p:nvPr/>
        </p:nvSpPr>
        <p:spPr bwMode="auto">
          <a:xfrm>
            <a:off x="3563938" y="2492375"/>
            <a:ext cx="576262" cy="935038"/>
          </a:xfrm>
          <a:prstGeom prst="bevel">
            <a:avLst>
              <a:gd name="adj" fmla="val 21213"/>
            </a:avLst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64902" name="AutoShape 6"/>
          <p:cNvSpPr>
            <a:spLocks noChangeArrowheads="1"/>
          </p:cNvSpPr>
          <p:nvPr/>
        </p:nvSpPr>
        <p:spPr bwMode="auto">
          <a:xfrm>
            <a:off x="4140200" y="2492375"/>
            <a:ext cx="576263" cy="935038"/>
          </a:xfrm>
          <a:prstGeom prst="bevel">
            <a:avLst>
              <a:gd name="adj" fmla="val 21213"/>
            </a:avLst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64903" name="AutoShape 7"/>
          <p:cNvSpPr>
            <a:spLocks noChangeArrowheads="1"/>
          </p:cNvSpPr>
          <p:nvPr/>
        </p:nvSpPr>
        <p:spPr bwMode="auto">
          <a:xfrm>
            <a:off x="4716463" y="2492375"/>
            <a:ext cx="576262" cy="935038"/>
          </a:xfrm>
          <a:prstGeom prst="bevel">
            <a:avLst>
              <a:gd name="adj" fmla="val 21213"/>
            </a:avLst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64904" name="AutoShape 8"/>
          <p:cNvSpPr>
            <a:spLocks noChangeArrowheads="1"/>
          </p:cNvSpPr>
          <p:nvPr/>
        </p:nvSpPr>
        <p:spPr bwMode="auto">
          <a:xfrm>
            <a:off x="1835150" y="1557338"/>
            <a:ext cx="576263" cy="935037"/>
          </a:xfrm>
          <a:prstGeom prst="bevel">
            <a:avLst>
              <a:gd name="adj" fmla="val 21213"/>
            </a:avLst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4140200" y="1557338"/>
            <a:ext cx="1152525" cy="935037"/>
            <a:chOff x="1520" y="981"/>
            <a:chExt cx="726" cy="589"/>
          </a:xfrm>
        </p:grpSpPr>
        <p:sp>
          <p:nvSpPr>
            <p:cNvPr id="464906" name="AutoShape 10"/>
            <p:cNvSpPr>
              <a:spLocks noChangeArrowheads="1"/>
            </p:cNvSpPr>
            <p:nvPr/>
          </p:nvSpPr>
          <p:spPr bwMode="auto">
            <a:xfrm>
              <a:off x="1520" y="981"/>
              <a:ext cx="363" cy="589"/>
            </a:xfrm>
            <a:prstGeom prst="bevel">
              <a:avLst>
                <a:gd name="adj" fmla="val 21213"/>
              </a:avLst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64907" name="AutoShape 11"/>
            <p:cNvSpPr>
              <a:spLocks noChangeArrowheads="1"/>
            </p:cNvSpPr>
            <p:nvPr/>
          </p:nvSpPr>
          <p:spPr bwMode="auto">
            <a:xfrm>
              <a:off x="1883" y="981"/>
              <a:ext cx="363" cy="589"/>
            </a:xfrm>
            <a:prstGeom prst="bevel">
              <a:avLst>
                <a:gd name="adj" fmla="val 21213"/>
              </a:avLst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2411413" y="1557338"/>
            <a:ext cx="1728787" cy="935037"/>
            <a:chOff x="3515" y="1117"/>
            <a:chExt cx="1089" cy="589"/>
          </a:xfrm>
        </p:grpSpPr>
        <p:sp>
          <p:nvSpPr>
            <p:cNvPr id="464909" name="AutoShape 13"/>
            <p:cNvSpPr>
              <a:spLocks noChangeArrowheads="1"/>
            </p:cNvSpPr>
            <p:nvPr/>
          </p:nvSpPr>
          <p:spPr bwMode="auto">
            <a:xfrm>
              <a:off x="3515" y="1117"/>
              <a:ext cx="363" cy="589"/>
            </a:xfrm>
            <a:prstGeom prst="bevel">
              <a:avLst>
                <a:gd name="adj" fmla="val 21213"/>
              </a:avLst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64910" name="AutoShape 14"/>
            <p:cNvSpPr>
              <a:spLocks noChangeArrowheads="1"/>
            </p:cNvSpPr>
            <p:nvPr/>
          </p:nvSpPr>
          <p:spPr bwMode="auto">
            <a:xfrm>
              <a:off x="3878" y="1117"/>
              <a:ext cx="363" cy="589"/>
            </a:xfrm>
            <a:prstGeom prst="bevel">
              <a:avLst>
                <a:gd name="adj" fmla="val 21213"/>
              </a:avLst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64911" name="AutoShape 15"/>
            <p:cNvSpPr>
              <a:spLocks noChangeArrowheads="1"/>
            </p:cNvSpPr>
            <p:nvPr/>
          </p:nvSpPr>
          <p:spPr bwMode="auto">
            <a:xfrm>
              <a:off x="4241" y="1117"/>
              <a:ext cx="363" cy="589"/>
            </a:xfrm>
            <a:prstGeom prst="bevel">
              <a:avLst>
                <a:gd name="adj" fmla="val 21213"/>
              </a:avLst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464912" name="Text Box 16"/>
          <p:cNvSpPr txBox="1">
            <a:spLocks noChangeArrowheads="1"/>
          </p:cNvSpPr>
          <p:nvPr/>
        </p:nvSpPr>
        <p:spPr bwMode="auto">
          <a:xfrm>
            <a:off x="827088" y="2708275"/>
            <a:ext cx="741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uk-UA">
              <a:latin typeface="Arial" charset="0"/>
              <a:cs typeface="Arial" charset="0"/>
            </a:endParaRPr>
          </a:p>
        </p:txBody>
      </p:sp>
      <p:graphicFrame>
        <p:nvGraphicFramePr>
          <p:cNvPr id="464913" name="Object 17"/>
          <p:cNvGraphicFramePr>
            <a:graphicFrameLocks noChangeAspect="1"/>
          </p:cNvGraphicFramePr>
          <p:nvPr/>
        </p:nvGraphicFramePr>
        <p:xfrm>
          <a:off x="1116013" y="3573463"/>
          <a:ext cx="1150937" cy="2087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Формула" r:id="rId3" imgW="203040" imgH="393480" progId="">
                  <p:embed/>
                </p:oleObj>
              </mc:Choice>
              <mc:Fallback>
                <p:oleObj name="Формула" r:id="rId3" imgW="203040" imgH="39348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3573463"/>
                        <a:ext cx="1150937" cy="2087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4914" name="Text Box 18"/>
          <p:cNvSpPr txBox="1">
            <a:spLocks noChangeArrowheads="1"/>
          </p:cNvSpPr>
          <p:nvPr/>
        </p:nvSpPr>
        <p:spPr bwMode="auto">
          <a:xfrm rot="10800000">
            <a:off x="2124075" y="4113213"/>
            <a:ext cx="1152525" cy="118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7200">
                <a:latin typeface="Arial" charset="0"/>
                <a:cs typeface="Arial" charset="0"/>
              </a:rPr>
              <a:t>+</a:t>
            </a:r>
          </a:p>
        </p:txBody>
      </p:sp>
      <p:graphicFrame>
        <p:nvGraphicFramePr>
          <p:cNvPr id="464915" name="Object 19"/>
          <p:cNvGraphicFramePr>
            <a:graphicFrameLocks noChangeAspect="1"/>
          </p:cNvGraphicFramePr>
          <p:nvPr/>
        </p:nvGraphicFramePr>
        <p:xfrm>
          <a:off x="3348038" y="3573463"/>
          <a:ext cx="1304925" cy="215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Формула" r:id="rId5" imgW="203040" imgH="393480" progId="">
                  <p:embed/>
                </p:oleObj>
              </mc:Choice>
              <mc:Fallback>
                <p:oleObj name="Формула" r:id="rId5" imgW="203040" imgH="39348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8038" y="3573463"/>
                        <a:ext cx="1304925" cy="215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4916" name="Object 20"/>
          <p:cNvGraphicFramePr>
            <a:graphicFrameLocks noChangeAspect="1"/>
          </p:cNvGraphicFramePr>
          <p:nvPr/>
        </p:nvGraphicFramePr>
        <p:xfrm>
          <a:off x="5580063" y="3644900"/>
          <a:ext cx="1722437" cy="2233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Формула" r:id="rId7" imgW="203040" imgH="393480" progId="">
                  <p:embed/>
                </p:oleObj>
              </mc:Choice>
              <mc:Fallback>
                <p:oleObj name="Формула" r:id="rId7" imgW="203040" imgH="393480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063" y="3644900"/>
                        <a:ext cx="1722437" cy="2233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4917" name="Text Box 21"/>
          <p:cNvSpPr txBox="1">
            <a:spLocks noChangeArrowheads="1"/>
          </p:cNvSpPr>
          <p:nvPr/>
        </p:nvSpPr>
        <p:spPr bwMode="auto">
          <a:xfrm>
            <a:off x="4787900" y="4149725"/>
            <a:ext cx="107950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7200">
                <a:latin typeface="Arial" charset="0"/>
                <a:cs typeface="Arial" charset="0"/>
              </a:rPr>
              <a:t>=</a:t>
            </a:r>
          </a:p>
        </p:txBody>
      </p:sp>
      <p:sp>
        <p:nvSpPr>
          <p:cNvPr id="464918" name="WordArt 22"/>
          <p:cNvSpPr>
            <a:spLocks noChangeArrowheads="1" noChangeShapeType="1" noTextEdit="1"/>
          </p:cNvSpPr>
          <p:nvPr/>
        </p:nvSpPr>
        <p:spPr bwMode="auto">
          <a:xfrm>
            <a:off x="179388" y="404813"/>
            <a:ext cx="8640762" cy="6572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Додавання дробів з однаковими знаменниками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649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649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64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663 0.00393 L 0.15365 -0.04931 C 0.16771 -0.06134 0.18872 -0.06806 0.21059 -0.06806 C 0.23559 -0.06806 0.25556 -0.06134 0.26962 -0.04931 L 0.33663 0.00393 " pathEditMode="relative" rAng="0" ptsTypes="FffFF">
                                      <p:cBhvr>
                                        <p:cTn id="3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-3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464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1024 0.00393 L 0.17726 -0.04931 C 0.19132 -0.06134 0.21233 -0.06806 0.2342 -0.06806 C 0.2592 -0.06806 0.27917 -0.06134 0.29323 -0.04931 L 0.36024 0.00393 " pathEditMode="relative" rAng="0" ptsTypes="FffFF">
                                      <p:cBhvr>
                                        <p:cTn id="4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-3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464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464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464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464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4898" grpId="0" animBg="1"/>
      <p:bldP spid="464899" grpId="0" animBg="1"/>
      <p:bldP spid="464900" grpId="0" animBg="1"/>
      <p:bldP spid="464901" grpId="0" animBg="1"/>
      <p:bldP spid="464902" grpId="0" animBg="1"/>
      <p:bldP spid="464903" grpId="0" animBg="1"/>
      <p:bldP spid="464904" grpId="0" animBg="1"/>
      <p:bldP spid="464914" grpId="0"/>
      <p:bldP spid="464917" grpId="0"/>
      <p:bldP spid="4649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3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75780" name="Object 4"/>
          <p:cNvGraphicFramePr>
            <a:graphicFrameLocks noChangeAspect="1"/>
          </p:cNvGraphicFramePr>
          <p:nvPr/>
        </p:nvGraphicFramePr>
        <p:xfrm>
          <a:off x="1908175" y="3716338"/>
          <a:ext cx="4953000" cy="1368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Формула" r:id="rId3" imgW="672808" imgH="228501" progId="">
                  <p:embed/>
                </p:oleObj>
              </mc:Choice>
              <mc:Fallback>
                <p:oleObj name="Формула" r:id="rId3" imgW="672808" imgH="228501" progId="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8175" y="3716338"/>
                        <a:ext cx="4953000" cy="1368425"/>
                      </a:xfrm>
                      <a:prstGeom prst="rect">
                        <a:avLst/>
                      </a:prstGeom>
                      <a:solidFill>
                        <a:srgbClr val="66FF33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3" name="Text Box 6"/>
          <p:cNvSpPr txBox="1">
            <a:spLocks noChangeArrowheads="1"/>
          </p:cNvSpPr>
          <p:nvPr/>
        </p:nvSpPr>
        <p:spPr bwMode="auto">
          <a:xfrm>
            <a:off x="323850" y="260350"/>
            <a:ext cx="15113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1800"/>
          </a:p>
        </p:txBody>
      </p:sp>
      <p:sp>
        <p:nvSpPr>
          <p:cNvPr id="2055" name="Oval 8"/>
          <p:cNvSpPr>
            <a:spLocks noChangeArrowheads="1"/>
          </p:cNvSpPr>
          <p:nvPr/>
        </p:nvSpPr>
        <p:spPr bwMode="auto">
          <a:xfrm>
            <a:off x="2123728" y="1"/>
            <a:ext cx="6840885" cy="1340768"/>
          </a:xfrm>
          <a:prstGeom prst="ellipse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/>
          </a:p>
        </p:txBody>
      </p:sp>
      <p:sp>
        <p:nvSpPr>
          <p:cNvPr id="2056" name="Text Box 9"/>
          <p:cNvSpPr txBox="1">
            <a:spLocks noChangeArrowheads="1"/>
          </p:cNvSpPr>
          <p:nvPr/>
        </p:nvSpPr>
        <p:spPr bwMode="auto">
          <a:xfrm>
            <a:off x="2771775" y="260350"/>
            <a:ext cx="5329238" cy="1006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6000" b="1" i="1" dirty="0">
                <a:solidFill>
                  <a:srgbClr val="FF0000"/>
                </a:solidFill>
              </a:rPr>
              <a:t>Запам'ятай!</a:t>
            </a:r>
          </a:p>
        </p:txBody>
      </p:sp>
      <p:sp>
        <p:nvSpPr>
          <p:cNvPr id="75787" name="Text Box 11"/>
          <p:cNvSpPr txBox="1">
            <a:spLocks noChangeArrowheads="1"/>
          </p:cNvSpPr>
          <p:nvPr/>
        </p:nvSpPr>
        <p:spPr bwMode="auto">
          <a:xfrm>
            <a:off x="0" y="1628774"/>
            <a:ext cx="9144000" cy="201625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342900" indent="-342900" algn="l"/>
            <a:r>
              <a:rPr lang="uk-UA" sz="2400" b="1" i="1" dirty="0">
                <a:solidFill>
                  <a:schemeClr val="tx1"/>
                </a:solidFill>
              </a:rPr>
              <a:t>Щоб знайти суму двох дробів з однаковими знаменниками, </a:t>
            </a:r>
            <a:r>
              <a:rPr lang="uk-UA" sz="2400" b="1" i="1" dirty="0">
                <a:solidFill>
                  <a:srgbClr val="FF0000"/>
                </a:solidFill>
              </a:rPr>
              <a:t>треба:</a:t>
            </a:r>
          </a:p>
          <a:p>
            <a:pPr marL="342900" indent="-342900" algn="l"/>
            <a:r>
              <a:rPr lang="uk-UA" sz="2400" b="1" i="1" dirty="0">
                <a:solidFill>
                  <a:srgbClr val="002060"/>
                </a:solidFill>
              </a:rPr>
              <a:t>1) спільний знаменник записати в знаменнику суми;</a:t>
            </a:r>
          </a:p>
          <a:p>
            <a:pPr marL="342900" indent="-342900" algn="l"/>
            <a:r>
              <a:rPr lang="uk-UA" sz="2400" b="1" i="1" dirty="0"/>
              <a:t> </a:t>
            </a:r>
            <a:r>
              <a:rPr lang="uk-UA" sz="2400" b="1" i="1" dirty="0">
                <a:solidFill>
                  <a:srgbClr val="002060"/>
                </a:solidFill>
              </a:rPr>
              <a:t>2) додати  чисельники і результат записати в </a:t>
            </a:r>
          </a:p>
          <a:p>
            <a:pPr marL="342900" indent="-342900" algn="l"/>
            <a:r>
              <a:rPr lang="uk-UA" sz="2400" b="1" i="1" dirty="0">
                <a:solidFill>
                  <a:srgbClr val="002060"/>
                </a:solidFill>
              </a:rPr>
              <a:t>чисельнику суми.</a:t>
            </a:r>
            <a:endParaRPr lang="uk-UA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75788" name="Object 12"/>
          <p:cNvGraphicFramePr>
            <a:graphicFrameLocks noGrp="1" noChangeAspect="1"/>
          </p:cNvGraphicFramePr>
          <p:nvPr>
            <p:ph/>
          </p:nvPr>
        </p:nvGraphicFramePr>
        <p:xfrm>
          <a:off x="2771775" y="5373688"/>
          <a:ext cx="3240088" cy="1141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Формула" r:id="rId5" imgW="1117440" imgH="393480" progId="">
                  <p:embed/>
                </p:oleObj>
              </mc:Choice>
              <mc:Fallback>
                <p:oleObj name="Формула" r:id="rId5" imgW="1117440" imgH="393480" progId="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775" y="5373688"/>
                        <a:ext cx="3240088" cy="1141412"/>
                      </a:xfrm>
                      <a:prstGeom prst="rect">
                        <a:avLst/>
                      </a:prstGeom>
                      <a:solidFill>
                        <a:srgbClr val="FFFF66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75790" name="Text Box 14"/>
          <p:cNvSpPr txBox="1">
            <a:spLocks noChangeArrowheads="1"/>
          </p:cNvSpPr>
          <p:nvPr/>
        </p:nvSpPr>
        <p:spPr bwMode="auto">
          <a:xfrm>
            <a:off x="0" y="5805488"/>
            <a:ext cx="2376488" cy="519112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800" b="1" dirty="0"/>
              <a:t>Наприклад:</a:t>
            </a:r>
          </a:p>
        </p:txBody>
      </p:sp>
      <p:pic>
        <p:nvPicPr>
          <p:cNvPr id="11" name="Picture 4" descr="sova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0"/>
            <a:ext cx="2123728" cy="1700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57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57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75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75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5" grpId="0" animBg="1"/>
      <p:bldP spid="2056" grpId="0"/>
      <p:bldP spid="75787" grpId="0" animBg="1"/>
      <p:bldP spid="7579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66946" name="Object 2"/>
          <p:cNvGraphicFramePr>
            <a:graphicFrameLocks noChangeAspect="1"/>
          </p:cNvGraphicFramePr>
          <p:nvPr/>
        </p:nvGraphicFramePr>
        <p:xfrm>
          <a:off x="4678363" y="3644900"/>
          <a:ext cx="2717800" cy="2154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Формула" r:id="rId3" imgW="495000" imgH="393480" progId="">
                  <p:embed/>
                </p:oleObj>
              </mc:Choice>
              <mc:Fallback>
                <p:oleObj name="Формула" r:id="rId3" imgW="495000" imgH="39348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8363" y="3644900"/>
                        <a:ext cx="2717800" cy="2154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-317500" y="701675"/>
            <a:ext cx="3417888" cy="2303463"/>
            <a:chOff x="0" y="301"/>
            <a:chExt cx="2153" cy="1451"/>
          </a:xfrm>
        </p:grpSpPr>
        <p:sp useBgFill="1">
          <p:nvSpPr>
            <p:cNvPr id="466954" name="Rectangle 10"/>
            <p:cNvSpPr>
              <a:spLocks noChangeArrowheads="1"/>
            </p:cNvSpPr>
            <p:nvPr/>
          </p:nvSpPr>
          <p:spPr bwMode="auto">
            <a:xfrm rot="5599964">
              <a:off x="1132" y="324"/>
              <a:ext cx="1044" cy="998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 useBgFill="1">
          <p:nvSpPr>
            <p:cNvPr id="466955" name="Rectangle 11"/>
            <p:cNvSpPr>
              <a:spLocks noChangeArrowheads="1"/>
            </p:cNvSpPr>
            <p:nvPr/>
          </p:nvSpPr>
          <p:spPr bwMode="auto">
            <a:xfrm rot="8357681">
              <a:off x="0" y="754"/>
              <a:ext cx="1044" cy="998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aphicFrame>
        <p:nvGraphicFramePr>
          <p:cNvPr id="466956" name="Object 12"/>
          <p:cNvGraphicFramePr>
            <a:graphicFrameLocks noChangeAspect="1"/>
          </p:cNvGraphicFramePr>
          <p:nvPr/>
        </p:nvGraphicFramePr>
        <p:xfrm>
          <a:off x="4543425" y="882650"/>
          <a:ext cx="2717800" cy="2154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Формула" r:id="rId5" imgW="495000" imgH="393480" progId="">
                  <p:embed/>
                </p:oleObj>
              </mc:Choice>
              <mc:Fallback>
                <p:oleObj name="Формула" r:id="rId5" imgW="495000" imgH="39348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3425" y="882650"/>
                        <a:ext cx="2717800" cy="2154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 useBgFill="1">
        <p:nvSpPr>
          <p:cNvPr id="466958" name="Rectangle 14"/>
          <p:cNvSpPr>
            <a:spLocks noChangeArrowheads="1"/>
          </p:cNvSpPr>
          <p:nvPr/>
        </p:nvSpPr>
        <p:spPr bwMode="auto">
          <a:xfrm>
            <a:off x="158750" y="2052638"/>
            <a:ext cx="4105275" cy="1584325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466959" name="Object 15"/>
          <p:cNvGraphicFramePr>
            <a:graphicFrameLocks noChangeAspect="1"/>
          </p:cNvGraphicFramePr>
          <p:nvPr/>
        </p:nvGraphicFramePr>
        <p:xfrm>
          <a:off x="7161213" y="871538"/>
          <a:ext cx="836612" cy="2154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Формула" r:id="rId7" imgW="152280" imgH="393480" progId="">
                  <p:embed/>
                </p:oleObj>
              </mc:Choice>
              <mc:Fallback>
                <p:oleObj name="Формула" r:id="rId7" imgW="152280" imgH="393480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1213" y="871538"/>
                        <a:ext cx="836612" cy="2154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6960" name="Object 16"/>
          <p:cNvGraphicFramePr>
            <a:graphicFrameLocks noChangeAspect="1"/>
          </p:cNvGraphicFramePr>
          <p:nvPr/>
        </p:nvGraphicFramePr>
        <p:xfrm>
          <a:off x="7305675" y="3621088"/>
          <a:ext cx="766763" cy="2154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Формула" r:id="rId9" imgW="139680" imgH="393480" progId="">
                  <p:embed/>
                </p:oleObj>
              </mc:Choice>
              <mc:Fallback>
                <p:oleObj name="Формула" r:id="rId9" imgW="139680" imgH="393480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5675" y="3621088"/>
                        <a:ext cx="766763" cy="2154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6962" name="WordArt 18"/>
          <p:cNvSpPr>
            <a:spLocks noChangeArrowheads="1" noChangeShapeType="1" noTextEdit="1"/>
          </p:cNvSpPr>
          <p:nvPr/>
        </p:nvSpPr>
        <p:spPr bwMode="auto">
          <a:xfrm>
            <a:off x="268288" y="165100"/>
            <a:ext cx="8640762" cy="6572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Віднімання дробів з однаковими знаменниками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669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669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66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466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66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466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466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466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6958" grpId="0" animBg="1"/>
      <p:bldP spid="46696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10"/>
          <p:cNvSpPr>
            <a:spLocks noChangeArrowheads="1"/>
          </p:cNvSpPr>
          <p:nvPr/>
        </p:nvSpPr>
        <p:spPr bwMode="auto">
          <a:xfrm>
            <a:off x="1115616" y="0"/>
            <a:ext cx="6300192" cy="1484784"/>
          </a:xfrm>
          <a:prstGeom prst="ellipse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" name="Text Box 11"/>
          <p:cNvSpPr txBox="1">
            <a:spLocks noChangeArrowheads="1"/>
          </p:cNvSpPr>
          <p:nvPr/>
        </p:nvSpPr>
        <p:spPr bwMode="auto">
          <a:xfrm>
            <a:off x="1619672" y="188640"/>
            <a:ext cx="5184576" cy="10156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uk-UA" sz="6000" b="1" i="1" dirty="0">
                <a:solidFill>
                  <a:srgbClr val="FF0000"/>
                </a:solidFill>
              </a:rPr>
              <a:t>Запам'ятай !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1556793"/>
            <a:ext cx="5508104" cy="10156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uk-UA" sz="2400" b="1" dirty="0" smtClean="0"/>
              <a:t>      </a:t>
            </a:r>
            <a:r>
              <a:rPr lang="uk-UA" sz="2400" b="1" dirty="0" smtClean="0">
                <a:solidFill>
                  <a:srgbClr val="002060"/>
                </a:solidFill>
              </a:rPr>
              <a:t>Щоб знайти різницю двох дробів </a:t>
            </a:r>
          </a:p>
          <a:p>
            <a:pPr marL="342900" indent="-342900">
              <a:spcBef>
                <a:spcPct val="50000"/>
              </a:spcBef>
            </a:pPr>
            <a:r>
              <a:rPr lang="uk-UA" sz="2400" b="1" dirty="0" smtClean="0">
                <a:solidFill>
                  <a:srgbClr val="002060"/>
                </a:solidFill>
              </a:rPr>
              <a:t>з однаковими </a:t>
            </a:r>
            <a:r>
              <a:rPr lang="uk-UA" sz="2400" b="1" dirty="0" smtClean="0">
                <a:solidFill>
                  <a:schemeClr val="tx1"/>
                </a:solidFill>
              </a:rPr>
              <a:t>знаменниками, треба:</a:t>
            </a:r>
            <a:endParaRPr lang="uk-UA" sz="2400" b="1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2708921"/>
            <a:ext cx="7812360" cy="461665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arenR"/>
            </a:pPr>
            <a:r>
              <a:rPr lang="uk-UA" sz="2400" b="1" dirty="0" smtClean="0"/>
              <a:t>спільний знаменник записати в знаменнику різниці;</a:t>
            </a:r>
            <a:endParaRPr lang="uk-UA" sz="24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0" y="3284983"/>
            <a:ext cx="7308304" cy="83099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dirty="0" smtClean="0"/>
              <a:t> </a:t>
            </a:r>
            <a:r>
              <a:rPr lang="uk-UA" sz="2400" b="1" dirty="0" smtClean="0"/>
              <a:t>2) від чисельника зменшуваного відняти чисельник від'ємника і результат записати в чисельнику різниці.</a:t>
            </a:r>
            <a:endParaRPr lang="ru-RU" sz="2400" b="1" dirty="0"/>
          </a:p>
        </p:txBody>
      </p:sp>
      <p:graphicFrame>
        <p:nvGraphicFramePr>
          <p:cNvPr id="77828" name="Object 4"/>
          <p:cNvGraphicFramePr>
            <a:graphicFrameLocks noChangeAspect="1"/>
          </p:cNvGraphicFramePr>
          <p:nvPr/>
        </p:nvGraphicFramePr>
        <p:xfrm>
          <a:off x="2195736" y="4149080"/>
          <a:ext cx="4411663" cy="12959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6" name="Формула" r:id="rId3" imgW="660240" imgH="228600" progId="">
                  <p:embed/>
                </p:oleObj>
              </mc:Choice>
              <mc:Fallback>
                <p:oleObj name="Формула" r:id="rId3" imgW="660240" imgH="228600" progId="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4149080"/>
                        <a:ext cx="4411663" cy="1295970"/>
                      </a:xfrm>
                      <a:prstGeom prst="rect">
                        <a:avLst/>
                      </a:prstGeom>
                      <a:solidFill>
                        <a:srgbClr val="66FF33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Box 16"/>
          <p:cNvSpPr txBox="1">
            <a:spLocks noChangeArrowheads="1"/>
          </p:cNvSpPr>
          <p:nvPr/>
        </p:nvSpPr>
        <p:spPr bwMode="auto">
          <a:xfrm>
            <a:off x="0" y="5733256"/>
            <a:ext cx="2592387" cy="579437"/>
          </a:xfrm>
          <a:prstGeom prst="rect">
            <a:avLst/>
          </a:prstGeom>
          <a:solidFill>
            <a:srgbClr val="FFFF66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200" b="1" dirty="0">
                <a:solidFill>
                  <a:srgbClr val="FF0000"/>
                </a:solidFill>
              </a:rPr>
              <a:t>Наприклад:</a:t>
            </a:r>
          </a:p>
        </p:txBody>
      </p:sp>
      <p:graphicFrame>
        <p:nvGraphicFramePr>
          <p:cNvPr id="77838" name="Object 14"/>
          <p:cNvGraphicFramePr>
            <a:graphicFrameLocks noChangeAspect="1"/>
          </p:cNvGraphicFramePr>
          <p:nvPr/>
        </p:nvGraphicFramePr>
        <p:xfrm>
          <a:off x="2843808" y="5661248"/>
          <a:ext cx="4008438" cy="9655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7" name="Формула" r:id="rId5" imgW="1422360" imgH="393480" progId="">
                  <p:embed/>
                </p:oleObj>
              </mc:Choice>
              <mc:Fallback>
                <p:oleObj name="Формула" r:id="rId5" imgW="1422360" imgH="393480" progId="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8" y="5661248"/>
                        <a:ext cx="4008438" cy="965548"/>
                      </a:xfrm>
                      <a:prstGeom prst="rect">
                        <a:avLst/>
                      </a:prstGeom>
                      <a:solidFill>
                        <a:srgbClr val="FFFF66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77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77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 animBg="1"/>
      <p:bldP spid="6" grpId="0" animBg="1"/>
      <p:bldP spid="7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549275"/>
            <a:ext cx="7543800" cy="6477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4000" b="1" dirty="0" err="1">
                <a:solidFill>
                  <a:schemeClr val="tx1"/>
                </a:solidFill>
              </a:rPr>
              <a:t>Обчисліть</a:t>
            </a:r>
            <a:r>
              <a:rPr lang="ru-RU" sz="4000" b="1" dirty="0">
                <a:solidFill>
                  <a:schemeClr val="tx1"/>
                </a:solidFill>
              </a:rPr>
              <a:t>:</a:t>
            </a:r>
          </a:p>
        </p:txBody>
      </p:sp>
      <p:graphicFrame>
        <p:nvGraphicFramePr>
          <p:cNvPr id="468995" name="Object 3"/>
          <p:cNvGraphicFramePr>
            <a:graphicFrameLocks noGrp="1" noChangeAspect="1"/>
          </p:cNvGraphicFramePr>
          <p:nvPr>
            <p:ph sz="half" idx="1"/>
          </p:nvPr>
        </p:nvGraphicFramePr>
        <p:xfrm>
          <a:off x="590550" y="1579563"/>
          <a:ext cx="1638300" cy="1268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8" name="Формула" r:id="rId3" imgW="507960" imgH="393480" progId="">
                  <p:embed/>
                </p:oleObj>
              </mc:Choice>
              <mc:Fallback>
                <p:oleObj name="Формула" r:id="rId3" imgW="507960" imgH="39348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0550" y="1579563"/>
                        <a:ext cx="1638300" cy="1268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8998" name="Object 6"/>
          <p:cNvGraphicFramePr>
            <a:graphicFrameLocks noChangeAspect="1"/>
          </p:cNvGraphicFramePr>
          <p:nvPr/>
        </p:nvGraphicFramePr>
        <p:xfrm>
          <a:off x="2200275" y="1619250"/>
          <a:ext cx="549275" cy="1241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9" name="Формула" r:id="rId5" imgW="152280" imgH="393480" progId="">
                  <p:embed/>
                </p:oleObj>
              </mc:Choice>
              <mc:Fallback>
                <p:oleObj name="Формула" r:id="rId5" imgW="152280" imgH="39348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0275" y="1619250"/>
                        <a:ext cx="549275" cy="1241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9002" name="Object 10"/>
          <p:cNvGraphicFramePr>
            <a:graphicFrameLocks noChangeAspect="1"/>
          </p:cNvGraphicFramePr>
          <p:nvPr/>
        </p:nvGraphicFramePr>
        <p:xfrm>
          <a:off x="373063" y="2736850"/>
          <a:ext cx="1924050" cy="1268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0" name="Формула" r:id="rId7" imgW="596880" imgH="393480" progId="">
                  <p:embed/>
                </p:oleObj>
              </mc:Choice>
              <mc:Fallback>
                <p:oleObj name="Формула" r:id="rId7" imgW="596880" imgH="393480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063" y="2736850"/>
                        <a:ext cx="1924050" cy="1268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9003" name="Object 11"/>
          <p:cNvGraphicFramePr>
            <a:graphicFrameLocks noChangeAspect="1"/>
          </p:cNvGraphicFramePr>
          <p:nvPr/>
        </p:nvGraphicFramePr>
        <p:xfrm>
          <a:off x="2300288" y="2763838"/>
          <a:ext cx="1419225" cy="1241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1" name="Формула" r:id="rId9" imgW="393480" imgH="393480" progId="">
                  <p:embed/>
                </p:oleObj>
              </mc:Choice>
              <mc:Fallback>
                <p:oleObj name="Формула" r:id="rId9" imgW="393480" imgH="393480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0288" y="2763838"/>
                        <a:ext cx="1419225" cy="1241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9004" name="Object 12"/>
          <p:cNvGraphicFramePr>
            <a:graphicFrameLocks noChangeAspect="1"/>
          </p:cNvGraphicFramePr>
          <p:nvPr/>
        </p:nvGraphicFramePr>
        <p:xfrm>
          <a:off x="523875" y="3956050"/>
          <a:ext cx="1597025" cy="1268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2" name="Формула" r:id="rId11" imgW="495000" imgH="393480" progId="">
                  <p:embed/>
                </p:oleObj>
              </mc:Choice>
              <mc:Fallback>
                <p:oleObj name="Формула" r:id="rId11" imgW="495000" imgH="393480" progId="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3956050"/>
                        <a:ext cx="1597025" cy="1268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9005" name="Object 13"/>
          <p:cNvGraphicFramePr>
            <a:graphicFrameLocks noChangeAspect="1"/>
          </p:cNvGraphicFramePr>
          <p:nvPr/>
        </p:nvGraphicFramePr>
        <p:xfrm>
          <a:off x="2163763" y="3970338"/>
          <a:ext cx="549275" cy="1241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3" name="Формула" r:id="rId13" imgW="152280" imgH="393480" progId="">
                  <p:embed/>
                </p:oleObj>
              </mc:Choice>
              <mc:Fallback>
                <p:oleObj name="Формула" r:id="rId13" imgW="152280" imgH="393480" progId="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3763" y="3970338"/>
                        <a:ext cx="549275" cy="1241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9006" name="Object 14"/>
          <p:cNvGraphicFramePr>
            <a:graphicFrameLocks noChangeAspect="1"/>
          </p:cNvGraphicFramePr>
          <p:nvPr/>
        </p:nvGraphicFramePr>
        <p:xfrm>
          <a:off x="331788" y="5251450"/>
          <a:ext cx="2006600" cy="1268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4" name="Формула" r:id="rId15" imgW="622080" imgH="393480" progId="">
                  <p:embed/>
                </p:oleObj>
              </mc:Choice>
              <mc:Fallback>
                <p:oleObj name="Формула" r:id="rId15" imgW="622080" imgH="393480" progId="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788" y="5251450"/>
                        <a:ext cx="2006600" cy="1268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9007" name="Object 15"/>
          <p:cNvGraphicFramePr>
            <a:graphicFrameLocks noChangeAspect="1"/>
          </p:cNvGraphicFramePr>
          <p:nvPr/>
        </p:nvGraphicFramePr>
        <p:xfrm>
          <a:off x="2287588" y="5265738"/>
          <a:ext cx="733425" cy="1241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5" name="Формула" r:id="rId17" imgW="203040" imgH="393480" progId="">
                  <p:embed/>
                </p:oleObj>
              </mc:Choice>
              <mc:Fallback>
                <p:oleObj name="Формула" r:id="rId17" imgW="203040" imgH="393480" progId="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7588" y="5265738"/>
                        <a:ext cx="733425" cy="1241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9010" name="Object 18"/>
          <p:cNvGraphicFramePr>
            <a:graphicFrameLocks noChangeAspect="1"/>
          </p:cNvGraphicFramePr>
          <p:nvPr/>
        </p:nvGraphicFramePr>
        <p:xfrm>
          <a:off x="5100638" y="1555750"/>
          <a:ext cx="1638300" cy="1268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6" name="Формула" r:id="rId19" imgW="507960" imgH="393480" progId="">
                  <p:embed/>
                </p:oleObj>
              </mc:Choice>
              <mc:Fallback>
                <p:oleObj name="Формула" r:id="rId19" imgW="507960" imgH="393480" progId="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0638" y="1555750"/>
                        <a:ext cx="1638300" cy="1268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9011" name="Object 19"/>
          <p:cNvGraphicFramePr>
            <a:graphicFrameLocks noChangeAspect="1"/>
          </p:cNvGraphicFramePr>
          <p:nvPr/>
        </p:nvGraphicFramePr>
        <p:xfrm>
          <a:off x="6710363" y="1595438"/>
          <a:ext cx="549275" cy="1241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7" name="Формула" r:id="rId21" imgW="152280" imgH="393480" progId="">
                  <p:embed/>
                </p:oleObj>
              </mc:Choice>
              <mc:Fallback>
                <p:oleObj name="Формула" r:id="rId21" imgW="152280" imgH="393480" progId="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10363" y="1595438"/>
                        <a:ext cx="549275" cy="1241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9012" name="Object 20"/>
          <p:cNvGraphicFramePr>
            <a:graphicFrameLocks noChangeAspect="1"/>
          </p:cNvGraphicFramePr>
          <p:nvPr/>
        </p:nvGraphicFramePr>
        <p:xfrm>
          <a:off x="4929188" y="2813050"/>
          <a:ext cx="2006600" cy="1268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8" name="Формула" r:id="rId22" imgW="622080" imgH="393480" progId="">
                  <p:embed/>
                </p:oleObj>
              </mc:Choice>
              <mc:Fallback>
                <p:oleObj name="Формула" r:id="rId22" imgW="622080" imgH="393480" progId="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9188" y="2813050"/>
                        <a:ext cx="2006600" cy="1268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9013" name="Object 21"/>
          <p:cNvGraphicFramePr>
            <a:graphicFrameLocks noChangeAspect="1"/>
          </p:cNvGraphicFramePr>
          <p:nvPr/>
        </p:nvGraphicFramePr>
        <p:xfrm>
          <a:off x="6888163" y="2827338"/>
          <a:ext cx="777875" cy="1241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9" name="Формула" r:id="rId24" imgW="215640" imgH="393480" progId="">
                  <p:embed/>
                </p:oleObj>
              </mc:Choice>
              <mc:Fallback>
                <p:oleObj name="Формула" r:id="rId24" imgW="215640" imgH="393480" progId="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88163" y="2827338"/>
                        <a:ext cx="777875" cy="1241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9014" name="Object 22"/>
          <p:cNvGraphicFramePr>
            <a:graphicFrameLocks noChangeAspect="1"/>
          </p:cNvGraphicFramePr>
          <p:nvPr/>
        </p:nvGraphicFramePr>
        <p:xfrm>
          <a:off x="5024438" y="4121150"/>
          <a:ext cx="1638300" cy="1268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0" name="Формула" r:id="rId26" imgW="507960" imgH="393480" progId="">
                  <p:embed/>
                </p:oleObj>
              </mc:Choice>
              <mc:Fallback>
                <p:oleObj name="Формула" r:id="rId26" imgW="507960" imgH="393480" progId="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4438" y="4121150"/>
                        <a:ext cx="1638300" cy="1268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9015" name="Object 23"/>
          <p:cNvGraphicFramePr>
            <a:graphicFrameLocks noChangeAspect="1"/>
          </p:cNvGraphicFramePr>
          <p:nvPr/>
        </p:nvGraphicFramePr>
        <p:xfrm>
          <a:off x="6694488" y="4122738"/>
          <a:ext cx="503237" cy="1241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1" name="Формула" r:id="rId28" imgW="139680" imgH="393480" progId="">
                  <p:embed/>
                </p:oleObj>
              </mc:Choice>
              <mc:Fallback>
                <p:oleObj name="Формула" r:id="rId28" imgW="139680" imgH="393480" progId="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4488" y="4122738"/>
                        <a:ext cx="503237" cy="1241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9016" name="Object 24"/>
          <p:cNvGraphicFramePr>
            <a:graphicFrameLocks noChangeAspect="1"/>
          </p:cNvGraphicFramePr>
          <p:nvPr/>
        </p:nvGraphicFramePr>
        <p:xfrm>
          <a:off x="4900613" y="5378450"/>
          <a:ext cx="2089150" cy="1268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2" name="Формула" r:id="rId30" imgW="647640" imgH="393480" progId="">
                  <p:embed/>
                </p:oleObj>
              </mc:Choice>
              <mc:Fallback>
                <p:oleObj name="Формула" r:id="rId30" imgW="647640" imgH="393480" progId="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0613" y="5378450"/>
                        <a:ext cx="2089150" cy="1268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9017" name="Object 25"/>
          <p:cNvGraphicFramePr>
            <a:graphicFrameLocks noChangeAspect="1"/>
          </p:cNvGraphicFramePr>
          <p:nvPr/>
        </p:nvGraphicFramePr>
        <p:xfrm>
          <a:off x="6862763" y="5392738"/>
          <a:ext cx="777875" cy="1241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3" name="Формула" r:id="rId32" imgW="215640" imgH="393480" progId="">
                  <p:embed/>
                </p:oleObj>
              </mc:Choice>
              <mc:Fallback>
                <p:oleObj name="Формула" r:id="rId32" imgW="215640" imgH="393480" progId="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62763" y="5392738"/>
                        <a:ext cx="777875" cy="1241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689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689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68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68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689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689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690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690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690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690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690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690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690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690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690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690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690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690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690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690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899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0"/>
            <a:ext cx="9144000" cy="1200329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eaLnBrk="0" hangingPunct="0">
              <a:defRPr/>
            </a:pP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Виконання </a:t>
            </a:r>
            <a:r>
              <a:rPr lang="ru-RU" sz="36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письмових</a:t>
            </a: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вправ</a:t>
            </a: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eaLnBrk="0" hangingPunct="0">
              <a:defRPr/>
            </a:pPr>
            <a:r>
              <a:rPr lang="uk-UA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(робота з підручником).</a:t>
            </a:r>
            <a:endParaRPr lang="ru-RU" sz="36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1196752"/>
            <a:ext cx="5652120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№ 1070 Знайди значення виразу</a:t>
            </a:r>
            <a:r>
              <a:rPr lang="uk-UA" sz="2400" b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uk-UA" sz="2400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:</a:t>
            </a:r>
            <a:r>
              <a:rPr lang="uk-UA" sz="24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endParaRPr lang="ru-RU" sz="24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2420888"/>
            <a:ext cx="8388424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24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№ 1070(4) 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Знайдіть значення виразу</a:t>
            </a:r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:    </a:t>
            </a:r>
            <a:endParaRPr lang="ru-RU" sz="2400" b="1" dirty="0"/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0" y="8763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8763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7105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24128" y="1268760"/>
            <a:ext cx="3419872" cy="958974"/>
          </a:xfrm>
          <a:prstGeom prst="rect">
            <a:avLst/>
          </a:prstGeom>
          <a:noFill/>
        </p:spPr>
      </p:pic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0" y="12001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7108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7544" y="1700808"/>
            <a:ext cx="1971675" cy="742950"/>
          </a:xfrm>
          <a:prstGeom prst="rect">
            <a:avLst/>
          </a:prstGeom>
          <a:noFill/>
        </p:spPr>
      </p:pic>
      <p:sp>
        <p:nvSpPr>
          <p:cNvPr id="47110" name="Rectangle 6"/>
          <p:cNvSpPr>
            <a:spLocks noChangeArrowheads="1"/>
          </p:cNvSpPr>
          <p:nvPr/>
        </p:nvSpPr>
        <p:spPr bwMode="auto">
          <a:xfrm>
            <a:off x="0" y="12001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711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7111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536" y="3068960"/>
            <a:ext cx="2880320" cy="752475"/>
          </a:xfrm>
          <a:prstGeom prst="rect">
            <a:avLst/>
          </a:prstGeom>
          <a:noFill/>
        </p:spPr>
      </p:pic>
      <p:sp>
        <p:nvSpPr>
          <p:cNvPr id="47113" name="Rectangle 9"/>
          <p:cNvSpPr>
            <a:spLocks noChangeArrowheads="1"/>
          </p:cNvSpPr>
          <p:nvPr/>
        </p:nvSpPr>
        <p:spPr bwMode="auto">
          <a:xfrm>
            <a:off x="0" y="12096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711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7114" name="Picture 10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39952" y="3068960"/>
            <a:ext cx="2552700" cy="742950"/>
          </a:xfrm>
          <a:prstGeom prst="rect">
            <a:avLst/>
          </a:prstGeom>
          <a:noFill/>
        </p:spPr>
      </p:pic>
      <p:sp>
        <p:nvSpPr>
          <p:cNvPr id="47116" name="Rectangle 12"/>
          <p:cNvSpPr>
            <a:spLocks noChangeArrowheads="1"/>
          </p:cNvSpPr>
          <p:nvPr/>
        </p:nvSpPr>
        <p:spPr bwMode="auto">
          <a:xfrm>
            <a:off x="0" y="12001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7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7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7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7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7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7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0"/>
            <a:ext cx="9144000" cy="1200329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eaLnBrk="0" hangingPunct="0">
              <a:defRPr/>
            </a:pP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Виконання </a:t>
            </a:r>
            <a:r>
              <a:rPr lang="ru-RU" sz="36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письмових</a:t>
            </a: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вправ</a:t>
            </a: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eaLnBrk="0" hangingPunct="0">
              <a:defRPr/>
            </a:pPr>
            <a:r>
              <a:rPr lang="uk-UA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(робота з підручником).</a:t>
            </a:r>
            <a:endParaRPr lang="ru-RU" sz="36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196752"/>
            <a:ext cx="5652120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№ 1072 (1)</a:t>
            </a:r>
            <a:r>
              <a:rPr lang="uk-UA" sz="2400" b="1" dirty="0" err="1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.Розв’жи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рівняння</a:t>
            </a:r>
            <a:r>
              <a:rPr lang="uk-UA" sz="2400" b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:</a:t>
            </a:r>
            <a:r>
              <a:rPr lang="uk-UA" sz="24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endParaRPr lang="ru-RU" sz="2400" b="1" dirty="0"/>
          </a:p>
        </p:txBody>
      </p:sp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9153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536" y="1844824"/>
            <a:ext cx="2746057" cy="938217"/>
          </a:xfrm>
          <a:prstGeom prst="rect">
            <a:avLst/>
          </a:prstGeom>
          <a:noFill/>
        </p:spPr>
      </p:pic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0" y="12001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9156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35896" y="1916832"/>
            <a:ext cx="1971675" cy="742950"/>
          </a:xfrm>
          <a:prstGeom prst="rect">
            <a:avLst/>
          </a:prstGeom>
          <a:noFill/>
        </p:spPr>
      </p:pic>
      <p:sp>
        <p:nvSpPr>
          <p:cNvPr id="49158" name="Rectangle 6"/>
          <p:cNvSpPr>
            <a:spLocks noChangeArrowheads="1"/>
          </p:cNvSpPr>
          <p:nvPr/>
        </p:nvSpPr>
        <p:spPr bwMode="auto">
          <a:xfrm>
            <a:off x="0" y="12001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2852937"/>
            <a:ext cx="5652120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№ 1072 (4)</a:t>
            </a:r>
            <a:r>
              <a:rPr lang="uk-UA" sz="2400" b="1" dirty="0" err="1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.Розв’жи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рівняння</a:t>
            </a:r>
            <a:r>
              <a:rPr lang="uk-UA" sz="2400" b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:</a:t>
            </a:r>
            <a:r>
              <a:rPr lang="uk-UA" sz="24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endParaRPr lang="ru-RU" sz="2400" b="1" dirty="0"/>
          </a:p>
        </p:txBody>
      </p:sp>
      <p:sp>
        <p:nvSpPr>
          <p:cNvPr id="4916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9161" name="Rectangle 9"/>
          <p:cNvSpPr>
            <a:spLocks noChangeArrowheads="1"/>
          </p:cNvSpPr>
          <p:nvPr/>
        </p:nvSpPr>
        <p:spPr bwMode="auto">
          <a:xfrm>
            <a:off x="0" y="12096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9163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9162" name="Picture 10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528" y="3429000"/>
            <a:ext cx="2171700" cy="824483"/>
          </a:xfrm>
          <a:prstGeom prst="rect">
            <a:avLst/>
          </a:prstGeom>
          <a:noFill/>
        </p:spPr>
      </p:pic>
      <p:sp>
        <p:nvSpPr>
          <p:cNvPr id="49164" name="Rectangle 12"/>
          <p:cNvSpPr>
            <a:spLocks noChangeArrowheads="1"/>
          </p:cNvSpPr>
          <p:nvPr/>
        </p:nvSpPr>
        <p:spPr bwMode="auto">
          <a:xfrm>
            <a:off x="0" y="12096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9166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9165" name="Picture 1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19872" y="3501008"/>
            <a:ext cx="1971675" cy="742950"/>
          </a:xfrm>
          <a:prstGeom prst="rect">
            <a:avLst/>
          </a:prstGeom>
          <a:noFill/>
        </p:spPr>
      </p:pic>
      <p:sp>
        <p:nvSpPr>
          <p:cNvPr id="49167" name="Rectangle 15"/>
          <p:cNvSpPr>
            <a:spLocks noChangeArrowheads="1"/>
          </p:cNvSpPr>
          <p:nvPr/>
        </p:nvSpPr>
        <p:spPr bwMode="auto">
          <a:xfrm>
            <a:off x="0" y="12001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0" y="4293096"/>
            <a:ext cx="5652120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№ 1081(1)</a:t>
            </a:r>
            <a:r>
              <a:rPr lang="uk-UA" sz="2400" b="1" dirty="0" err="1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.Розв’жи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рівняння</a:t>
            </a:r>
            <a:r>
              <a:rPr lang="uk-UA" sz="2400" b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:</a:t>
            </a:r>
            <a:r>
              <a:rPr lang="uk-UA" sz="24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endParaRPr lang="ru-RU" sz="2400" b="1" dirty="0"/>
          </a:p>
        </p:txBody>
      </p:sp>
      <p:sp>
        <p:nvSpPr>
          <p:cNvPr id="49169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9168" name="Picture 1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528" y="4941168"/>
            <a:ext cx="3435474" cy="864096"/>
          </a:xfrm>
          <a:prstGeom prst="rect">
            <a:avLst/>
          </a:prstGeom>
          <a:noFill/>
        </p:spPr>
      </p:pic>
      <p:sp>
        <p:nvSpPr>
          <p:cNvPr id="49170" name="Rectangle 18"/>
          <p:cNvSpPr>
            <a:spLocks noChangeArrowheads="1"/>
          </p:cNvSpPr>
          <p:nvPr/>
        </p:nvSpPr>
        <p:spPr bwMode="auto">
          <a:xfrm>
            <a:off x="0" y="12096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9172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9171" name="Picture 19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95936" y="4941168"/>
            <a:ext cx="1971675" cy="742950"/>
          </a:xfrm>
          <a:prstGeom prst="rect">
            <a:avLst/>
          </a:prstGeom>
          <a:noFill/>
        </p:spPr>
      </p:pic>
      <p:sp>
        <p:nvSpPr>
          <p:cNvPr id="49173" name="Rectangle 21"/>
          <p:cNvSpPr>
            <a:spLocks noChangeArrowheads="1"/>
          </p:cNvSpPr>
          <p:nvPr/>
        </p:nvSpPr>
        <p:spPr bwMode="auto">
          <a:xfrm>
            <a:off x="0" y="12001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49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49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49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49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2000"/>
                                        <p:tgtEl>
                                          <p:spTgt spid="49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3" dur="2000"/>
                                        <p:tgtEl>
                                          <p:spTgt spid="49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10" grpId="0" animBg="1"/>
      <p:bldP spid="20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66122744SlideId26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66122744SlideId265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246</Words>
  <Application>Microsoft Office PowerPoint</Application>
  <PresentationFormat>Екран (4:3)</PresentationFormat>
  <Paragraphs>40</Paragraphs>
  <Slides>10</Slides>
  <Notes>0</Notes>
  <HiddenSlides>0</HiddenSlides>
  <MMClips>0</MMClips>
  <ScaleCrop>false</ScaleCrop>
  <HeadingPairs>
    <vt:vector size="8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Вбудовані сервери OLE</vt:lpstr>
      </vt:variant>
      <vt:variant>
        <vt:i4>1</vt:i4>
      </vt:variant>
      <vt:variant>
        <vt:lpstr>Заголовки слайдів</vt:lpstr>
      </vt:variant>
      <vt:variant>
        <vt:i4>10</vt:i4>
      </vt:variant>
    </vt:vector>
  </HeadingPairs>
  <TitlesOfParts>
    <vt:vector size="16" baseType="lpstr">
      <vt:lpstr>Arial</vt:lpstr>
      <vt:lpstr>Calibri</vt:lpstr>
      <vt:lpstr>Impact</vt:lpstr>
      <vt:lpstr>Times New Roman</vt:lpstr>
      <vt:lpstr>Тема Office</vt:lpstr>
      <vt:lpstr>Формула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Обчисліть:</vt:lpstr>
      <vt:lpstr>Презентація PowerPoint</vt:lpstr>
      <vt:lpstr>Презентація PowerPoint</vt:lpstr>
      <vt:lpstr>Презентація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PC</dc:creator>
  <cp:lastModifiedBy>RePack by Diakov</cp:lastModifiedBy>
  <cp:revision>19</cp:revision>
  <dcterms:created xsi:type="dcterms:W3CDTF">2020-01-04T19:45:44Z</dcterms:created>
  <dcterms:modified xsi:type="dcterms:W3CDTF">2022-05-11T14:31:53Z</dcterms:modified>
</cp:coreProperties>
</file>