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71" r:id="rId3"/>
    <p:sldId id="272" r:id="rId4"/>
    <p:sldId id="270" r:id="rId5"/>
    <p:sldId id="274" r:id="rId6"/>
    <p:sldId id="269" r:id="rId7"/>
    <p:sldId id="273" r:id="rId8"/>
    <p:sldId id="278" r:id="rId9"/>
    <p:sldId id="284" r:id="rId10"/>
    <p:sldId id="277" r:id="rId11"/>
    <p:sldId id="286" r:id="rId12"/>
    <p:sldId id="287" r:id="rId13"/>
    <p:sldId id="281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CACFC-A0E2-451B-90D6-5B5F69088A0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73B08-B281-4C2D-99B0-299ED2FC6530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20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3137-4DB9-492D-924E-23B1B77F2CB5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200B-088D-41FE-BE11-4C8B1285936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7808" y="332656"/>
            <a:ext cx="662473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Математика 5 клас 15.04.2022р.</a:t>
            </a:r>
            <a:endParaRPr lang="ru-RU" sz="4000" b="1" cap="none" spc="0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0" y="3140969"/>
            <a:ext cx="7740352" cy="2860358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Відсотки.Знаходження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відсотків від даного числа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Рисунок 31" descr="188236-yan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0" y="5013176"/>
            <a:ext cx="248376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2778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Наприклад: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0" y="1340768"/>
            <a:ext cx="2483768" cy="521916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№1501.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3808" y="1268760"/>
            <a:ext cx="5832648" cy="646986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1) 0,42 = 0,42 · 100% = 42% ; </a:t>
            </a:r>
            <a:endParaRPr lang="ru-RU" sz="32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23528" y="2132856"/>
            <a:ext cx="5400600" cy="697885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4) 1,18 = 1,18 · 100% = 118% ; </a:t>
            </a:r>
            <a:endParaRPr lang="ru-RU" sz="32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3140968"/>
            <a:ext cx="4104456" cy="697885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2) 0,03 = 0,03 · 100% =  </a:t>
            </a:r>
            <a:endParaRPr lang="ru-RU" sz="3200" b="1" i="1" dirty="0"/>
          </a:p>
        </p:txBody>
      </p:sp>
      <p:sp>
        <p:nvSpPr>
          <p:cNvPr id="12" name="Овал 11"/>
          <p:cNvSpPr/>
          <p:nvPr/>
        </p:nvSpPr>
        <p:spPr>
          <a:xfrm>
            <a:off x="7236296" y="3861048"/>
            <a:ext cx="1656183" cy="9088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3% ; </a:t>
            </a:r>
            <a:endParaRPr lang="ru-RU" sz="36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4077072"/>
            <a:ext cx="4752528" cy="646986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3) 0,5 = 0,5 · 100% =  </a:t>
            </a:r>
            <a:endParaRPr lang="ru-RU" sz="3200" b="1" i="1" dirty="0"/>
          </a:p>
        </p:txBody>
      </p:sp>
      <p:sp>
        <p:nvSpPr>
          <p:cNvPr id="14" name="Овал 13"/>
          <p:cNvSpPr/>
          <p:nvPr/>
        </p:nvSpPr>
        <p:spPr>
          <a:xfrm>
            <a:off x="7271792" y="5589240"/>
            <a:ext cx="1872208" cy="9088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50% ; </a:t>
            </a:r>
            <a:endParaRPr lang="ru-RU" sz="36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9512" y="4941168"/>
            <a:ext cx="5400600" cy="697885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5) 0,318 = 0,318 · 100% =   </a:t>
            </a:r>
            <a:endParaRPr lang="ru-RU" sz="3200" b="1" i="1" dirty="0"/>
          </a:p>
        </p:txBody>
      </p:sp>
      <p:sp>
        <p:nvSpPr>
          <p:cNvPr id="16" name="Блок-схема: перфолента 15"/>
          <p:cNvSpPr/>
          <p:nvPr/>
        </p:nvSpPr>
        <p:spPr>
          <a:xfrm>
            <a:off x="7020272" y="2060848"/>
            <a:ext cx="1656183" cy="1071384"/>
          </a:xfrm>
          <a:prstGeom prst="flowChartPunchedTape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31,8% ; </a:t>
            </a:r>
            <a:endParaRPr lang="ru-RU" sz="36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2" y="5733256"/>
            <a:ext cx="6768752" cy="697885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3200" b="1" i="1" dirty="0" smtClean="0"/>
              <a:t>6) 2,387 = 2,387 · 100% =  </a:t>
            </a:r>
            <a:endParaRPr lang="ru-RU" sz="3200" b="1" i="1" dirty="0"/>
          </a:p>
        </p:txBody>
      </p:sp>
      <p:sp>
        <p:nvSpPr>
          <p:cNvPr id="18" name="Блок-схема: перфолента 17"/>
          <p:cNvSpPr/>
          <p:nvPr/>
        </p:nvSpPr>
        <p:spPr>
          <a:xfrm>
            <a:off x="5076056" y="2996952"/>
            <a:ext cx="2088231" cy="1071384"/>
          </a:xfrm>
          <a:prstGeom prst="flowChartPunchedTap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238,7% ; 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0.0104 L -0.33472 -0.0975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1387E-6 L -0.37396 -0.22358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68208E-6 L -0.27153 0.4046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00" y="2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6 -0.00462 L -0.05121 0.34752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" y="17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8" grpId="0" animBg="1"/>
      <p:bldP spid="1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Наприклад: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2778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0" y="1340768"/>
            <a:ext cx="2915816" cy="521916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№1509. стр.247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1196752"/>
            <a:ext cx="4876800" cy="936104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276872"/>
            <a:ext cx="4524375" cy="769615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WordArt 13"/>
          <p:cNvSpPr>
            <a:spLocks noChangeArrowheads="1" noChangeShapeType="1" noTextEdit="1"/>
          </p:cNvSpPr>
          <p:nvPr/>
        </p:nvSpPr>
        <p:spPr bwMode="auto">
          <a:xfrm>
            <a:off x="179512" y="3068960"/>
            <a:ext cx="2915816" cy="737940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№1518. стр.249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3068960"/>
            <a:ext cx="2745482" cy="769615"/>
          </a:xfrm>
          <a:prstGeom prst="rect">
            <a:avLst/>
          </a:prstGeom>
          <a:noFill/>
        </p:spPr>
      </p:pic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8667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789040"/>
            <a:ext cx="9138577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dirty="0" smtClean="0"/>
              <a:t>Спочатку знайдемо 1% від числа 214; 214 : 100 = 2,14</a:t>
            </a:r>
          </a:p>
          <a:p>
            <a:r>
              <a:rPr lang="uk-UA" sz="2400" b="1" dirty="0" smtClean="0"/>
              <a:t>   Отриманий результат  помножимо на кількість відсотків.</a:t>
            </a:r>
          </a:p>
          <a:p>
            <a:r>
              <a:rPr lang="uk-UA" sz="2400" b="1" dirty="0" smtClean="0"/>
              <a:t>   Маємо 2,14 · 30 = 64,2.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5013176"/>
            <a:ext cx="8777474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2 спосіб : </a:t>
            </a:r>
            <a:r>
              <a:rPr lang="uk-UA" sz="2400" b="1" dirty="0" smtClean="0"/>
              <a:t>Перетворимо відсотки у десятковий дріб 30% = 0,3;</a:t>
            </a:r>
          </a:p>
          <a:p>
            <a:r>
              <a:rPr lang="uk-UA" sz="2400" b="1" dirty="0" smtClean="0"/>
              <a:t> Тоді 214 · 0,3 = 64,2 </a:t>
            </a:r>
            <a:endParaRPr lang="ru-RU" sz="2400" b="1" dirty="0"/>
          </a:p>
        </p:txBody>
      </p:sp>
      <p:sp>
        <p:nvSpPr>
          <p:cNvPr id="20" name="Капля 19"/>
          <p:cNvSpPr/>
          <p:nvPr/>
        </p:nvSpPr>
        <p:spPr>
          <a:xfrm>
            <a:off x="395536" y="5949280"/>
            <a:ext cx="7200800" cy="649188"/>
          </a:xfrm>
          <a:prstGeom prst="teardrop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400" b="1" dirty="0" smtClean="0"/>
              <a:t>Отримаємо однаковий результат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4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полуниц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196752"/>
            <a:ext cx="5796508" cy="1152128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2778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Задача: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0" y="1340768"/>
            <a:ext cx="3059832" cy="521916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№1519 стр.249.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3" y="2420888"/>
            <a:ext cx="9138577" cy="1200329"/>
          </a:xfrm>
          <a:prstGeom prst="round1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1 спосіб: </a:t>
            </a:r>
            <a:r>
              <a:rPr lang="uk-UA" sz="2400" b="1" dirty="0" smtClean="0"/>
              <a:t>Спочатку знайдемо 1% від числа 15 кг. 15 : 100 = 0,15</a:t>
            </a:r>
          </a:p>
          <a:p>
            <a:r>
              <a:rPr lang="uk-UA" sz="2400" b="1" dirty="0" smtClean="0"/>
              <a:t>   Отриманий результат  помножимо на кількість відсотків.</a:t>
            </a:r>
          </a:p>
          <a:p>
            <a:r>
              <a:rPr lang="uk-UA" sz="2400" b="1" dirty="0" smtClean="0"/>
              <a:t>   Маємо 0,15 · 6 = 0,9 (кг).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3933056"/>
            <a:ext cx="8525954" cy="99173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2 спосіб : </a:t>
            </a:r>
            <a:r>
              <a:rPr lang="uk-UA" sz="2400" b="1" dirty="0" smtClean="0"/>
              <a:t>Перетворимо відсотки у десятковий дріб 6% = 0,06;</a:t>
            </a:r>
          </a:p>
          <a:p>
            <a:r>
              <a:rPr lang="uk-UA" sz="2400" b="1" dirty="0" smtClean="0"/>
              <a:t> Тоді 15 · 0,3 = 0,9 ( кг.). </a:t>
            </a:r>
            <a:endParaRPr lang="ru-RU" sz="2400" b="1" dirty="0"/>
          </a:p>
        </p:txBody>
      </p:sp>
      <p:sp>
        <p:nvSpPr>
          <p:cNvPr id="10" name="Капля 9"/>
          <p:cNvSpPr/>
          <p:nvPr/>
        </p:nvSpPr>
        <p:spPr>
          <a:xfrm>
            <a:off x="0" y="5085184"/>
            <a:ext cx="6300192" cy="1168539"/>
          </a:xfrm>
          <a:prstGeom prst="teardrop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sz="2400" b="1" dirty="0" smtClean="0"/>
              <a:t>ОТРИМАЄМО ОДИНАКОВИЙ РЕЗУЛЬТАТ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24744"/>
            <a:ext cx="4427984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2778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Задача: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96752"/>
            <a:ext cx="4716016" cy="28083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4">
              <a:lnSpc>
                <a:spcPct val="90000"/>
              </a:lnSpc>
              <a:tabLst>
                <a:tab pos="0" algn="l"/>
              </a:tabLst>
            </a:pPr>
            <a:r>
              <a:rPr lang="uk-UA" altLang="ru-RU" sz="3200" b="1" i="1" dirty="0" smtClean="0">
                <a:solidFill>
                  <a:schemeClr val="tx1"/>
                </a:solidFill>
              </a:rPr>
              <a:t>Ялпуг </a:t>
            </a:r>
            <a:r>
              <a:rPr lang="uk-UA" altLang="ru-RU" sz="3200" i="1" dirty="0" smtClean="0">
                <a:solidFill>
                  <a:schemeClr val="tx1"/>
                </a:solidFill>
              </a:rPr>
              <a:t>– найбільше природне озеро в Україні, його довжина – 25 км, а ширина становить 28% довжини. Яка ширина озера </a:t>
            </a:r>
            <a:r>
              <a:rPr lang="uk-UA" altLang="ru-RU" sz="3200" b="1" i="1" dirty="0" smtClean="0">
                <a:solidFill>
                  <a:schemeClr val="tx1"/>
                </a:solidFill>
              </a:rPr>
              <a:t>Ялпуг</a:t>
            </a:r>
            <a:r>
              <a:rPr lang="uk-UA" altLang="ru-RU" sz="3200" i="1" dirty="0" smtClean="0">
                <a:solidFill>
                  <a:schemeClr val="tx1"/>
                </a:solidFill>
              </a:rPr>
              <a:t>?</a:t>
            </a:r>
            <a:endParaRPr lang="ru-RU" altLang="ru-RU" sz="3200" i="1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149080"/>
            <a:ext cx="6588224" cy="95410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546100" lvl="4" indent="-457200">
              <a:buFont typeface="Arial" charset="0"/>
              <a:buAutoNum type="arabicPeriod"/>
              <a:defRPr/>
            </a:pPr>
            <a:r>
              <a:rPr lang="uk-UA" altLang="ru-RU" sz="2800" b="1" i="1" dirty="0" smtClean="0"/>
              <a:t>Скільки кілометрів відповідає 1% ?</a:t>
            </a:r>
          </a:p>
          <a:p>
            <a:pPr marL="88900" lvl="4">
              <a:defRPr/>
            </a:pPr>
            <a:r>
              <a:rPr lang="uk-UA" altLang="ru-RU" sz="2800" b="1" i="1" dirty="0" smtClean="0"/>
              <a:t>                   25 : 100 = 0,25 (км).</a:t>
            </a:r>
            <a:endParaRPr lang="uk-UA" altLang="ru-RU" sz="28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5157192"/>
            <a:ext cx="6804248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88900" lvl="4">
              <a:defRPr/>
            </a:pPr>
            <a:r>
              <a:rPr lang="uk-UA" altLang="ru-RU" sz="2800" b="1" dirty="0" smtClean="0"/>
              <a:t>2. Скільки кілометрів припадає на 28% ?</a:t>
            </a:r>
          </a:p>
          <a:p>
            <a:pPr marL="88900" lvl="4">
              <a:defRPr/>
            </a:pPr>
            <a:r>
              <a:rPr lang="uk-UA" altLang="ru-RU" sz="2800" b="1" dirty="0" smtClean="0"/>
              <a:t>                  0,25 · 28 = 7 (км).</a:t>
            </a:r>
            <a:endParaRPr lang="uk-UA" alt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6187173"/>
            <a:ext cx="5256584" cy="73574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i="1" dirty="0" smtClean="0"/>
              <a:t>Відповідь : 7км.</a:t>
            </a:r>
            <a:endParaRPr lang="ru-RU" sz="2800" b="1" i="1" dirty="0"/>
          </a:p>
        </p:txBody>
      </p:sp>
      <p:pic>
        <p:nvPicPr>
          <p:cNvPr id="17" name="Picture 2" descr="http://misto-market.com.ua/dom/uploads/posts/2011_05_18/original/1305707810_percent-76153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9250" y="4077073"/>
            <a:ext cx="2444750" cy="27809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3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899174" y="0"/>
            <a:ext cx="5102373" cy="1200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Запишіть</a:t>
            </a:r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</a:rPr>
              <a:t> за </a:t>
            </a:r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допомогою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</a:endParaRPr>
          </a:p>
          <a:p>
            <a:pPr algn="ctr"/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відсотків</a:t>
            </a:r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</a:rPr>
              <a:t>0,05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50825" y="1412875"/>
            <a:ext cx="2376488" cy="1560513"/>
            <a:chOff x="113" y="1162"/>
            <a:chExt cx="1179" cy="802"/>
          </a:xfrm>
        </p:grpSpPr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113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>
                  <a:latin typeface="Times New Roman" pitchFamily="18" charset="0"/>
                </a:rPr>
                <a:t>5</a:t>
              </a:r>
              <a:r>
                <a:rPr lang="ru-RU" sz="2800" b="1" dirty="0" smtClean="0">
                  <a:latin typeface="Times New Roman" pitchFamily="18" charset="0"/>
                </a:rPr>
                <a:t>0</a:t>
              </a:r>
              <a:r>
                <a:rPr lang="ru-RU" sz="2800" b="1" dirty="0">
                  <a:latin typeface="Times New Roman" pitchFamily="18" charset="0"/>
                </a:rPr>
                <a:t>%</a:t>
              </a:r>
            </a:p>
          </p:txBody>
        </p:sp>
        <p:sp>
          <p:nvSpPr>
            <p:cNvPr id="9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385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 dirty="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1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23850" y="3141663"/>
            <a:ext cx="2411413" cy="1657350"/>
            <a:chOff x="1519" y="1162"/>
            <a:chExt cx="1179" cy="802"/>
          </a:xfrm>
        </p:grpSpPr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>
              <a:off x="1519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 smtClean="0">
                  <a:latin typeface="Times New Roman" pitchFamily="18" charset="0"/>
                </a:rPr>
                <a:t>0,5%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2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46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2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923928" y="1916832"/>
            <a:ext cx="2016224" cy="1656184"/>
            <a:chOff x="2880" y="1162"/>
            <a:chExt cx="1179" cy="802"/>
          </a:xfrm>
        </p:grpSpPr>
        <p:sp>
          <p:nvSpPr>
            <p:cNvPr id="14" name="AutoShape 19"/>
            <p:cNvSpPr>
              <a:spLocks noChangeArrowheads="1"/>
            </p:cNvSpPr>
            <p:nvPr/>
          </p:nvSpPr>
          <p:spPr bwMode="auto">
            <a:xfrm>
              <a:off x="2880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>
                  <a:latin typeface="Times New Roman" pitchFamily="18" charset="0"/>
                </a:rPr>
                <a:t>5</a:t>
              </a:r>
              <a:r>
                <a:rPr lang="ru-RU" sz="2800" b="1" dirty="0" smtClean="0">
                  <a:latin typeface="Times New Roman" pitchFamily="18" charset="0"/>
                </a:rPr>
                <a:t>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5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3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732588" y="1268413"/>
            <a:ext cx="2232025" cy="1511300"/>
            <a:chOff x="4286" y="1207"/>
            <a:chExt cx="1179" cy="803"/>
          </a:xfrm>
        </p:grpSpPr>
        <p:sp>
          <p:nvSpPr>
            <p:cNvPr id="17" name="AutoShape 21"/>
            <p:cNvSpPr>
              <a:spLocks noChangeArrowheads="1"/>
            </p:cNvSpPr>
            <p:nvPr/>
          </p:nvSpPr>
          <p:spPr bwMode="auto">
            <a:xfrm>
              <a:off x="4286" y="1253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 smtClean="0">
                  <a:latin typeface="Times New Roman" pitchFamily="18" charset="0"/>
                </a:rPr>
                <a:t>0,05%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8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4513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 dirty="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4</a:t>
              </a:r>
            </a:p>
          </p:txBody>
        </p:sp>
      </p:grp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755576" y="4725144"/>
            <a:ext cx="3888432" cy="1440160"/>
            <a:chOff x="340" y="2387"/>
            <a:chExt cx="2506" cy="1723"/>
          </a:xfrm>
        </p:grpSpPr>
        <p:pic>
          <p:nvPicPr>
            <p:cNvPr id="20" name="Picture 3" descr="MCj0429829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b="1" i="1">
                  <a:solidFill>
                    <a:srgbClr val="FF0066"/>
                  </a:solidFill>
                  <a:latin typeface="Times New Roman" pitchFamily="18" charset="0"/>
                </a:rPr>
                <a:t>ПРАВИЛЬНО!</a:t>
              </a:r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5004048" y="3141156"/>
            <a:ext cx="4139705" cy="2308930"/>
            <a:chOff x="3061" y="2290"/>
            <a:chExt cx="2494" cy="1869"/>
          </a:xfrm>
        </p:grpSpPr>
        <p:pic>
          <p:nvPicPr>
            <p:cNvPr id="23" name="Picture 16" descr="MCj042444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>
              <a:off x="3798" y="2290"/>
              <a:ext cx="1757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 i="1">
                  <a:latin typeface="Times New Roman" pitchFamily="18" charset="0"/>
                </a:rPr>
                <a:t>ПОДУМАЙ!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899174" y="0"/>
            <a:ext cx="5102373" cy="120015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Запишіть</a:t>
            </a:r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</a:rPr>
              <a:t> за </a:t>
            </a:r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допомогою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</a:endParaRPr>
          </a:p>
          <a:p>
            <a:pPr algn="ctr"/>
            <a:r>
              <a:rPr lang="ru-RU" sz="3600" b="1" i="1" dirty="0" err="1">
                <a:solidFill>
                  <a:srgbClr val="003300"/>
                </a:solidFill>
                <a:latin typeface="Times New Roman" pitchFamily="18" charset="0"/>
              </a:rPr>
              <a:t>відсотків</a:t>
            </a:r>
            <a:r>
              <a:rPr lang="ru-RU" sz="3600" b="1" i="1" dirty="0">
                <a:solidFill>
                  <a:srgbClr val="003300"/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3300"/>
                </a:solidFill>
                <a:latin typeface="Times New Roman" pitchFamily="18" charset="0"/>
              </a:rPr>
              <a:t>0,05</a:t>
            </a:r>
            <a:endParaRPr lang="ru-RU" sz="3600" b="1" i="1" dirty="0">
              <a:solidFill>
                <a:srgbClr val="003300"/>
              </a:solidFill>
              <a:latin typeface="Times New Roman" pitchFamily="18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50825" y="1412875"/>
            <a:ext cx="2376488" cy="1560513"/>
            <a:chOff x="113" y="1162"/>
            <a:chExt cx="1179" cy="802"/>
          </a:xfrm>
        </p:grpSpPr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113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>
                  <a:latin typeface="Times New Roman" pitchFamily="18" charset="0"/>
                </a:rPr>
                <a:t>5</a:t>
              </a:r>
              <a:r>
                <a:rPr lang="ru-RU" sz="2800" b="1" dirty="0" smtClean="0">
                  <a:latin typeface="Times New Roman" pitchFamily="18" charset="0"/>
                </a:rPr>
                <a:t>0</a:t>
              </a:r>
              <a:r>
                <a:rPr lang="ru-RU" sz="2800" b="1" dirty="0">
                  <a:latin typeface="Times New Roman" pitchFamily="18" charset="0"/>
                </a:rPr>
                <a:t>%</a:t>
              </a:r>
            </a:p>
          </p:txBody>
        </p:sp>
        <p:sp>
          <p:nvSpPr>
            <p:cNvPr id="9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385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 dirty="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1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23850" y="3141663"/>
            <a:ext cx="2411413" cy="1657350"/>
            <a:chOff x="1519" y="1162"/>
            <a:chExt cx="1179" cy="802"/>
          </a:xfrm>
        </p:grpSpPr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>
              <a:off x="1519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 smtClean="0">
                  <a:latin typeface="Times New Roman" pitchFamily="18" charset="0"/>
                </a:rPr>
                <a:t>0,5%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2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746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2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923928" y="1916832"/>
            <a:ext cx="2016224" cy="1656184"/>
            <a:chOff x="2880" y="1162"/>
            <a:chExt cx="1179" cy="802"/>
          </a:xfrm>
        </p:grpSpPr>
        <p:sp>
          <p:nvSpPr>
            <p:cNvPr id="14" name="AutoShape 19"/>
            <p:cNvSpPr>
              <a:spLocks noChangeArrowheads="1"/>
            </p:cNvSpPr>
            <p:nvPr/>
          </p:nvSpPr>
          <p:spPr bwMode="auto">
            <a:xfrm>
              <a:off x="2880" y="1207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 smtClean="0">
                  <a:latin typeface="Times New Roman" pitchFamily="18" charset="0"/>
                </a:rPr>
                <a:t>5%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5" name="WordArt 29"/>
            <p:cNvSpPr>
              <a:spLocks noChangeArrowheads="1" noChangeShapeType="1" noTextEdit="1"/>
            </p:cNvSpPr>
            <p:nvPr/>
          </p:nvSpPr>
          <p:spPr bwMode="auto">
            <a:xfrm>
              <a:off x="3107" y="1162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3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732588" y="1268413"/>
            <a:ext cx="2232025" cy="1511300"/>
            <a:chOff x="4286" y="1207"/>
            <a:chExt cx="1179" cy="803"/>
          </a:xfrm>
        </p:grpSpPr>
        <p:sp>
          <p:nvSpPr>
            <p:cNvPr id="17" name="AutoShape 21"/>
            <p:cNvSpPr>
              <a:spLocks noChangeArrowheads="1"/>
            </p:cNvSpPr>
            <p:nvPr/>
          </p:nvSpPr>
          <p:spPr bwMode="auto">
            <a:xfrm>
              <a:off x="4286" y="1253"/>
              <a:ext cx="1179" cy="757"/>
            </a:xfrm>
            <a:prstGeom prst="irregularSeal1">
              <a:avLst/>
            </a:prstGeom>
            <a:solidFill>
              <a:srgbClr val="FDDFBF"/>
            </a:solidFill>
            <a:ln w="28575">
              <a:solidFill>
                <a:srgbClr val="99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ru-RU" sz="2800" b="1" dirty="0" smtClean="0">
                  <a:latin typeface="Times New Roman" pitchFamily="18" charset="0"/>
                </a:rPr>
                <a:t>0,05%</a:t>
              </a:r>
              <a:endParaRPr lang="ru-RU" sz="2800" b="1" dirty="0">
                <a:latin typeface="Times New Roman" pitchFamily="18" charset="0"/>
              </a:endParaRPr>
            </a:p>
          </p:txBody>
        </p:sp>
        <p:sp>
          <p:nvSpPr>
            <p:cNvPr id="18" name="WordArt 30"/>
            <p:cNvSpPr>
              <a:spLocks noChangeArrowheads="1" noChangeShapeType="1" noTextEdit="1"/>
            </p:cNvSpPr>
            <p:nvPr/>
          </p:nvSpPr>
          <p:spPr bwMode="auto">
            <a:xfrm>
              <a:off x="4513" y="1207"/>
              <a:ext cx="182" cy="19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i="1" kern="10" dirty="0">
                  <a:ln w="9525">
                    <a:solidFill>
                      <a:srgbClr val="FF0066"/>
                    </a:solidFill>
                    <a:round/>
                    <a:headEnd/>
                    <a:tailEnd/>
                  </a:ln>
                  <a:solidFill>
                    <a:srgbClr val="FF0066"/>
                  </a:solidFill>
                  <a:latin typeface="Tahoma"/>
                  <a:ea typeface="Tahoma"/>
                  <a:cs typeface="Tahoma"/>
                </a:rPr>
                <a:t>4</a:t>
              </a:r>
            </a:p>
          </p:txBody>
        </p:sp>
      </p:grp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2483768" y="4005064"/>
            <a:ext cx="3960440" cy="2160240"/>
            <a:chOff x="340" y="2387"/>
            <a:chExt cx="2506" cy="1723"/>
          </a:xfrm>
        </p:grpSpPr>
        <p:pic>
          <p:nvPicPr>
            <p:cNvPr id="20" name="Picture 3" descr="MCj0429829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" y="2905"/>
              <a:ext cx="1390" cy="1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AutoShape 4"/>
            <p:cNvSpPr>
              <a:spLocks noChangeArrowheads="1"/>
            </p:cNvSpPr>
            <p:nvPr/>
          </p:nvSpPr>
          <p:spPr bwMode="auto">
            <a:xfrm>
              <a:off x="839" y="2387"/>
              <a:ext cx="2007" cy="593"/>
            </a:xfrm>
            <a:prstGeom prst="wedgeEllipseCallout">
              <a:avLst>
                <a:gd name="adj1" fmla="val -58222"/>
                <a:gd name="adj2" fmla="val 75384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400" b="1" i="1">
                  <a:solidFill>
                    <a:srgbClr val="FF0066"/>
                  </a:solidFill>
                  <a:latin typeface="Times New Roman" pitchFamily="18" charset="0"/>
                </a:rPr>
                <a:t>ПРАВИЛЬНО!</a:t>
              </a:r>
            </a:p>
          </p:txBody>
        </p:sp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6084168" y="2780928"/>
            <a:ext cx="3600400" cy="2597150"/>
            <a:chOff x="3061" y="2523"/>
            <a:chExt cx="2386" cy="1636"/>
          </a:xfrm>
        </p:grpSpPr>
        <p:pic>
          <p:nvPicPr>
            <p:cNvPr id="23" name="Picture 16" descr="MCj0424444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61" y="2931"/>
              <a:ext cx="1075" cy="1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>
              <a:off x="3787" y="2523"/>
              <a:ext cx="1660" cy="566"/>
            </a:xfrm>
            <a:prstGeom prst="wedgeEllipseCallout">
              <a:avLst>
                <a:gd name="adj1" fmla="val -45481"/>
                <a:gd name="adj2" fmla="val 142227"/>
              </a:avLst>
            </a:prstGeom>
            <a:solidFill>
              <a:srgbClr val="FFFF99"/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 i="1">
                  <a:latin typeface="Times New Roman" pitchFamily="18" charset="0"/>
                </a:rPr>
                <a:t>ПОДУМАЙ!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84150" y="4433888"/>
            <a:ext cx="1857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59832" y="260649"/>
            <a:ext cx="4680520" cy="646331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</p:txBody>
      </p:sp>
      <p:sp>
        <p:nvSpPr>
          <p:cNvPr id="5128" name="Прямоугольник 7"/>
          <p:cNvSpPr>
            <a:spLocks noChangeArrowheads="1"/>
          </p:cNvSpPr>
          <p:nvPr/>
        </p:nvSpPr>
        <p:spPr bwMode="auto">
          <a:xfrm>
            <a:off x="277813" y="1844824"/>
            <a:ext cx="8866187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/>
            <a:r>
              <a:rPr lang="uk-UA" sz="24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§ 42 повторити 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5638" y="2852936"/>
            <a:ext cx="7588770" cy="8925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uk-UA" sz="2800" b="1" dirty="0" smtClean="0" bmk="п201110241680SlideId264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 </a:t>
            </a:r>
            <a:r>
              <a:rPr lang="uk-UA" sz="2800" b="1" dirty="0" smtClean="0" bmk="п201110241680SlideId264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1510,1518,1521</a:t>
            </a:r>
            <a:endParaRPr lang="uk-UA" sz="2400" b="1" dirty="0" smtClean="0" bmk="п201110241680SlideId264">
              <a:solidFill>
                <a:srgbClr val="7030A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uk-UA" sz="2400" b="1" dirty="0" smtClean="0" bmk="п201110241680SlideId264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0" y="324433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260350"/>
            <a:ext cx="2627784" cy="1611313"/>
            <a:chOff x="4348" y="1611"/>
            <a:chExt cx="1297" cy="1351"/>
          </a:xfrm>
        </p:grpSpPr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5136" y="2607"/>
              <a:ext cx="258" cy="246"/>
            </a:xfrm>
            <a:custGeom>
              <a:avLst/>
              <a:gdLst>
                <a:gd name="T0" fmla="*/ 0 w 776"/>
                <a:gd name="T1" fmla="*/ 50 h 491"/>
                <a:gd name="T2" fmla="*/ 1 w 776"/>
                <a:gd name="T3" fmla="*/ 43 h 491"/>
                <a:gd name="T4" fmla="*/ 3 w 776"/>
                <a:gd name="T5" fmla="*/ 37 h 491"/>
                <a:gd name="T6" fmla="*/ 5 w 776"/>
                <a:gd name="T7" fmla="*/ 31 h 491"/>
                <a:gd name="T8" fmla="*/ 8 w 776"/>
                <a:gd name="T9" fmla="*/ 25 h 491"/>
                <a:gd name="T10" fmla="*/ 10 w 776"/>
                <a:gd name="T11" fmla="*/ 19 h 491"/>
                <a:gd name="T12" fmla="*/ 13 w 776"/>
                <a:gd name="T13" fmla="*/ 13 h 491"/>
                <a:gd name="T14" fmla="*/ 15 w 776"/>
                <a:gd name="T15" fmla="*/ 6 h 491"/>
                <a:gd name="T16" fmla="*/ 16 w 776"/>
                <a:gd name="T17" fmla="*/ 0 h 491"/>
                <a:gd name="T18" fmla="*/ 17 w 776"/>
                <a:gd name="T19" fmla="*/ 13 h 491"/>
                <a:gd name="T20" fmla="*/ 19 w 776"/>
                <a:gd name="T21" fmla="*/ 23 h 491"/>
                <a:gd name="T22" fmla="*/ 21 w 776"/>
                <a:gd name="T23" fmla="*/ 31 h 491"/>
                <a:gd name="T24" fmla="*/ 24 w 776"/>
                <a:gd name="T25" fmla="*/ 38 h 491"/>
                <a:gd name="T26" fmla="*/ 26 w 776"/>
                <a:gd name="T27" fmla="*/ 44 h 491"/>
                <a:gd name="T28" fmla="*/ 28 w 776"/>
                <a:gd name="T29" fmla="*/ 50 h 491"/>
                <a:gd name="T30" fmla="*/ 29 w 776"/>
                <a:gd name="T31" fmla="*/ 56 h 491"/>
                <a:gd name="T32" fmla="*/ 29 w 776"/>
                <a:gd name="T33" fmla="*/ 62 h 491"/>
                <a:gd name="T34" fmla="*/ 25 w 776"/>
                <a:gd name="T35" fmla="*/ 61 h 491"/>
                <a:gd name="T36" fmla="*/ 22 w 776"/>
                <a:gd name="T37" fmla="*/ 61 h 491"/>
                <a:gd name="T38" fmla="*/ 18 w 776"/>
                <a:gd name="T39" fmla="*/ 60 h 491"/>
                <a:gd name="T40" fmla="*/ 13 w 776"/>
                <a:gd name="T41" fmla="*/ 60 h 491"/>
                <a:gd name="T42" fmla="*/ 9 w 776"/>
                <a:gd name="T43" fmla="*/ 58 h 491"/>
                <a:gd name="T44" fmla="*/ 6 w 776"/>
                <a:gd name="T45" fmla="*/ 56 h 491"/>
                <a:gd name="T46" fmla="*/ 2 w 776"/>
                <a:gd name="T47" fmla="*/ 53 h 491"/>
                <a:gd name="T48" fmla="*/ 0 w 776"/>
                <a:gd name="T49" fmla="*/ 50 h 4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776"/>
                <a:gd name="T76" fmla="*/ 0 h 491"/>
                <a:gd name="T77" fmla="*/ 776 w 776"/>
                <a:gd name="T78" fmla="*/ 491 h 4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776" h="491">
                  <a:moveTo>
                    <a:pt x="0" y="394"/>
                  </a:moveTo>
                  <a:lnTo>
                    <a:pt x="32" y="343"/>
                  </a:lnTo>
                  <a:lnTo>
                    <a:pt x="83" y="295"/>
                  </a:lnTo>
                  <a:lnTo>
                    <a:pt x="145" y="245"/>
                  </a:lnTo>
                  <a:lnTo>
                    <a:pt x="214" y="197"/>
                  </a:lnTo>
                  <a:lnTo>
                    <a:pt x="281" y="146"/>
                  </a:lnTo>
                  <a:lnTo>
                    <a:pt x="343" y="98"/>
                  </a:lnTo>
                  <a:lnTo>
                    <a:pt x="394" y="48"/>
                  </a:lnTo>
                  <a:lnTo>
                    <a:pt x="429" y="0"/>
                  </a:lnTo>
                  <a:lnTo>
                    <a:pt x="463" y="99"/>
                  </a:lnTo>
                  <a:lnTo>
                    <a:pt x="515" y="181"/>
                  </a:lnTo>
                  <a:lnTo>
                    <a:pt x="576" y="247"/>
                  </a:lnTo>
                  <a:lnTo>
                    <a:pt x="641" y="304"/>
                  </a:lnTo>
                  <a:lnTo>
                    <a:pt x="700" y="351"/>
                  </a:lnTo>
                  <a:lnTo>
                    <a:pt x="748" y="397"/>
                  </a:lnTo>
                  <a:lnTo>
                    <a:pt x="775" y="441"/>
                  </a:lnTo>
                  <a:lnTo>
                    <a:pt x="776" y="491"/>
                  </a:lnTo>
                  <a:lnTo>
                    <a:pt x="692" y="486"/>
                  </a:lnTo>
                  <a:lnTo>
                    <a:pt x="591" y="483"/>
                  </a:lnTo>
                  <a:lnTo>
                    <a:pt x="480" y="479"/>
                  </a:lnTo>
                  <a:lnTo>
                    <a:pt x="365" y="474"/>
                  </a:lnTo>
                  <a:lnTo>
                    <a:pt x="253" y="462"/>
                  </a:lnTo>
                  <a:lnTo>
                    <a:pt x="151" y="446"/>
                  </a:lnTo>
                  <a:lnTo>
                    <a:pt x="63" y="42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7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5152" y="2626"/>
              <a:ext cx="220" cy="209"/>
            </a:xfrm>
            <a:custGeom>
              <a:avLst/>
              <a:gdLst>
                <a:gd name="T0" fmla="*/ 0 w 661"/>
                <a:gd name="T1" fmla="*/ 42 h 418"/>
                <a:gd name="T2" fmla="*/ 1 w 661"/>
                <a:gd name="T3" fmla="*/ 37 h 418"/>
                <a:gd name="T4" fmla="*/ 3 w 661"/>
                <a:gd name="T5" fmla="*/ 31 h 418"/>
                <a:gd name="T6" fmla="*/ 5 w 661"/>
                <a:gd name="T7" fmla="*/ 26 h 418"/>
                <a:gd name="T8" fmla="*/ 7 w 661"/>
                <a:gd name="T9" fmla="*/ 21 h 418"/>
                <a:gd name="T10" fmla="*/ 9 w 661"/>
                <a:gd name="T11" fmla="*/ 15 h 418"/>
                <a:gd name="T12" fmla="*/ 11 w 661"/>
                <a:gd name="T13" fmla="*/ 11 h 418"/>
                <a:gd name="T14" fmla="*/ 12 w 661"/>
                <a:gd name="T15" fmla="*/ 6 h 418"/>
                <a:gd name="T16" fmla="*/ 14 w 661"/>
                <a:gd name="T17" fmla="*/ 0 h 418"/>
                <a:gd name="T18" fmla="*/ 15 w 661"/>
                <a:gd name="T19" fmla="*/ 11 h 418"/>
                <a:gd name="T20" fmla="*/ 16 w 661"/>
                <a:gd name="T21" fmla="*/ 20 h 418"/>
                <a:gd name="T22" fmla="*/ 18 w 661"/>
                <a:gd name="T23" fmla="*/ 26 h 418"/>
                <a:gd name="T24" fmla="*/ 20 w 661"/>
                <a:gd name="T25" fmla="*/ 33 h 418"/>
                <a:gd name="T26" fmla="*/ 22 w 661"/>
                <a:gd name="T27" fmla="*/ 38 h 418"/>
                <a:gd name="T28" fmla="*/ 24 w 661"/>
                <a:gd name="T29" fmla="*/ 43 h 418"/>
                <a:gd name="T30" fmla="*/ 24 w 661"/>
                <a:gd name="T31" fmla="*/ 48 h 418"/>
                <a:gd name="T32" fmla="*/ 24 w 661"/>
                <a:gd name="T33" fmla="*/ 52 h 418"/>
                <a:gd name="T34" fmla="*/ 22 w 661"/>
                <a:gd name="T35" fmla="*/ 52 h 418"/>
                <a:gd name="T36" fmla="*/ 19 w 661"/>
                <a:gd name="T37" fmla="*/ 52 h 418"/>
                <a:gd name="T38" fmla="*/ 15 w 661"/>
                <a:gd name="T39" fmla="*/ 51 h 418"/>
                <a:gd name="T40" fmla="*/ 12 w 661"/>
                <a:gd name="T41" fmla="*/ 51 h 418"/>
                <a:gd name="T42" fmla="*/ 8 w 661"/>
                <a:gd name="T43" fmla="*/ 50 h 418"/>
                <a:gd name="T44" fmla="*/ 5 w 661"/>
                <a:gd name="T45" fmla="*/ 48 h 418"/>
                <a:gd name="T46" fmla="*/ 2 w 661"/>
                <a:gd name="T47" fmla="*/ 46 h 418"/>
                <a:gd name="T48" fmla="*/ 0 w 661"/>
                <a:gd name="T49" fmla="*/ 42 h 4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61"/>
                <a:gd name="T76" fmla="*/ 0 h 418"/>
                <a:gd name="T77" fmla="*/ 661 w 661"/>
                <a:gd name="T78" fmla="*/ 418 h 4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61" h="418">
                  <a:moveTo>
                    <a:pt x="0" y="336"/>
                  </a:moveTo>
                  <a:lnTo>
                    <a:pt x="29" y="293"/>
                  </a:lnTo>
                  <a:lnTo>
                    <a:pt x="72" y="251"/>
                  </a:lnTo>
                  <a:lnTo>
                    <a:pt x="125" y="209"/>
                  </a:lnTo>
                  <a:lnTo>
                    <a:pt x="182" y="168"/>
                  </a:lnTo>
                  <a:lnTo>
                    <a:pt x="239" y="125"/>
                  </a:lnTo>
                  <a:lnTo>
                    <a:pt x="292" y="83"/>
                  </a:lnTo>
                  <a:lnTo>
                    <a:pt x="335" y="41"/>
                  </a:lnTo>
                  <a:lnTo>
                    <a:pt x="366" y="0"/>
                  </a:lnTo>
                  <a:lnTo>
                    <a:pt x="394" y="85"/>
                  </a:lnTo>
                  <a:lnTo>
                    <a:pt x="439" y="155"/>
                  </a:lnTo>
                  <a:lnTo>
                    <a:pt x="492" y="211"/>
                  </a:lnTo>
                  <a:lnTo>
                    <a:pt x="547" y="259"/>
                  </a:lnTo>
                  <a:lnTo>
                    <a:pt x="596" y="299"/>
                  </a:lnTo>
                  <a:lnTo>
                    <a:pt x="637" y="339"/>
                  </a:lnTo>
                  <a:lnTo>
                    <a:pt x="659" y="377"/>
                  </a:lnTo>
                  <a:lnTo>
                    <a:pt x="661" y="418"/>
                  </a:lnTo>
                  <a:lnTo>
                    <a:pt x="587" y="414"/>
                  </a:lnTo>
                  <a:lnTo>
                    <a:pt x="503" y="412"/>
                  </a:lnTo>
                  <a:lnTo>
                    <a:pt x="408" y="408"/>
                  </a:lnTo>
                  <a:lnTo>
                    <a:pt x="311" y="404"/>
                  </a:lnTo>
                  <a:lnTo>
                    <a:pt x="215" y="395"/>
                  </a:lnTo>
                  <a:lnTo>
                    <a:pt x="127" y="382"/>
                  </a:lnTo>
                  <a:lnTo>
                    <a:pt x="54" y="361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5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5169" y="2643"/>
              <a:ext cx="182" cy="174"/>
            </a:xfrm>
            <a:custGeom>
              <a:avLst/>
              <a:gdLst>
                <a:gd name="T0" fmla="*/ 0 w 547"/>
                <a:gd name="T1" fmla="*/ 35 h 347"/>
                <a:gd name="T2" fmla="*/ 1 w 547"/>
                <a:gd name="T3" fmla="*/ 31 h 347"/>
                <a:gd name="T4" fmla="*/ 2 w 547"/>
                <a:gd name="T5" fmla="*/ 26 h 347"/>
                <a:gd name="T6" fmla="*/ 4 w 547"/>
                <a:gd name="T7" fmla="*/ 22 h 347"/>
                <a:gd name="T8" fmla="*/ 6 w 547"/>
                <a:gd name="T9" fmla="*/ 18 h 347"/>
                <a:gd name="T10" fmla="*/ 7 w 547"/>
                <a:gd name="T11" fmla="*/ 13 h 347"/>
                <a:gd name="T12" fmla="*/ 9 w 547"/>
                <a:gd name="T13" fmla="*/ 9 h 347"/>
                <a:gd name="T14" fmla="*/ 10 w 547"/>
                <a:gd name="T15" fmla="*/ 5 h 347"/>
                <a:gd name="T16" fmla="*/ 11 w 547"/>
                <a:gd name="T17" fmla="*/ 0 h 347"/>
                <a:gd name="T18" fmla="*/ 12 w 547"/>
                <a:gd name="T19" fmla="*/ 9 h 347"/>
                <a:gd name="T20" fmla="*/ 13 w 547"/>
                <a:gd name="T21" fmla="*/ 16 h 347"/>
                <a:gd name="T22" fmla="*/ 15 w 547"/>
                <a:gd name="T23" fmla="*/ 22 h 347"/>
                <a:gd name="T24" fmla="*/ 17 w 547"/>
                <a:gd name="T25" fmla="*/ 27 h 347"/>
                <a:gd name="T26" fmla="*/ 18 w 547"/>
                <a:gd name="T27" fmla="*/ 31 h 347"/>
                <a:gd name="T28" fmla="*/ 19 w 547"/>
                <a:gd name="T29" fmla="*/ 35 h 347"/>
                <a:gd name="T30" fmla="*/ 20 w 547"/>
                <a:gd name="T31" fmla="*/ 39 h 347"/>
                <a:gd name="T32" fmla="*/ 20 w 547"/>
                <a:gd name="T33" fmla="*/ 44 h 347"/>
                <a:gd name="T34" fmla="*/ 18 w 547"/>
                <a:gd name="T35" fmla="*/ 43 h 347"/>
                <a:gd name="T36" fmla="*/ 15 w 547"/>
                <a:gd name="T37" fmla="*/ 43 h 347"/>
                <a:gd name="T38" fmla="*/ 12 w 547"/>
                <a:gd name="T39" fmla="*/ 43 h 347"/>
                <a:gd name="T40" fmla="*/ 10 w 547"/>
                <a:gd name="T41" fmla="*/ 42 h 347"/>
                <a:gd name="T42" fmla="*/ 7 w 547"/>
                <a:gd name="T43" fmla="*/ 41 h 347"/>
                <a:gd name="T44" fmla="*/ 4 w 547"/>
                <a:gd name="T45" fmla="*/ 40 h 347"/>
                <a:gd name="T46" fmla="*/ 2 w 547"/>
                <a:gd name="T47" fmla="*/ 38 h 347"/>
                <a:gd name="T48" fmla="*/ 0 w 547"/>
                <a:gd name="T49" fmla="*/ 35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7"/>
                <a:gd name="T76" fmla="*/ 0 h 347"/>
                <a:gd name="T77" fmla="*/ 547 w 547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7" h="347">
                  <a:moveTo>
                    <a:pt x="0" y="278"/>
                  </a:moveTo>
                  <a:lnTo>
                    <a:pt x="22" y="243"/>
                  </a:lnTo>
                  <a:lnTo>
                    <a:pt x="59" y="207"/>
                  </a:lnTo>
                  <a:lnTo>
                    <a:pt x="103" y="172"/>
                  </a:lnTo>
                  <a:lnTo>
                    <a:pt x="151" y="138"/>
                  </a:lnTo>
                  <a:lnTo>
                    <a:pt x="197" y="103"/>
                  </a:lnTo>
                  <a:lnTo>
                    <a:pt x="241" y="69"/>
                  </a:lnTo>
                  <a:lnTo>
                    <a:pt x="276" y="34"/>
                  </a:lnTo>
                  <a:lnTo>
                    <a:pt x="302" y="0"/>
                  </a:lnTo>
                  <a:lnTo>
                    <a:pt x="326" y="69"/>
                  </a:lnTo>
                  <a:lnTo>
                    <a:pt x="362" y="128"/>
                  </a:lnTo>
                  <a:lnTo>
                    <a:pt x="405" y="173"/>
                  </a:lnTo>
                  <a:lnTo>
                    <a:pt x="451" y="214"/>
                  </a:lnTo>
                  <a:lnTo>
                    <a:pt x="492" y="248"/>
                  </a:lnTo>
                  <a:lnTo>
                    <a:pt x="526" y="280"/>
                  </a:lnTo>
                  <a:lnTo>
                    <a:pt x="546" y="312"/>
                  </a:lnTo>
                  <a:lnTo>
                    <a:pt x="547" y="347"/>
                  </a:lnTo>
                  <a:lnTo>
                    <a:pt x="487" y="343"/>
                  </a:lnTo>
                  <a:lnTo>
                    <a:pt x="416" y="341"/>
                  </a:lnTo>
                  <a:lnTo>
                    <a:pt x="338" y="338"/>
                  </a:lnTo>
                  <a:lnTo>
                    <a:pt x="258" y="334"/>
                  </a:lnTo>
                  <a:lnTo>
                    <a:pt x="178" y="326"/>
                  </a:lnTo>
                  <a:lnTo>
                    <a:pt x="106" y="314"/>
                  </a:lnTo>
                  <a:lnTo>
                    <a:pt x="43" y="297"/>
                  </a:lnTo>
                  <a:lnTo>
                    <a:pt x="0" y="278"/>
                  </a:lnTo>
                  <a:close/>
                </a:path>
              </a:pathLst>
            </a:custGeom>
            <a:solidFill>
              <a:srgbClr val="4A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5186" y="2662"/>
              <a:ext cx="143" cy="137"/>
            </a:xfrm>
            <a:custGeom>
              <a:avLst/>
              <a:gdLst>
                <a:gd name="T0" fmla="*/ 0 w 430"/>
                <a:gd name="T1" fmla="*/ 27 h 274"/>
                <a:gd name="T2" fmla="*/ 1 w 430"/>
                <a:gd name="T3" fmla="*/ 24 h 274"/>
                <a:gd name="T4" fmla="*/ 2 w 430"/>
                <a:gd name="T5" fmla="*/ 20 h 274"/>
                <a:gd name="T6" fmla="*/ 3 w 430"/>
                <a:gd name="T7" fmla="*/ 17 h 274"/>
                <a:gd name="T8" fmla="*/ 4 w 430"/>
                <a:gd name="T9" fmla="*/ 13 h 274"/>
                <a:gd name="T10" fmla="*/ 6 w 430"/>
                <a:gd name="T11" fmla="*/ 10 h 274"/>
                <a:gd name="T12" fmla="*/ 7 w 430"/>
                <a:gd name="T13" fmla="*/ 6 h 274"/>
                <a:gd name="T14" fmla="*/ 8 w 430"/>
                <a:gd name="T15" fmla="*/ 3 h 274"/>
                <a:gd name="T16" fmla="*/ 9 w 430"/>
                <a:gd name="T17" fmla="*/ 0 h 274"/>
                <a:gd name="T18" fmla="*/ 9 w 430"/>
                <a:gd name="T19" fmla="*/ 6 h 274"/>
                <a:gd name="T20" fmla="*/ 11 w 430"/>
                <a:gd name="T21" fmla="*/ 12 h 274"/>
                <a:gd name="T22" fmla="*/ 12 w 430"/>
                <a:gd name="T23" fmla="*/ 17 h 274"/>
                <a:gd name="T24" fmla="*/ 13 w 430"/>
                <a:gd name="T25" fmla="*/ 21 h 274"/>
                <a:gd name="T26" fmla="*/ 14 w 430"/>
                <a:gd name="T27" fmla="*/ 24 h 274"/>
                <a:gd name="T28" fmla="*/ 15 w 430"/>
                <a:gd name="T29" fmla="*/ 27 h 274"/>
                <a:gd name="T30" fmla="*/ 16 w 430"/>
                <a:gd name="T31" fmla="*/ 30 h 274"/>
                <a:gd name="T32" fmla="*/ 16 w 430"/>
                <a:gd name="T33" fmla="*/ 34 h 274"/>
                <a:gd name="T34" fmla="*/ 14 w 430"/>
                <a:gd name="T35" fmla="*/ 34 h 274"/>
                <a:gd name="T36" fmla="*/ 12 w 430"/>
                <a:gd name="T37" fmla="*/ 34 h 274"/>
                <a:gd name="T38" fmla="*/ 10 w 430"/>
                <a:gd name="T39" fmla="*/ 34 h 274"/>
                <a:gd name="T40" fmla="*/ 7 w 430"/>
                <a:gd name="T41" fmla="*/ 33 h 274"/>
                <a:gd name="T42" fmla="*/ 5 w 430"/>
                <a:gd name="T43" fmla="*/ 33 h 274"/>
                <a:gd name="T44" fmla="*/ 3 w 430"/>
                <a:gd name="T45" fmla="*/ 31 h 274"/>
                <a:gd name="T46" fmla="*/ 1 w 430"/>
                <a:gd name="T47" fmla="*/ 29 h 274"/>
                <a:gd name="T48" fmla="*/ 0 w 430"/>
                <a:gd name="T49" fmla="*/ 27 h 2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30"/>
                <a:gd name="T76" fmla="*/ 0 h 274"/>
                <a:gd name="T77" fmla="*/ 430 w 430"/>
                <a:gd name="T78" fmla="*/ 274 h 2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30" h="274">
                  <a:moveTo>
                    <a:pt x="0" y="220"/>
                  </a:moveTo>
                  <a:lnTo>
                    <a:pt x="18" y="192"/>
                  </a:lnTo>
                  <a:lnTo>
                    <a:pt x="46" y="165"/>
                  </a:lnTo>
                  <a:lnTo>
                    <a:pt x="80" y="137"/>
                  </a:lnTo>
                  <a:lnTo>
                    <a:pt x="118" y="110"/>
                  </a:lnTo>
                  <a:lnTo>
                    <a:pt x="153" y="83"/>
                  </a:lnTo>
                  <a:lnTo>
                    <a:pt x="189" y="55"/>
                  </a:lnTo>
                  <a:lnTo>
                    <a:pt x="217" y="28"/>
                  </a:lnTo>
                  <a:lnTo>
                    <a:pt x="237" y="0"/>
                  </a:lnTo>
                  <a:lnTo>
                    <a:pt x="255" y="55"/>
                  </a:lnTo>
                  <a:lnTo>
                    <a:pt x="285" y="101"/>
                  </a:lnTo>
                  <a:lnTo>
                    <a:pt x="319" y="137"/>
                  </a:lnTo>
                  <a:lnTo>
                    <a:pt x="355" y="170"/>
                  </a:lnTo>
                  <a:lnTo>
                    <a:pt x="386" y="196"/>
                  </a:lnTo>
                  <a:lnTo>
                    <a:pt x="413" y="221"/>
                  </a:lnTo>
                  <a:lnTo>
                    <a:pt x="429" y="246"/>
                  </a:lnTo>
                  <a:lnTo>
                    <a:pt x="430" y="274"/>
                  </a:lnTo>
                  <a:lnTo>
                    <a:pt x="382" y="271"/>
                  </a:lnTo>
                  <a:lnTo>
                    <a:pt x="327" y="269"/>
                  </a:lnTo>
                  <a:lnTo>
                    <a:pt x="265" y="267"/>
                  </a:lnTo>
                  <a:lnTo>
                    <a:pt x="201" y="264"/>
                  </a:lnTo>
                  <a:lnTo>
                    <a:pt x="138" y="258"/>
                  </a:lnTo>
                  <a:lnTo>
                    <a:pt x="81" y="248"/>
                  </a:lnTo>
                  <a:lnTo>
                    <a:pt x="33" y="235"/>
                  </a:lnTo>
                  <a:lnTo>
                    <a:pt x="0" y="220"/>
                  </a:lnTo>
                  <a:close/>
                </a:path>
              </a:pathLst>
            </a:custGeom>
            <a:solidFill>
              <a:srgbClr val="38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5257" y="1871"/>
              <a:ext cx="86" cy="57"/>
            </a:xfrm>
            <a:custGeom>
              <a:avLst/>
              <a:gdLst>
                <a:gd name="T0" fmla="*/ 9 w 259"/>
                <a:gd name="T1" fmla="*/ 9 h 114"/>
                <a:gd name="T2" fmla="*/ 7 w 259"/>
                <a:gd name="T3" fmla="*/ 12 h 114"/>
                <a:gd name="T4" fmla="*/ 5 w 259"/>
                <a:gd name="T5" fmla="*/ 14 h 114"/>
                <a:gd name="T6" fmla="*/ 3 w 259"/>
                <a:gd name="T7" fmla="*/ 14 h 114"/>
                <a:gd name="T8" fmla="*/ 2 w 259"/>
                <a:gd name="T9" fmla="*/ 14 h 114"/>
                <a:gd name="T10" fmla="*/ 1 w 259"/>
                <a:gd name="T11" fmla="*/ 13 h 114"/>
                <a:gd name="T12" fmla="*/ 0 w 259"/>
                <a:gd name="T13" fmla="*/ 10 h 114"/>
                <a:gd name="T14" fmla="*/ 0 w 259"/>
                <a:gd name="T15" fmla="*/ 6 h 114"/>
                <a:gd name="T16" fmla="*/ 0 w 259"/>
                <a:gd name="T17" fmla="*/ 0 h 114"/>
                <a:gd name="T18" fmla="*/ 1 w 259"/>
                <a:gd name="T19" fmla="*/ 2 h 114"/>
                <a:gd name="T20" fmla="*/ 2 w 259"/>
                <a:gd name="T21" fmla="*/ 3 h 114"/>
                <a:gd name="T22" fmla="*/ 2 w 259"/>
                <a:gd name="T23" fmla="*/ 4 h 114"/>
                <a:gd name="T24" fmla="*/ 3 w 259"/>
                <a:gd name="T25" fmla="*/ 4 h 114"/>
                <a:gd name="T26" fmla="*/ 4 w 259"/>
                <a:gd name="T27" fmla="*/ 3 h 114"/>
                <a:gd name="T28" fmla="*/ 5 w 259"/>
                <a:gd name="T29" fmla="*/ 3 h 114"/>
                <a:gd name="T30" fmla="*/ 7 w 259"/>
                <a:gd name="T31" fmla="*/ 2 h 114"/>
                <a:gd name="T32" fmla="*/ 8 w 259"/>
                <a:gd name="T33" fmla="*/ 1 h 114"/>
                <a:gd name="T34" fmla="*/ 8 w 259"/>
                <a:gd name="T35" fmla="*/ 1 h 114"/>
                <a:gd name="T36" fmla="*/ 9 w 259"/>
                <a:gd name="T37" fmla="*/ 1 h 114"/>
                <a:gd name="T38" fmla="*/ 9 w 259"/>
                <a:gd name="T39" fmla="*/ 2 h 114"/>
                <a:gd name="T40" fmla="*/ 9 w 259"/>
                <a:gd name="T41" fmla="*/ 3 h 114"/>
                <a:gd name="T42" fmla="*/ 10 w 259"/>
                <a:gd name="T43" fmla="*/ 4 h 114"/>
                <a:gd name="T44" fmla="*/ 10 w 259"/>
                <a:gd name="T45" fmla="*/ 5 h 114"/>
                <a:gd name="T46" fmla="*/ 10 w 259"/>
                <a:gd name="T47" fmla="*/ 7 h 114"/>
                <a:gd name="T48" fmla="*/ 9 w 259"/>
                <a:gd name="T49" fmla="*/ 9 h 11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9"/>
                <a:gd name="T76" fmla="*/ 0 h 114"/>
                <a:gd name="T77" fmla="*/ 259 w 259"/>
                <a:gd name="T78" fmla="*/ 114 h 11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9" h="114">
                  <a:moveTo>
                    <a:pt x="257" y="67"/>
                  </a:moveTo>
                  <a:lnTo>
                    <a:pt x="185" y="93"/>
                  </a:lnTo>
                  <a:lnTo>
                    <a:pt x="125" y="108"/>
                  </a:lnTo>
                  <a:lnTo>
                    <a:pt x="77" y="114"/>
                  </a:lnTo>
                  <a:lnTo>
                    <a:pt x="42" y="111"/>
                  </a:lnTo>
                  <a:lnTo>
                    <a:pt x="17" y="97"/>
                  </a:lnTo>
                  <a:lnTo>
                    <a:pt x="4" y="73"/>
                  </a:lnTo>
                  <a:lnTo>
                    <a:pt x="0" y="41"/>
                  </a:lnTo>
                  <a:lnTo>
                    <a:pt x="8" y="0"/>
                  </a:lnTo>
                  <a:lnTo>
                    <a:pt x="22" y="12"/>
                  </a:lnTo>
                  <a:lnTo>
                    <a:pt x="42" y="21"/>
                  </a:lnTo>
                  <a:lnTo>
                    <a:pt x="63" y="25"/>
                  </a:lnTo>
                  <a:lnTo>
                    <a:pt x="90" y="26"/>
                  </a:lnTo>
                  <a:lnTo>
                    <a:pt x="117" y="24"/>
                  </a:lnTo>
                  <a:lnTo>
                    <a:pt x="148" y="20"/>
                  </a:lnTo>
                  <a:lnTo>
                    <a:pt x="180" y="12"/>
                  </a:lnTo>
                  <a:lnTo>
                    <a:pt x="217" y="3"/>
                  </a:lnTo>
                  <a:lnTo>
                    <a:pt x="230" y="1"/>
                  </a:lnTo>
                  <a:lnTo>
                    <a:pt x="241" y="5"/>
                  </a:lnTo>
                  <a:lnTo>
                    <a:pt x="248" y="9"/>
                  </a:lnTo>
                  <a:lnTo>
                    <a:pt x="255" y="17"/>
                  </a:lnTo>
                  <a:lnTo>
                    <a:pt x="258" y="25"/>
                  </a:lnTo>
                  <a:lnTo>
                    <a:pt x="259" y="38"/>
                  </a:lnTo>
                  <a:lnTo>
                    <a:pt x="259" y="50"/>
                  </a:lnTo>
                  <a:lnTo>
                    <a:pt x="257" y="67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5257" y="1892"/>
              <a:ext cx="115" cy="67"/>
            </a:xfrm>
            <a:custGeom>
              <a:avLst/>
              <a:gdLst>
                <a:gd name="T0" fmla="*/ 13 w 345"/>
                <a:gd name="T1" fmla="*/ 3 h 134"/>
                <a:gd name="T2" fmla="*/ 10 w 345"/>
                <a:gd name="T3" fmla="*/ 9 h 134"/>
                <a:gd name="T4" fmla="*/ 8 w 345"/>
                <a:gd name="T5" fmla="*/ 13 h 134"/>
                <a:gd name="T6" fmla="*/ 6 w 345"/>
                <a:gd name="T7" fmla="*/ 16 h 134"/>
                <a:gd name="T8" fmla="*/ 5 w 345"/>
                <a:gd name="T9" fmla="*/ 17 h 134"/>
                <a:gd name="T10" fmla="*/ 3 w 345"/>
                <a:gd name="T11" fmla="*/ 15 h 134"/>
                <a:gd name="T12" fmla="*/ 2 w 345"/>
                <a:gd name="T13" fmla="*/ 13 h 134"/>
                <a:gd name="T14" fmla="*/ 1 w 345"/>
                <a:gd name="T15" fmla="*/ 10 h 134"/>
                <a:gd name="T16" fmla="*/ 0 w 345"/>
                <a:gd name="T17" fmla="*/ 5 h 134"/>
                <a:gd name="T18" fmla="*/ 1 w 345"/>
                <a:gd name="T19" fmla="*/ 5 h 134"/>
                <a:gd name="T20" fmla="*/ 2 w 345"/>
                <a:gd name="T21" fmla="*/ 5 h 134"/>
                <a:gd name="T22" fmla="*/ 3 w 345"/>
                <a:gd name="T23" fmla="*/ 4 h 134"/>
                <a:gd name="T24" fmla="*/ 5 w 345"/>
                <a:gd name="T25" fmla="*/ 4 h 134"/>
                <a:gd name="T26" fmla="*/ 6 w 345"/>
                <a:gd name="T27" fmla="*/ 3 h 134"/>
                <a:gd name="T28" fmla="*/ 7 w 345"/>
                <a:gd name="T29" fmla="*/ 3 h 134"/>
                <a:gd name="T30" fmla="*/ 8 w 345"/>
                <a:gd name="T31" fmla="*/ 3 h 134"/>
                <a:gd name="T32" fmla="*/ 9 w 345"/>
                <a:gd name="T33" fmla="*/ 2 h 134"/>
                <a:gd name="T34" fmla="*/ 10 w 345"/>
                <a:gd name="T35" fmla="*/ 1 h 134"/>
                <a:gd name="T36" fmla="*/ 10 w 345"/>
                <a:gd name="T37" fmla="*/ 1 h 134"/>
                <a:gd name="T38" fmla="*/ 11 w 345"/>
                <a:gd name="T39" fmla="*/ 1 h 134"/>
                <a:gd name="T40" fmla="*/ 11 w 345"/>
                <a:gd name="T41" fmla="*/ 0 h 134"/>
                <a:gd name="T42" fmla="*/ 12 w 345"/>
                <a:gd name="T43" fmla="*/ 0 h 134"/>
                <a:gd name="T44" fmla="*/ 12 w 345"/>
                <a:gd name="T45" fmla="*/ 1 h 134"/>
                <a:gd name="T46" fmla="*/ 13 w 345"/>
                <a:gd name="T47" fmla="*/ 1 h 134"/>
                <a:gd name="T48" fmla="*/ 13 w 345"/>
                <a:gd name="T49" fmla="*/ 3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5"/>
                <a:gd name="T76" fmla="*/ 0 h 134"/>
                <a:gd name="T77" fmla="*/ 345 w 345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5" h="134">
                  <a:moveTo>
                    <a:pt x="345" y="25"/>
                  </a:moveTo>
                  <a:lnTo>
                    <a:pt x="281" y="74"/>
                  </a:lnTo>
                  <a:lnTo>
                    <a:pt x="226" y="110"/>
                  </a:lnTo>
                  <a:lnTo>
                    <a:pt x="174" y="128"/>
                  </a:lnTo>
                  <a:lnTo>
                    <a:pt x="130" y="134"/>
                  </a:lnTo>
                  <a:lnTo>
                    <a:pt x="88" y="127"/>
                  </a:lnTo>
                  <a:lnTo>
                    <a:pt x="54" y="110"/>
                  </a:lnTo>
                  <a:lnTo>
                    <a:pt x="24" y="82"/>
                  </a:lnTo>
                  <a:lnTo>
                    <a:pt x="0" y="47"/>
                  </a:lnTo>
                  <a:lnTo>
                    <a:pt x="30" y="43"/>
                  </a:lnTo>
                  <a:lnTo>
                    <a:pt x="63" y="40"/>
                  </a:lnTo>
                  <a:lnTo>
                    <a:pt x="94" y="38"/>
                  </a:lnTo>
                  <a:lnTo>
                    <a:pt x="126" y="35"/>
                  </a:lnTo>
                  <a:lnTo>
                    <a:pt x="157" y="31"/>
                  </a:lnTo>
                  <a:lnTo>
                    <a:pt x="190" y="29"/>
                  </a:lnTo>
                  <a:lnTo>
                    <a:pt x="222" y="25"/>
                  </a:lnTo>
                  <a:lnTo>
                    <a:pt x="255" y="22"/>
                  </a:lnTo>
                  <a:lnTo>
                    <a:pt x="269" y="13"/>
                  </a:lnTo>
                  <a:lnTo>
                    <a:pt x="283" y="6"/>
                  </a:lnTo>
                  <a:lnTo>
                    <a:pt x="295" y="1"/>
                  </a:lnTo>
                  <a:lnTo>
                    <a:pt x="310" y="0"/>
                  </a:lnTo>
                  <a:lnTo>
                    <a:pt x="319" y="0"/>
                  </a:lnTo>
                  <a:lnTo>
                    <a:pt x="329" y="4"/>
                  </a:lnTo>
                  <a:lnTo>
                    <a:pt x="338" y="12"/>
                  </a:lnTo>
                  <a:lnTo>
                    <a:pt x="345" y="25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4576" y="2117"/>
              <a:ext cx="756" cy="639"/>
            </a:xfrm>
            <a:custGeom>
              <a:avLst/>
              <a:gdLst>
                <a:gd name="T0" fmla="*/ 82 w 2268"/>
                <a:gd name="T1" fmla="*/ 89 h 1280"/>
                <a:gd name="T2" fmla="*/ 82 w 2268"/>
                <a:gd name="T3" fmla="*/ 64 h 1280"/>
                <a:gd name="T4" fmla="*/ 83 w 2268"/>
                <a:gd name="T5" fmla="*/ 39 h 1280"/>
                <a:gd name="T6" fmla="*/ 84 w 2268"/>
                <a:gd name="T7" fmla="*/ 14 h 1280"/>
                <a:gd name="T8" fmla="*/ 83 w 2268"/>
                <a:gd name="T9" fmla="*/ 0 h 1280"/>
                <a:gd name="T10" fmla="*/ 80 w 2268"/>
                <a:gd name="T11" fmla="*/ 0 h 1280"/>
                <a:gd name="T12" fmla="*/ 77 w 2268"/>
                <a:gd name="T13" fmla="*/ 1 h 1280"/>
                <a:gd name="T14" fmla="*/ 74 w 2268"/>
                <a:gd name="T15" fmla="*/ 1 h 1280"/>
                <a:gd name="T16" fmla="*/ 65 w 2268"/>
                <a:gd name="T17" fmla="*/ 2 h 1280"/>
                <a:gd name="T18" fmla="*/ 50 w 2268"/>
                <a:gd name="T19" fmla="*/ 5 h 1280"/>
                <a:gd name="T20" fmla="*/ 35 w 2268"/>
                <a:gd name="T21" fmla="*/ 9 h 1280"/>
                <a:gd name="T22" fmla="*/ 20 w 2268"/>
                <a:gd name="T23" fmla="*/ 12 h 1280"/>
                <a:gd name="T24" fmla="*/ 11 w 2268"/>
                <a:gd name="T25" fmla="*/ 15 h 1280"/>
                <a:gd name="T26" fmla="*/ 8 w 2268"/>
                <a:gd name="T27" fmla="*/ 19 h 1280"/>
                <a:gd name="T28" fmla="*/ 5 w 2268"/>
                <a:gd name="T29" fmla="*/ 22 h 1280"/>
                <a:gd name="T30" fmla="*/ 2 w 2268"/>
                <a:gd name="T31" fmla="*/ 26 h 1280"/>
                <a:gd name="T32" fmla="*/ 1 w 2268"/>
                <a:gd name="T33" fmla="*/ 33 h 1280"/>
                <a:gd name="T34" fmla="*/ 3 w 2268"/>
                <a:gd name="T35" fmla="*/ 47 h 1280"/>
                <a:gd name="T36" fmla="*/ 5 w 2268"/>
                <a:gd name="T37" fmla="*/ 61 h 1280"/>
                <a:gd name="T38" fmla="*/ 7 w 2268"/>
                <a:gd name="T39" fmla="*/ 74 h 1280"/>
                <a:gd name="T40" fmla="*/ 7 w 2268"/>
                <a:gd name="T41" fmla="*/ 93 h 1280"/>
                <a:gd name="T42" fmla="*/ 6 w 2268"/>
                <a:gd name="T43" fmla="*/ 113 h 1280"/>
                <a:gd name="T44" fmla="*/ 7 w 2268"/>
                <a:gd name="T45" fmla="*/ 131 h 1280"/>
                <a:gd name="T46" fmla="*/ 10 w 2268"/>
                <a:gd name="T47" fmla="*/ 148 h 1280"/>
                <a:gd name="T48" fmla="*/ 15 w 2268"/>
                <a:gd name="T49" fmla="*/ 156 h 1280"/>
                <a:gd name="T50" fmla="*/ 23 w 2268"/>
                <a:gd name="T51" fmla="*/ 158 h 1280"/>
                <a:gd name="T52" fmla="*/ 31 w 2268"/>
                <a:gd name="T53" fmla="*/ 159 h 1280"/>
                <a:gd name="T54" fmla="*/ 39 w 2268"/>
                <a:gd name="T55" fmla="*/ 159 h 1280"/>
                <a:gd name="T56" fmla="*/ 49 w 2268"/>
                <a:gd name="T57" fmla="*/ 146 h 1280"/>
                <a:gd name="T58" fmla="*/ 59 w 2268"/>
                <a:gd name="T59" fmla="*/ 136 h 1280"/>
                <a:gd name="T60" fmla="*/ 67 w 2268"/>
                <a:gd name="T61" fmla="*/ 138 h 1280"/>
                <a:gd name="T62" fmla="*/ 73 w 2268"/>
                <a:gd name="T63" fmla="*/ 141 h 1280"/>
                <a:gd name="T64" fmla="*/ 77 w 2268"/>
                <a:gd name="T65" fmla="*/ 134 h 1280"/>
                <a:gd name="T66" fmla="*/ 78 w 2268"/>
                <a:gd name="T67" fmla="*/ 125 h 1280"/>
                <a:gd name="T68" fmla="*/ 79 w 2268"/>
                <a:gd name="T69" fmla="*/ 115 h 1280"/>
                <a:gd name="T70" fmla="*/ 80 w 2268"/>
                <a:gd name="T71" fmla="*/ 106 h 128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68"/>
                <a:gd name="T109" fmla="*/ 0 h 1280"/>
                <a:gd name="T110" fmla="*/ 2268 w 2268"/>
                <a:gd name="T111" fmla="*/ 1280 h 128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68" h="1280">
                  <a:moveTo>
                    <a:pt x="2193" y="816"/>
                  </a:moveTo>
                  <a:lnTo>
                    <a:pt x="2202" y="714"/>
                  </a:lnTo>
                  <a:lnTo>
                    <a:pt x="2210" y="615"/>
                  </a:lnTo>
                  <a:lnTo>
                    <a:pt x="2220" y="514"/>
                  </a:lnTo>
                  <a:lnTo>
                    <a:pt x="2230" y="415"/>
                  </a:lnTo>
                  <a:lnTo>
                    <a:pt x="2238" y="313"/>
                  </a:lnTo>
                  <a:lnTo>
                    <a:pt x="2248" y="214"/>
                  </a:lnTo>
                  <a:lnTo>
                    <a:pt x="2258" y="114"/>
                  </a:lnTo>
                  <a:lnTo>
                    <a:pt x="2268" y="14"/>
                  </a:lnTo>
                  <a:lnTo>
                    <a:pt x="2230" y="3"/>
                  </a:lnTo>
                  <a:lnTo>
                    <a:pt x="2193" y="0"/>
                  </a:lnTo>
                  <a:lnTo>
                    <a:pt x="2154" y="1"/>
                  </a:lnTo>
                  <a:lnTo>
                    <a:pt x="2114" y="7"/>
                  </a:lnTo>
                  <a:lnTo>
                    <a:pt x="2075" y="10"/>
                  </a:lnTo>
                  <a:lnTo>
                    <a:pt x="2035" y="14"/>
                  </a:lnTo>
                  <a:lnTo>
                    <a:pt x="1997" y="13"/>
                  </a:lnTo>
                  <a:lnTo>
                    <a:pt x="1962" y="8"/>
                  </a:lnTo>
                  <a:lnTo>
                    <a:pt x="1757" y="21"/>
                  </a:lnTo>
                  <a:lnTo>
                    <a:pt x="1554" y="34"/>
                  </a:lnTo>
                  <a:lnTo>
                    <a:pt x="1349" y="47"/>
                  </a:lnTo>
                  <a:lnTo>
                    <a:pt x="1146" y="61"/>
                  </a:lnTo>
                  <a:lnTo>
                    <a:pt x="941" y="73"/>
                  </a:lnTo>
                  <a:lnTo>
                    <a:pt x="738" y="88"/>
                  </a:lnTo>
                  <a:lnTo>
                    <a:pt x="533" y="101"/>
                  </a:lnTo>
                  <a:lnTo>
                    <a:pt x="330" y="115"/>
                  </a:lnTo>
                  <a:lnTo>
                    <a:pt x="285" y="124"/>
                  </a:lnTo>
                  <a:lnTo>
                    <a:pt x="245" y="137"/>
                  </a:lnTo>
                  <a:lnTo>
                    <a:pt x="207" y="152"/>
                  </a:lnTo>
                  <a:lnTo>
                    <a:pt x="170" y="168"/>
                  </a:lnTo>
                  <a:lnTo>
                    <a:pt x="131" y="183"/>
                  </a:lnTo>
                  <a:lnTo>
                    <a:pt x="91" y="197"/>
                  </a:lnTo>
                  <a:lnTo>
                    <a:pt x="48" y="208"/>
                  </a:lnTo>
                  <a:lnTo>
                    <a:pt x="0" y="214"/>
                  </a:lnTo>
                  <a:lnTo>
                    <a:pt x="26" y="269"/>
                  </a:lnTo>
                  <a:lnTo>
                    <a:pt x="55" y="324"/>
                  </a:lnTo>
                  <a:lnTo>
                    <a:pt x="83" y="379"/>
                  </a:lnTo>
                  <a:lnTo>
                    <a:pt x="111" y="434"/>
                  </a:lnTo>
                  <a:lnTo>
                    <a:pt x="138" y="488"/>
                  </a:lnTo>
                  <a:lnTo>
                    <a:pt x="166" y="543"/>
                  </a:lnTo>
                  <a:lnTo>
                    <a:pt x="194" y="598"/>
                  </a:lnTo>
                  <a:lnTo>
                    <a:pt x="223" y="653"/>
                  </a:lnTo>
                  <a:lnTo>
                    <a:pt x="186" y="746"/>
                  </a:lnTo>
                  <a:lnTo>
                    <a:pt x="168" y="833"/>
                  </a:lnTo>
                  <a:lnTo>
                    <a:pt x="163" y="911"/>
                  </a:lnTo>
                  <a:lnTo>
                    <a:pt x="175" y="987"/>
                  </a:lnTo>
                  <a:lnTo>
                    <a:pt x="194" y="1056"/>
                  </a:lnTo>
                  <a:lnTo>
                    <a:pt x="225" y="1123"/>
                  </a:lnTo>
                  <a:lnTo>
                    <a:pt x="262" y="1186"/>
                  </a:lnTo>
                  <a:lnTo>
                    <a:pt x="304" y="1248"/>
                  </a:lnTo>
                  <a:lnTo>
                    <a:pt x="408" y="1256"/>
                  </a:lnTo>
                  <a:lnTo>
                    <a:pt x="511" y="1264"/>
                  </a:lnTo>
                  <a:lnTo>
                    <a:pt x="615" y="1270"/>
                  </a:lnTo>
                  <a:lnTo>
                    <a:pt x="721" y="1277"/>
                  </a:lnTo>
                  <a:lnTo>
                    <a:pt x="825" y="1280"/>
                  </a:lnTo>
                  <a:lnTo>
                    <a:pt x="933" y="1280"/>
                  </a:lnTo>
                  <a:lnTo>
                    <a:pt x="1040" y="1276"/>
                  </a:lnTo>
                  <a:lnTo>
                    <a:pt x="1150" y="1268"/>
                  </a:lnTo>
                  <a:lnTo>
                    <a:pt x="1324" y="1170"/>
                  </a:lnTo>
                  <a:lnTo>
                    <a:pt x="1470" y="1115"/>
                  </a:lnTo>
                  <a:lnTo>
                    <a:pt x="1593" y="1094"/>
                  </a:lnTo>
                  <a:lnTo>
                    <a:pt x="1702" y="1097"/>
                  </a:lnTo>
                  <a:lnTo>
                    <a:pt x="1796" y="1110"/>
                  </a:lnTo>
                  <a:lnTo>
                    <a:pt x="1887" y="1126"/>
                  </a:lnTo>
                  <a:lnTo>
                    <a:pt x="1976" y="1131"/>
                  </a:lnTo>
                  <a:lnTo>
                    <a:pt x="2072" y="1116"/>
                  </a:lnTo>
                  <a:lnTo>
                    <a:pt x="2084" y="1077"/>
                  </a:lnTo>
                  <a:lnTo>
                    <a:pt x="2094" y="1041"/>
                  </a:lnTo>
                  <a:lnTo>
                    <a:pt x="2104" y="1003"/>
                  </a:lnTo>
                  <a:lnTo>
                    <a:pt x="2114" y="966"/>
                  </a:lnTo>
                  <a:lnTo>
                    <a:pt x="2125" y="927"/>
                  </a:lnTo>
                  <a:lnTo>
                    <a:pt x="2142" y="891"/>
                  </a:lnTo>
                  <a:lnTo>
                    <a:pt x="2163" y="853"/>
                  </a:lnTo>
                  <a:lnTo>
                    <a:pt x="2193" y="816"/>
                  </a:lnTo>
                  <a:close/>
                </a:path>
              </a:pathLst>
            </a:custGeom>
            <a:solidFill>
              <a:srgbClr val="6E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4584" y="2122"/>
              <a:ext cx="740" cy="623"/>
            </a:xfrm>
            <a:custGeom>
              <a:avLst/>
              <a:gdLst>
                <a:gd name="T0" fmla="*/ 79 w 2220"/>
                <a:gd name="T1" fmla="*/ 85 h 1244"/>
                <a:gd name="T2" fmla="*/ 80 w 2220"/>
                <a:gd name="T3" fmla="*/ 61 h 1244"/>
                <a:gd name="T4" fmla="*/ 81 w 2220"/>
                <a:gd name="T5" fmla="*/ 38 h 1244"/>
                <a:gd name="T6" fmla="*/ 82 w 2220"/>
                <a:gd name="T7" fmla="*/ 14 h 1244"/>
                <a:gd name="T8" fmla="*/ 81 w 2220"/>
                <a:gd name="T9" fmla="*/ 1 h 1244"/>
                <a:gd name="T10" fmla="*/ 78 w 2220"/>
                <a:gd name="T11" fmla="*/ 1 h 1244"/>
                <a:gd name="T12" fmla="*/ 75 w 2220"/>
                <a:gd name="T13" fmla="*/ 1 h 1244"/>
                <a:gd name="T14" fmla="*/ 72 w 2220"/>
                <a:gd name="T15" fmla="*/ 2 h 1244"/>
                <a:gd name="T16" fmla="*/ 63 w 2220"/>
                <a:gd name="T17" fmla="*/ 2 h 1244"/>
                <a:gd name="T18" fmla="*/ 49 w 2220"/>
                <a:gd name="T19" fmla="*/ 6 h 1244"/>
                <a:gd name="T20" fmla="*/ 34 w 2220"/>
                <a:gd name="T21" fmla="*/ 9 h 1244"/>
                <a:gd name="T22" fmla="*/ 20 w 2220"/>
                <a:gd name="T23" fmla="*/ 12 h 1244"/>
                <a:gd name="T24" fmla="*/ 11 w 2220"/>
                <a:gd name="T25" fmla="*/ 15 h 1244"/>
                <a:gd name="T26" fmla="*/ 8 w 2220"/>
                <a:gd name="T27" fmla="*/ 18 h 1244"/>
                <a:gd name="T28" fmla="*/ 5 w 2220"/>
                <a:gd name="T29" fmla="*/ 22 h 1244"/>
                <a:gd name="T30" fmla="*/ 2 w 2220"/>
                <a:gd name="T31" fmla="*/ 26 h 1244"/>
                <a:gd name="T32" fmla="*/ 1 w 2220"/>
                <a:gd name="T33" fmla="*/ 33 h 1244"/>
                <a:gd name="T34" fmla="*/ 3 w 2220"/>
                <a:gd name="T35" fmla="*/ 46 h 1244"/>
                <a:gd name="T36" fmla="*/ 5 w 2220"/>
                <a:gd name="T37" fmla="*/ 59 h 1244"/>
                <a:gd name="T38" fmla="*/ 7 w 2220"/>
                <a:gd name="T39" fmla="*/ 72 h 1244"/>
                <a:gd name="T40" fmla="*/ 7 w 2220"/>
                <a:gd name="T41" fmla="*/ 89 h 1244"/>
                <a:gd name="T42" fmla="*/ 6 w 2220"/>
                <a:gd name="T43" fmla="*/ 109 h 1244"/>
                <a:gd name="T44" fmla="*/ 8 w 2220"/>
                <a:gd name="T45" fmla="*/ 126 h 1244"/>
                <a:gd name="T46" fmla="*/ 10 w 2220"/>
                <a:gd name="T47" fmla="*/ 141 h 1244"/>
                <a:gd name="T48" fmla="*/ 16 w 2220"/>
                <a:gd name="T49" fmla="*/ 149 h 1244"/>
                <a:gd name="T50" fmla="*/ 23 w 2220"/>
                <a:gd name="T51" fmla="*/ 152 h 1244"/>
                <a:gd name="T52" fmla="*/ 30 w 2220"/>
                <a:gd name="T53" fmla="*/ 155 h 1244"/>
                <a:gd name="T54" fmla="*/ 38 w 2220"/>
                <a:gd name="T55" fmla="*/ 156 h 1244"/>
                <a:gd name="T56" fmla="*/ 48 w 2220"/>
                <a:gd name="T57" fmla="*/ 144 h 1244"/>
                <a:gd name="T58" fmla="*/ 57 w 2220"/>
                <a:gd name="T59" fmla="*/ 133 h 1244"/>
                <a:gd name="T60" fmla="*/ 64 w 2220"/>
                <a:gd name="T61" fmla="*/ 133 h 1244"/>
                <a:gd name="T62" fmla="*/ 71 w 2220"/>
                <a:gd name="T63" fmla="*/ 134 h 1244"/>
                <a:gd name="T64" fmla="*/ 74 w 2220"/>
                <a:gd name="T65" fmla="*/ 128 h 1244"/>
                <a:gd name="T66" fmla="*/ 75 w 2220"/>
                <a:gd name="T67" fmla="*/ 119 h 1244"/>
                <a:gd name="T68" fmla="*/ 76 w 2220"/>
                <a:gd name="T69" fmla="*/ 110 h 1244"/>
                <a:gd name="T70" fmla="*/ 77 w 2220"/>
                <a:gd name="T71" fmla="*/ 101 h 1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20"/>
                <a:gd name="T109" fmla="*/ 0 h 1244"/>
                <a:gd name="T110" fmla="*/ 2220 w 2220"/>
                <a:gd name="T111" fmla="*/ 1244 h 124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20" h="1244">
                  <a:moveTo>
                    <a:pt x="2114" y="771"/>
                  </a:moveTo>
                  <a:lnTo>
                    <a:pt x="2123" y="675"/>
                  </a:lnTo>
                  <a:lnTo>
                    <a:pt x="2137" y="581"/>
                  </a:lnTo>
                  <a:lnTo>
                    <a:pt x="2151" y="487"/>
                  </a:lnTo>
                  <a:lnTo>
                    <a:pt x="2166" y="393"/>
                  </a:lnTo>
                  <a:lnTo>
                    <a:pt x="2180" y="297"/>
                  </a:lnTo>
                  <a:lnTo>
                    <a:pt x="2196" y="203"/>
                  </a:lnTo>
                  <a:lnTo>
                    <a:pt x="2209" y="108"/>
                  </a:lnTo>
                  <a:lnTo>
                    <a:pt x="2220" y="14"/>
                  </a:lnTo>
                  <a:lnTo>
                    <a:pt x="2183" y="4"/>
                  </a:lnTo>
                  <a:lnTo>
                    <a:pt x="2142" y="0"/>
                  </a:lnTo>
                  <a:lnTo>
                    <a:pt x="2100" y="1"/>
                  </a:lnTo>
                  <a:lnTo>
                    <a:pt x="2058" y="5"/>
                  </a:lnTo>
                  <a:lnTo>
                    <a:pt x="2012" y="8"/>
                  </a:lnTo>
                  <a:lnTo>
                    <a:pt x="1970" y="10"/>
                  </a:lnTo>
                  <a:lnTo>
                    <a:pt x="1931" y="9"/>
                  </a:lnTo>
                  <a:lnTo>
                    <a:pt x="1895" y="4"/>
                  </a:lnTo>
                  <a:lnTo>
                    <a:pt x="1700" y="15"/>
                  </a:lnTo>
                  <a:lnTo>
                    <a:pt x="1509" y="29"/>
                  </a:lnTo>
                  <a:lnTo>
                    <a:pt x="1314" y="42"/>
                  </a:lnTo>
                  <a:lnTo>
                    <a:pt x="1122" y="55"/>
                  </a:lnTo>
                  <a:lnTo>
                    <a:pt x="928" y="66"/>
                  </a:lnTo>
                  <a:lnTo>
                    <a:pt x="735" y="79"/>
                  </a:lnTo>
                  <a:lnTo>
                    <a:pt x="542" y="93"/>
                  </a:lnTo>
                  <a:lnTo>
                    <a:pt x="350" y="106"/>
                  </a:lnTo>
                  <a:lnTo>
                    <a:pt x="304" y="113"/>
                  </a:lnTo>
                  <a:lnTo>
                    <a:pt x="262" y="128"/>
                  </a:lnTo>
                  <a:lnTo>
                    <a:pt x="220" y="142"/>
                  </a:lnTo>
                  <a:lnTo>
                    <a:pt x="179" y="160"/>
                  </a:lnTo>
                  <a:lnTo>
                    <a:pt x="135" y="175"/>
                  </a:lnTo>
                  <a:lnTo>
                    <a:pt x="91" y="190"/>
                  </a:lnTo>
                  <a:lnTo>
                    <a:pt x="46" y="201"/>
                  </a:lnTo>
                  <a:lnTo>
                    <a:pt x="0" y="207"/>
                  </a:lnTo>
                  <a:lnTo>
                    <a:pt x="25" y="258"/>
                  </a:lnTo>
                  <a:lnTo>
                    <a:pt x="52" y="311"/>
                  </a:lnTo>
                  <a:lnTo>
                    <a:pt x="77" y="363"/>
                  </a:lnTo>
                  <a:lnTo>
                    <a:pt x="104" y="415"/>
                  </a:lnTo>
                  <a:lnTo>
                    <a:pt x="129" y="466"/>
                  </a:lnTo>
                  <a:lnTo>
                    <a:pt x="156" y="518"/>
                  </a:lnTo>
                  <a:lnTo>
                    <a:pt x="183" y="570"/>
                  </a:lnTo>
                  <a:lnTo>
                    <a:pt x="210" y="623"/>
                  </a:lnTo>
                  <a:lnTo>
                    <a:pt x="177" y="710"/>
                  </a:lnTo>
                  <a:lnTo>
                    <a:pt x="163" y="792"/>
                  </a:lnTo>
                  <a:lnTo>
                    <a:pt x="166" y="865"/>
                  </a:lnTo>
                  <a:lnTo>
                    <a:pt x="183" y="936"/>
                  </a:lnTo>
                  <a:lnTo>
                    <a:pt x="208" y="1000"/>
                  </a:lnTo>
                  <a:lnTo>
                    <a:pt x="242" y="1063"/>
                  </a:lnTo>
                  <a:lnTo>
                    <a:pt x="282" y="1121"/>
                  </a:lnTo>
                  <a:lnTo>
                    <a:pt x="324" y="1180"/>
                  </a:lnTo>
                  <a:lnTo>
                    <a:pt x="422" y="1188"/>
                  </a:lnTo>
                  <a:lnTo>
                    <a:pt x="519" y="1201"/>
                  </a:lnTo>
                  <a:lnTo>
                    <a:pt x="616" y="1214"/>
                  </a:lnTo>
                  <a:lnTo>
                    <a:pt x="715" y="1227"/>
                  </a:lnTo>
                  <a:lnTo>
                    <a:pt x="813" y="1238"/>
                  </a:lnTo>
                  <a:lnTo>
                    <a:pt x="914" y="1244"/>
                  </a:lnTo>
                  <a:lnTo>
                    <a:pt x="1016" y="1244"/>
                  </a:lnTo>
                  <a:lnTo>
                    <a:pt x="1122" y="1239"/>
                  </a:lnTo>
                  <a:lnTo>
                    <a:pt x="1285" y="1145"/>
                  </a:lnTo>
                  <a:lnTo>
                    <a:pt x="1425" y="1089"/>
                  </a:lnTo>
                  <a:lnTo>
                    <a:pt x="1544" y="1063"/>
                  </a:lnTo>
                  <a:lnTo>
                    <a:pt x="1645" y="1057"/>
                  </a:lnTo>
                  <a:lnTo>
                    <a:pt x="1736" y="1061"/>
                  </a:lnTo>
                  <a:lnTo>
                    <a:pt x="1822" y="1069"/>
                  </a:lnTo>
                  <a:lnTo>
                    <a:pt x="1907" y="1069"/>
                  </a:lnTo>
                  <a:lnTo>
                    <a:pt x="1998" y="1055"/>
                  </a:lnTo>
                  <a:lnTo>
                    <a:pt x="2010" y="1018"/>
                  </a:lnTo>
                  <a:lnTo>
                    <a:pt x="2021" y="983"/>
                  </a:lnTo>
                  <a:lnTo>
                    <a:pt x="2029" y="946"/>
                  </a:lnTo>
                  <a:lnTo>
                    <a:pt x="2039" y="911"/>
                  </a:lnTo>
                  <a:lnTo>
                    <a:pt x="2051" y="876"/>
                  </a:lnTo>
                  <a:lnTo>
                    <a:pt x="2066" y="841"/>
                  </a:lnTo>
                  <a:lnTo>
                    <a:pt x="2086" y="805"/>
                  </a:lnTo>
                  <a:lnTo>
                    <a:pt x="2114" y="771"/>
                  </a:lnTo>
                  <a:close/>
                </a:path>
              </a:pathLst>
            </a:custGeom>
            <a:solidFill>
              <a:srgbClr val="7D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4592" y="2128"/>
              <a:ext cx="724" cy="607"/>
            </a:xfrm>
            <a:custGeom>
              <a:avLst/>
              <a:gdLst>
                <a:gd name="T0" fmla="*/ 76 w 2172"/>
                <a:gd name="T1" fmla="*/ 79 h 1216"/>
                <a:gd name="T2" fmla="*/ 77 w 2172"/>
                <a:gd name="T3" fmla="*/ 57 h 1216"/>
                <a:gd name="T4" fmla="*/ 79 w 2172"/>
                <a:gd name="T5" fmla="*/ 35 h 1216"/>
                <a:gd name="T6" fmla="*/ 80 w 2172"/>
                <a:gd name="T7" fmla="*/ 13 h 1216"/>
                <a:gd name="T8" fmla="*/ 79 w 2172"/>
                <a:gd name="T9" fmla="*/ 0 h 1216"/>
                <a:gd name="T10" fmla="*/ 76 w 2172"/>
                <a:gd name="T11" fmla="*/ 0 h 1216"/>
                <a:gd name="T12" fmla="*/ 72 w 2172"/>
                <a:gd name="T13" fmla="*/ 0 h 1216"/>
                <a:gd name="T14" fmla="*/ 69 w 2172"/>
                <a:gd name="T15" fmla="*/ 1 h 1216"/>
                <a:gd name="T16" fmla="*/ 61 w 2172"/>
                <a:gd name="T17" fmla="*/ 1 h 1216"/>
                <a:gd name="T18" fmla="*/ 47 w 2172"/>
                <a:gd name="T19" fmla="*/ 4 h 1216"/>
                <a:gd name="T20" fmla="*/ 34 w 2172"/>
                <a:gd name="T21" fmla="*/ 7 h 1216"/>
                <a:gd name="T22" fmla="*/ 20 w 2172"/>
                <a:gd name="T23" fmla="*/ 10 h 1216"/>
                <a:gd name="T24" fmla="*/ 12 w 2172"/>
                <a:gd name="T25" fmla="*/ 13 h 1216"/>
                <a:gd name="T26" fmla="*/ 9 w 2172"/>
                <a:gd name="T27" fmla="*/ 17 h 1216"/>
                <a:gd name="T28" fmla="*/ 5 w 2172"/>
                <a:gd name="T29" fmla="*/ 21 h 1216"/>
                <a:gd name="T30" fmla="*/ 2 w 2172"/>
                <a:gd name="T31" fmla="*/ 24 h 1216"/>
                <a:gd name="T32" fmla="*/ 1 w 2172"/>
                <a:gd name="T33" fmla="*/ 31 h 1216"/>
                <a:gd name="T34" fmla="*/ 3 w 2172"/>
                <a:gd name="T35" fmla="*/ 43 h 1216"/>
                <a:gd name="T36" fmla="*/ 5 w 2172"/>
                <a:gd name="T37" fmla="*/ 56 h 1216"/>
                <a:gd name="T38" fmla="*/ 6 w 2172"/>
                <a:gd name="T39" fmla="*/ 68 h 1216"/>
                <a:gd name="T40" fmla="*/ 6 w 2172"/>
                <a:gd name="T41" fmla="*/ 84 h 1216"/>
                <a:gd name="T42" fmla="*/ 6 w 2172"/>
                <a:gd name="T43" fmla="*/ 102 h 1216"/>
                <a:gd name="T44" fmla="*/ 8 w 2172"/>
                <a:gd name="T45" fmla="*/ 118 h 1216"/>
                <a:gd name="T46" fmla="*/ 11 w 2172"/>
                <a:gd name="T47" fmla="*/ 132 h 1216"/>
                <a:gd name="T48" fmla="*/ 16 w 2172"/>
                <a:gd name="T49" fmla="*/ 140 h 1216"/>
                <a:gd name="T50" fmla="*/ 23 w 2172"/>
                <a:gd name="T51" fmla="*/ 144 h 1216"/>
                <a:gd name="T52" fmla="*/ 30 w 2172"/>
                <a:gd name="T53" fmla="*/ 149 h 1216"/>
                <a:gd name="T54" fmla="*/ 37 w 2172"/>
                <a:gd name="T55" fmla="*/ 151 h 1216"/>
                <a:gd name="T56" fmla="*/ 46 w 2172"/>
                <a:gd name="T57" fmla="*/ 140 h 1216"/>
                <a:gd name="T58" fmla="*/ 55 w 2172"/>
                <a:gd name="T59" fmla="*/ 128 h 1216"/>
                <a:gd name="T60" fmla="*/ 62 w 2172"/>
                <a:gd name="T61" fmla="*/ 126 h 1216"/>
                <a:gd name="T62" fmla="*/ 68 w 2172"/>
                <a:gd name="T63" fmla="*/ 126 h 1216"/>
                <a:gd name="T64" fmla="*/ 72 w 2172"/>
                <a:gd name="T65" fmla="*/ 120 h 1216"/>
                <a:gd name="T66" fmla="*/ 72 w 2172"/>
                <a:gd name="T67" fmla="*/ 111 h 1216"/>
                <a:gd name="T68" fmla="*/ 73 w 2172"/>
                <a:gd name="T69" fmla="*/ 103 h 1216"/>
                <a:gd name="T70" fmla="*/ 74 w 2172"/>
                <a:gd name="T71" fmla="*/ 94 h 12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72"/>
                <a:gd name="T109" fmla="*/ 0 h 1216"/>
                <a:gd name="T110" fmla="*/ 2172 w 2172"/>
                <a:gd name="T111" fmla="*/ 1216 h 121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72" h="1216">
                  <a:moveTo>
                    <a:pt x="2035" y="726"/>
                  </a:moveTo>
                  <a:lnTo>
                    <a:pt x="2046" y="636"/>
                  </a:lnTo>
                  <a:lnTo>
                    <a:pt x="2062" y="547"/>
                  </a:lnTo>
                  <a:lnTo>
                    <a:pt x="2082" y="459"/>
                  </a:lnTo>
                  <a:lnTo>
                    <a:pt x="2103" y="371"/>
                  </a:lnTo>
                  <a:lnTo>
                    <a:pt x="2123" y="282"/>
                  </a:lnTo>
                  <a:lnTo>
                    <a:pt x="2144" y="195"/>
                  </a:lnTo>
                  <a:lnTo>
                    <a:pt x="2159" y="106"/>
                  </a:lnTo>
                  <a:lnTo>
                    <a:pt x="2172" y="17"/>
                  </a:lnTo>
                  <a:lnTo>
                    <a:pt x="2135" y="5"/>
                  </a:lnTo>
                  <a:lnTo>
                    <a:pt x="2094" y="2"/>
                  </a:lnTo>
                  <a:lnTo>
                    <a:pt x="2048" y="0"/>
                  </a:lnTo>
                  <a:lnTo>
                    <a:pt x="2000" y="4"/>
                  </a:lnTo>
                  <a:lnTo>
                    <a:pt x="1950" y="7"/>
                  </a:lnTo>
                  <a:lnTo>
                    <a:pt x="1905" y="9"/>
                  </a:lnTo>
                  <a:lnTo>
                    <a:pt x="1864" y="8"/>
                  </a:lnTo>
                  <a:lnTo>
                    <a:pt x="1829" y="3"/>
                  </a:lnTo>
                  <a:lnTo>
                    <a:pt x="1645" y="15"/>
                  </a:lnTo>
                  <a:lnTo>
                    <a:pt x="1462" y="26"/>
                  </a:lnTo>
                  <a:lnTo>
                    <a:pt x="1278" y="38"/>
                  </a:lnTo>
                  <a:lnTo>
                    <a:pt x="1096" y="50"/>
                  </a:lnTo>
                  <a:lnTo>
                    <a:pt x="914" y="62"/>
                  </a:lnTo>
                  <a:lnTo>
                    <a:pt x="732" y="73"/>
                  </a:lnTo>
                  <a:lnTo>
                    <a:pt x="550" y="85"/>
                  </a:lnTo>
                  <a:lnTo>
                    <a:pt x="368" y="98"/>
                  </a:lnTo>
                  <a:lnTo>
                    <a:pt x="324" y="107"/>
                  </a:lnTo>
                  <a:lnTo>
                    <a:pt x="279" y="120"/>
                  </a:lnTo>
                  <a:lnTo>
                    <a:pt x="232" y="137"/>
                  </a:lnTo>
                  <a:lnTo>
                    <a:pt x="187" y="156"/>
                  </a:lnTo>
                  <a:lnTo>
                    <a:pt x="139" y="171"/>
                  </a:lnTo>
                  <a:lnTo>
                    <a:pt x="93" y="187"/>
                  </a:lnTo>
                  <a:lnTo>
                    <a:pt x="45" y="197"/>
                  </a:lnTo>
                  <a:lnTo>
                    <a:pt x="0" y="204"/>
                  </a:lnTo>
                  <a:lnTo>
                    <a:pt x="24" y="252"/>
                  </a:lnTo>
                  <a:lnTo>
                    <a:pt x="49" y="302"/>
                  </a:lnTo>
                  <a:lnTo>
                    <a:pt x="73" y="350"/>
                  </a:lnTo>
                  <a:lnTo>
                    <a:pt x="98" y="400"/>
                  </a:lnTo>
                  <a:lnTo>
                    <a:pt x="122" y="448"/>
                  </a:lnTo>
                  <a:lnTo>
                    <a:pt x="148" y="498"/>
                  </a:lnTo>
                  <a:lnTo>
                    <a:pt x="173" y="546"/>
                  </a:lnTo>
                  <a:lnTo>
                    <a:pt x="199" y="597"/>
                  </a:lnTo>
                  <a:lnTo>
                    <a:pt x="169" y="679"/>
                  </a:lnTo>
                  <a:lnTo>
                    <a:pt x="160" y="755"/>
                  </a:lnTo>
                  <a:lnTo>
                    <a:pt x="169" y="823"/>
                  </a:lnTo>
                  <a:lnTo>
                    <a:pt x="192" y="888"/>
                  </a:lnTo>
                  <a:lnTo>
                    <a:pt x="223" y="947"/>
                  </a:lnTo>
                  <a:lnTo>
                    <a:pt x="261" y="1004"/>
                  </a:lnTo>
                  <a:lnTo>
                    <a:pt x="302" y="1059"/>
                  </a:lnTo>
                  <a:lnTo>
                    <a:pt x="343" y="1114"/>
                  </a:lnTo>
                  <a:lnTo>
                    <a:pt x="434" y="1123"/>
                  </a:lnTo>
                  <a:lnTo>
                    <a:pt x="526" y="1140"/>
                  </a:lnTo>
                  <a:lnTo>
                    <a:pt x="618" y="1160"/>
                  </a:lnTo>
                  <a:lnTo>
                    <a:pt x="711" y="1181"/>
                  </a:lnTo>
                  <a:lnTo>
                    <a:pt x="803" y="1198"/>
                  </a:lnTo>
                  <a:lnTo>
                    <a:pt x="897" y="1211"/>
                  </a:lnTo>
                  <a:lnTo>
                    <a:pt x="993" y="1216"/>
                  </a:lnTo>
                  <a:lnTo>
                    <a:pt x="1092" y="1213"/>
                  </a:lnTo>
                  <a:lnTo>
                    <a:pt x="1247" y="1122"/>
                  </a:lnTo>
                  <a:lnTo>
                    <a:pt x="1380" y="1064"/>
                  </a:lnTo>
                  <a:lnTo>
                    <a:pt x="1492" y="1032"/>
                  </a:lnTo>
                  <a:lnTo>
                    <a:pt x="1589" y="1020"/>
                  </a:lnTo>
                  <a:lnTo>
                    <a:pt x="1675" y="1016"/>
                  </a:lnTo>
                  <a:lnTo>
                    <a:pt x="1758" y="1016"/>
                  </a:lnTo>
                  <a:lnTo>
                    <a:pt x="1839" y="1012"/>
                  </a:lnTo>
                  <a:lnTo>
                    <a:pt x="1926" y="996"/>
                  </a:lnTo>
                  <a:lnTo>
                    <a:pt x="1936" y="961"/>
                  </a:lnTo>
                  <a:lnTo>
                    <a:pt x="1946" y="927"/>
                  </a:lnTo>
                  <a:lnTo>
                    <a:pt x="1953" y="893"/>
                  </a:lnTo>
                  <a:lnTo>
                    <a:pt x="1963" y="861"/>
                  </a:lnTo>
                  <a:lnTo>
                    <a:pt x="1973" y="825"/>
                  </a:lnTo>
                  <a:lnTo>
                    <a:pt x="1988" y="793"/>
                  </a:lnTo>
                  <a:lnTo>
                    <a:pt x="2008" y="759"/>
                  </a:lnTo>
                  <a:lnTo>
                    <a:pt x="2035" y="726"/>
                  </a:lnTo>
                  <a:close/>
                </a:path>
              </a:pathLst>
            </a:custGeom>
            <a:solidFill>
              <a:srgbClr val="8C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4600" y="2133"/>
              <a:ext cx="708" cy="593"/>
            </a:xfrm>
            <a:custGeom>
              <a:avLst/>
              <a:gdLst>
                <a:gd name="T0" fmla="*/ 73 w 2124"/>
                <a:gd name="T1" fmla="*/ 74 h 1187"/>
                <a:gd name="T2" fmla="*/ 74 w 2124"/>
                <a:gd name="T3" fmla="*/ 54 h 1187"/>
                <a:gd name="T4" fmla="*/ 77 w 2124"/>
                <a:gd name="T5" fmla="*/ 33 h 1187"/>
                <a:gd name="T6" fmla="*/ 78 w 2124"/>
                <a:gd name="T7" fmla="*/ 12 h 1187"/>
                <a:gd name="T8" fmla="*/ 77 w 2124"/>
                <a:gd name="T9" fmla="*/ 1 h 1187"/>
                <a:gd name="T10" fmla="*/ 74 w 2124"/>
                <a:gd name="T11" fmla="*/ 0 h 1187"/>
                <a:gd name="T12" fmla="*/ 70 w 2124"/>
                <a:gd name="T13" fmla="*/ 0 h 1187"/>
                <a:gd name="T14" fmla="*/ 67 w 2124"/>
                <a:gd name="T15" fmla="*/ 0 h 1187"/>
                <a:gd name="T16" fmla="*/ 59 w 2124"/>
                <a:gd name="T17" fmla="*/ 1 h 1187"/>
                <a:gd name="T18" fmla="*/ 46 w 2124"/>
                <a:gd name="T19" fmla="*/ 4 h 1187"/>
                <a:gd name="T20" fmla="*/ 33 w 2124"/>
                <a:gd name="T21" fmla="*/ 6 h 1187"/>
                <a:gd name="T22" fmla="*/ 21 w 2124"/>
                <a:gd name="T23" fmla="*/ 9 h 1187"/>
                <a:gd name="T24" fmla="*/ 13 w 2124"/>
                <a:gd name="T25" fmla="*/ 12 h 1187"/>
                <a:gd name="T26" fmla="*/ 9 w 2124"/>
                <a:gd name="T27" fmla="*/ 16 h 1187"/>
                <a:gd name="T28" fmla="*/ 5 w 2124"/>
                <a:gd name="T29" fmla="*/ 20 h 1187"/>
                <a:gd name="T30" fmla="*/ 2 w 2124"/>
                <a:gd name="T31" fmla="*/ 24 h 1187"/>
                <a:gd name="T32" fmla="*/ 1 w 2124"/>
                <a:gd name="T33" fmla="*/ 30 h 1187"/>
                <a:gd name="T34" fmla="*/ 3 w 2124"/>
                <a:gd name="T35" fmla="*/ 42 h 1187"/>
                <a:gd name="T36" fmla="*/ 4 w 2124"/>
                <a:gd name="T37" fmla="*/ 53 h 1187"/>
                <a:gd name="T38" fmla="*/ 6 w 2124"/>
                <a:gd name="T39" fmla="*/ 65 h 1187"/>
                <a:gd name="T40" fmla="*/ 6 w 2124"/>
                <a:gd name="T41" fmla="*/ 80 h 1187"/>
                <a:gd name="T42" fmla="*/ 6 w 2124"/>
                <a:gd name="T43" fmla="*/ 97 h 1187"/>
                <a:gd name="T44" fmla="*/ 9 w 2124"/>
                <a:gd name="T45" fmla="*/ 111 h 1187"/>
                <a:gd name="T46" fmla="*/ 12 w 2124"/>
                <a:gd name="T47" fmla="*/ 124 h 1187"/>
                <a:gd name="T48" fmla="*/ 17 w 2124"/>
                <a:gd name="T49" fmla="*/ 132 h 1187"/>
                <a:gd name="T50" fmla="*/ 23 w 2124"/>
                <a:gd name="T51" fmla="*/ 137 h 1187"/>
                <a:gd name="T52" fmla="*/ 29 w 2124"/>
                <a:gd name="T53" fmla="*/ 144 h 1187"/>
                <a:gd name="T54" fmla="*/ 36 w 2124"/>
                <a:gd name="T55" fmla="*/ 148 h 1187"/>
                <a:gd name="T56" fmla="*/ 45 w 2124"/>
                <a:gd name="T57" fmla="*/ 137 h 1187"/>
                <a:gd name="T58" fmla="*/ 53 w 2124"/>
                <a:gd name="T59" fmla="*/ 125 h 1187"/>
                <a:gd name="T60" fmla="*/ 60 w 2124"/>
                <a:gd name="T61" fmla="*/ 121 h 1187"/>
                <a:gd name="T62" fmla="*/ 66 w 2124"/>
                <a:gd name="T63" fmla="*/ 119 h 1187"/>
                <a:gd name="T64" fmla="*/ 69 w 2124"/>
                <a:gd name="T65" fmla="*/ 112 h 1187"/>
                <a:gd name="T66" fmla="*/ 70 w 2124"/>
                <a:gd name="T67" fmla="*/ 104 h 1187"/>
                <a:gd name="T68" fmla="*/ 70 w 2124"/>
                <a:gd name="T69" fmla="*/ 96 h 1187"/>
                <a:gd name="T70" fmla="*/ 71 w 2124"/>
                <a:gd name="T71" fmla="*/ 89 h 11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124"/>
                <a:gd name="T109" fmla="*/ 0 h 1187"/>
                <a:gd name="T110" fmla="*/ 2124 w 2124"/>
                <a:gd name="T111" fmla="*/ 1187 h 11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124" h="1187">
                  <a:moveTo>
                    <a:pt x="1956" y="681"/>
                  </a:moveTo>
                  <a:lnTo>
                    <a:pt x="1967" y="596"/>
                  </a:lnTo>
                  <a:lnTo>
                    <a:pt x="1987" y="514"/>
                  </a:lnTo>
                  <a:lnTo>
                    <a:pt x="2011" y="432"/>
                  </a:lnTo>
                  <a:lnTo>
                    <a:pt x="2039" y="350"/>
                  </a:lnTo>
                  <a:lnTo>
                    <a:pt x="2066" y="266"/>
                  </a:lnTo>
                  <a:lnTo>
                    <a:pt x="2090" y="184"/>
                  </a:lnTo>
                  <a:lnTo>
                    <a:pt x="2110" y="100"/>
                  </a:lnTo>
                  <a:lnTo>
                    <a:pt x="2124" y="18"/>
                  </a:lnTo>
                  <a:lnTo>
                    <a:pt x="2089" y="8"/>
                  </a:lnTo>
                  <a:lnTo>
                    <a:pt x="2045" y="4"/>
                  </a:lnTo>
                  <a:lnTo>
                    <a:pt x="1995" y="2"/>
                  </a:lnTo>
                  <a:lnTo>
                    <a:pt x="1943" y="5"/>
                  </a:lnTo>
                  <a:lnTo>
                    <a:pt x="1890" y="6"/>
                  </a:lnTo>
                  <a:lnTo>
                    <a:pt x="1840" y="8"/>
                  </a:lnTo>
                  <a:lnTo>
                    <a:pt x="1796" y="5"/>
                  </a:lnTo>
                  <a:lnTo>
                    <a:pt x="1763" y="0"/>
                  </a:lnTo>
                  <a:lnTo>
                    <a:pt x="1589" y="10"/>
                  </a:lnTo>
                  <a:lnTo>
                    <a:pt x="1417" y="22"/>
                  </a:lnTo>
                  <a:lnTo>
                    <a:pt x="1245" y="32"/>
                  </a:lnTo>
                  <a:lnTo>
                    <a:pt x="1072" y="44"/>
                  </a:lnTo>
                  <a:lnTo>
                    <a:pt x="900" y="55"/>
                  </a:lnTo>
                  <a:lnTo>
                    <a:pt x="728" y="66"/>
                  </a:lnTo>
                  <a:lnTo>
                    <a:pt x="556" y="78"/>
                  </a:lnTo>
                  <a:lnTo>
                    <a:pt x="385" y="90"/>
                  </a:lnTo>
                  <a:lnTo>
                    <a:pt x="341" y="99"/>
                  </a:lnTo>
                  <a:lnTo>
                    <a:pt x="296" y="113"/>
                  </a:lnTo>
                  <a:lnTo>
                    <a:pt x="245" y="129"/>
                  </a:lnTo>
                  <a:lnTo>
                    <a:pt x="196" y="149"/>
                  </a:lnTo>
                  <a:lnTo>
                    <a:pt x="144" y="166"/>
                  </a:lnTo>
                  <a:lnTo>
                    <a:pt x="93" y="181"/>
                  </a:lnTo>
                  <a:lnTo>
                    <a:pt x="43" y="192"/>
                  </a:lnTo>
                  <a:lnTo>
                    <a:pt x="0" y="199"/>
                  </a:lnTo>
                  <a:lnTo>
                    <a:pt x="22" y="245"/>
                  </a:lnTo>
                  <a:lnTo>
                    <a:pt x="46" y="291"/>
                  </a:lnTo>
                  <a:lnTo>
                    <a:pt x="69" y="337"/>
                  </a:lnTo>
                  <a:lnTo>
                    <a:pt x="93" y="384"/>
                  </a:lnTo>
                  <a:lnTo>
                    <a:pt x="115" y="429"/>
                  </a:lnTo>
                  <a:lnTo>
                    <a:pt x="139" y="475"/>
                  </a:lnTo>
                  <a:lnTo>
                    <a:pt x="163" y="522"/>
                  </a:lnTo>
                  <a:lnTo>
                    <a:pt x="187" y="569"/>
                  </a:lnTo>
                  <a:lnTo>
                    <a:pt x="160" y="646"/>
                  </a:lnTo>
                  <a:lnTo>
                    <a:pt x="156" y="717"/>
                  </a:lnTo>
                  <a:lnTo>
                    <a:pt x="170" y="779"/>
                  </a:lnTo>
                  <a:lnTo>
                    <a:pt x="199" y="839"/>
                  </a:lnTo>
                  <a:lnTo>
                    <a:pt x="234" y="893"/>
                  </a:lnTo>
                  <a:lnTo>
                    <a:pt x="278" y="945"/>
                  </a:lnTo>
                  <a:lnTo>
                    <a:pt x="320" y="996"/>
                  </a:lnTo>
                  <a:lnTo>
                    <a:pt x="361" y="1047"/>
                  </a:lnTo>
                  <a:lnTo>
                    <a:pt x="447" y="1057"/>
                  </a:lnTo>
                  <a:lnTo>
                    <a:pt x="533" y="1078"/>
                  </a:lnTo>
                  <a:lnTo>
                    <a:pt x="619" y="1103"/>
                  </a:lnTo>
                  <a:lnTo>
                    <a:pt x="705" y="1132"/>
                  </a:lnTo>
                  <a:lnTo>
                    <a:pt x="791" y="1155"/>
                  </a:lnTo>
                  <a:lnTo>
                    <a:pt x="880" y="1176"/>
                  </a:lnTo>
                  <a:lnTo>
                    <a:pt x="969" y="1187"/>
                  </a:lnTo>
                  <a:lnTo>
                    <a:pt x="1062" y="1185"/>
                  </a:lnTo>
                  <a:lnTo>
                    <a:pt x="1209" y="1096"/>
                  </a:lnTo>
                  <a:lnTo>
                    <a:pt x="1335" y="1038"/>
                  </a:lnTo>
                  <a:lnTo>
                    <a:pt x="1441" y="1001"/>
                  </a:lnTo>
                  <a:lnTo>
                    <a:pt x="1534" y="980"/>
                  </a:lnTo>
                  <a:lnTo>
                    <a:pt x="1616" y="969"/>
                  </a:lnTo>
                  <a:lnTo>
                    <a:pt x="1693" y="962"/>
                  </a:lnTo>
                  <a:lnTo>
                    <a:pt x="1771" y="953"/>
                  </a:lnTo>
                  <a:lnTo>
                    <a:pt x="1853" y="936"/>
                  </a:lnTo>
                  <a:lnTo>
                    <a:pt x="1863" y="903"/>
                  </a:lnTo>
                  <a:lnTo>
                    <a:pt x="1873" y="872"/>
                  </a:lnTo>
                  <a:lnTo>
                    <a:pt x="1880" y="839"/>
                  </a:lnTo>
                  <a:lnTo>
                    <a:pt x="1888" y="808"/>
                  </a:lnTo>
                  <a:lnTo>
                    <a:pt x="1898" y="775"/>
                  </a:lnTo>
                  <a:lnTo>
                    <a:pt x="1912" y="744"/>
                  </a:lnTo>
                  <a:lnTo>
                    <a:pt x="1929" y="713"/>
                  </a:lnTo>
                  <a:lnTo>
                    <a:pt x="1956" y="681"/>
                  </a:lnTo>
                  <a:close/>
                </a:path>
              </a:pathLst>
            </a:custGeom>
            <a:solidFill>
              <a:srgbClr val="9E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4600" y="2199"/>
              <a:ext cx="125" cy="191"/>
            </a:xfrm>
            <a:custGeom>
              <a:avLst/>
              <a:gdLst>
                <a:gd name="T0" fmla="*/ 14 w 374"/>
                <a:gd name="T1" fmla="*/ 8 h 381"/>
                <a:gd name="T2" fmla="*/ 14 w 374"/>
                <a:gd name="T3" fmla="*/ 9 h 381"/>
                <a:gd name="T4" fmla="*/ 14 w 374"/>
                <a:gd name="T5" fmla="*/ 12 h 381"/>
                <a:gd name="T6" fmla="*/ 13 w 374"/>
                <a:gd name="T7" fmla="*/ 15 h 381"/>
                <a:gd name="T8" fmla="*/ 13 w 374"/>
                <a:gd name="T9" fmla="*/ 20 h 381"/>
                <a:gd name="T10" fmla="*/ 12 w 374"/>
                <a:gd name="T11" fmla="*/ 25 h 381"/>
                <a:gd name="T12" fmla="*/ 11 w 374"/>
                <a:gd name="T13" fmla="*/ 30 h 381"/>
                <a:gd name="T14" fmla="*/ 10 w 374"/>
                <a:gd name="T15" fmla="*/ 35 h 381"/>
                <a:gd name="T16" fmla="*/ 9 w 374"/>
                <a:gd name="T17" fmla="*/ 39 h 381"/>
                <a:gd name="T18" fmla="*/ 8 w 374"/>
                <a:gd name="T19" fmla="*/ 42 h 381"/>
                <a:gd name="T20" fmla="*/ 7 w 374"/>
                <a:gd name="T21" fmla="*/ 44 h 381"/>
                <a:gd name="T22" fmla="*/ 7 w 374"/>
                <a:gd name="T23" fmla="*/ 46 h 381"/>
                <a:gd name="T24" fmla="*/ 6 w 374"/>
                <a:gd name="T25" fmla="*/ 47 h 381"/>
                <a:gd name="T26" fmla="*/ 6 w 374"/>
                <a:gd name="T27" fmla="*/ 47 h 381"/>
                <a:gd name="T28" fmla="*/ 6 w 374"/>
                <a:gd name="T29" fmla="*/ 48 h 381"/>
                <a:gd name="T30" fmla="*/ 6 w 374"/>
                <a:gd name="T31" fmla="*/ 48 h 381"/>
                <a:gd name="T32" fmla="*/ 0 w 374"/>
                <a:gd name="T33" fmla="*/ 16 h 381"/>
                <a:gd name="T34" fmla="*/ 0 w 374"/>
                <a:gd name="T35" fmla="*/ 15 h 381"/>
                <a:gd name="T36" fmla="*/ 2 w 374"/>
                <a:gd name="T37" fmla="*/ 12 h 381"/>
                <a:gd name="T38" fmla="*/ 4 w 374"/>
                <a:gd name="T39" fmla="*/ 8 h 381"/>
                <a:gd name="T40" fmla="*/ 6 w 374"/>
                <a:gd name="T41" fmla="*/ 4 h 381"/>
                <a:gd name="T42" fmla="*/ 8 w 374"/>
                <a:gd name="T43" fmla="*/ 1 h 381"/>
                <a:gd name="T44" fmla="*/ 11 w 374"/>
                <a:gd name="T45" fmla="*/ 0 h 381"/>
                <a:gd name="T46" fmla="*/ 12 w 374"/>
                <a:gd name="T47" fmla="*/ 2 h 381"/>
                <a:gd name="T48" fmla="*/ 14 w 374"/>
                <a:gd name="T49" fmla="*/ 8 h 3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74"/>
                <a:gd name="T76" fmla="*/ 0 h 381"/>
                <a:gd name="T77" fmla="*/ 374 w 374"/>
                <a:gd name="T78" fmla="*/ 381 h 3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74" h="381">
                  <a:moveTo>
                    <a:pt x="374" y="64"/>
                  </a:moveTo>
                  <a:lnTo>
                    <a:pt x="371" y="70"/>
                  </a:lnTo>
                  <a:lnTo>
                    <a:pt x="364" y="91"/>
                  </a:lnTo>
                  <a:lnTo>
                    <a:pt x="351" y="120"/>
                  </a:lnTo>
                  <a:lnTo>
                    <a:pt x="337" y="158"/>
                  </a:lnTo>
                  <a:lnTo>
                    <a:pt x="316" y="197"/>
                  </a:lnTo>
                  <a:lnTo>
                    <a:pt x="295" y="238"/>
                  </a:lnTo>
                  <a:lnTo>
                    <a:pt x="269" y="274"/>
                  </a:lnTo>
                  <a:lnTo>
                    <a:pt x="242" y="307"/>
                  </a:lnTo>
                  <a:lnTo>
                    <a:pt x="214" y="330"/>
                  </a:lnTo>
                  <a:lnTo>
                    <a:pt x="194" y="348"/>
                  </a:lnTo>
                  <a:lnTo>
                    <a:pt x="180" y="362"/>
                  </a:lnTo>
                  <a:lnTo>
                    <a:pt x="172" y="371"/>
                  </a:lnTo>
                  <a:lnTo>
                    <a:pt x="165" y="376"/>
                  </a:lnTo>
                  <a:lnTo>
                    <a:pt x="162" y="380"/>
                  </a:lnTo>
                  <a:lnTo>
                    <a:pt x="162" y="381"/>
                  </a:lnTo>
                  <a:lnTo>
                    <a:pt x="0" y="124"/>
                  </a:lnTo>
                  <a:lnTo>
                    <a:pt x="12" y="113"/>
                  </a:lnTo>
                  <a:lnTo>
                    <a:pt x="48" y="90"/>
                  </a:lnTo>
                  <a:lnTo>
                    <a:pt x="97" y="59"/>
                  </a:lnTo>
                  <a:lnTo>
                    <a:pt x="159" y="29"/>
                  </a:lnTo>
                  <a:lnTo>
                    <a:pt x="223" y="6"/>
                  </a:lnTo>
                  <a:lnTo>
                    <a:pt x="283" y="0"/>
                  </a:lnTo>
                  <a:lnTo>
                    <a:pt x="336" y="16"/>
                  </a:lnTo>
                  <a:lnTo>
                    <a:pt x="374" y="64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17"/>
            <p:cNvSpPr>
              <a:spLocks/>
            </p:cNvSpPr>
            <p:nvPr/>
          </p:nvSpPr>
          <p:spPr bwMode="auto">
            <a:xfrm>
              <a:off x="4639" y="2329"/>
              <a:ext cx="292" cy="237"/>
            </a:xfrm>
            <a:custGeom>
              <a:avLst/>
              <a:gdLst>
                <a:gd name="T0" fmla="*/ 15 w 875"/>
                <a:gd name="T1" fmla="*/ 0 h 474"/>
                <a:gd name="T2" fmla="*/ 14 w 875"/>
                <a:gd name="T3" fmla="*/ 1 h 474"/>
                <a:gd name="T4" fmla="*/ 13 w 875"/>
                <a:gd name="T5" fmla="*/ 4 h 474"/>
                <a:gd name="T6" fmla="*/ 12 w 875"/>
                <a:gd name="T7" fmla="*/ 9 h 474"/>
                <a:gd name="T8" fmla="*/ 10 w 875"/>
                <a:gd name="T9" fmla="*/ 14 h 474"/>
                <a:gd name="T10" fmla="*/ 8 w 875"/>
                <a:gd name="T11" fmla="*/ 19 h 474"/>
                <a:gd name="T12" fmla="*/ 6 w 875"/>
                <a:gd name="T13" fmla="*/ 23 h 474"/>
                <a:gd name="T14" fmla="*/ 5 w 875"/>
                <a:gd name="T15" fmla="*/ 27 h 474"/>
                <a:gd name="T16" fmla="*/ 3 w 875"/>
                <a:gd name="T17" fmla="*/ 29 h 474"/>
                <a:gd name="T18" fmla="*/ 2 w 875"/>
                <a:gd name="T19" fmla="*/ 30 h 474"/>
                <a:gd name="T20" fmla="*/ 1 w 875"/>
                <a:gd name="T21" fmla="*/ 33 h 474"/>
                <a:gd name="T22" fmla="*/ 1 w 875"/>
                <a:gd name="T23" fmla="*/ 35 h 474"/>
                <a:gd name="T24" fmla="*/ 0 w 875"/>
                <a:gd name="T25" fmla="*/ 37 h 474"/>
                <a:gd name="T26" fmla="*/ 0 w 875"/>
                <a:gd name="T27" fmla="*/ 39 h 474"/>
                <a:gd name="T28" fmla="*/ 0 w 875"/>
                <a:gd name="T29" fmla="*/ 41 h 474"/>
                <a:gd name="T30" fmla="*/ 0 w 875"/>
                <a:gd name="T31" fmla="*/ 42 h 474"/>
                <a:gd name="T32" fmla="*/ 0 w 875"/>
                <a:gd name="T33" fmla="*/ 43 h 474"/>
                <a:gd name="T34" fmla="*/ 19 w 875"/>
                <a:gd name="T35" fmla="*/ 49 h 474"/>
                <a:gd name="T36" fmla="*/ 32 w 875"/>
                <a:gd name="T37" fmla="*/ 59 h 474"/>
                <a:gd name="T38" fmla="*/ 32 w 875"/>
                <a:gd name="T39" fmla="*/ 59 h 474"/>
                <a:gd name="T40" fmla="*/ 29 w 875"/>
                <a:gd name="T41" fmla="*/ 55 h 474"/>
                <a:gd name="T42" fmla="*/ 26 w 875"/>
                <a:gd name="T43" fmla="*/ 50 h 474"/>
                <a:gd name="T44" fmla="*/ 23 w 875"/>
                <a:gd name="T45" fmla="*/ 43 h 474"/>
                <a:gd name="T46" fmla="*/ 20 w 875"/>
                <a:gd name="T47" fmla="*/ 35 h 474"/>
                <a:gd name="T48" fmla="*/ 17 w 875"/>
                <a:gd name="T49" fmla="*/ 25 h 474"/>
                <a:gd name="T50" fmla="*/ 15 w 875"/>
                <a:gd name="T51" fmla="*/ 13 h 474"/>
                <a:gd name="T52" fmla="*/ 15 w 875"/>
                <a:gd name="T53" fmla="*/ 0 h 47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75"/>
                <a:gd name="T82" fmla="*/ 0 h 474"/>
                <a:gd name="T83" fmla="*/ 875 w 875"/>
                <a:gd name="T84" fmla="*/ 474 h 47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75" h="474">
                  <a:moveTo>
                    <a:pt x="395" y="0"/>
                  </a:moveTo>
                  <a:lnTo>
                    <a:pt x="385" y="8"/>
                  </a:lnTo>
                  <a:lnTo>
                    <a:pt x="358" y="32"/>
                  </a:lnTo>
                  <a:lnTo>
                    <a:pt x="319" y="66"/>
                  </a:lnTo>
                  <a:lnTo>
                    <a:pt x="272" y="106"/>
                  </a:lnTo>
                  <a:lnTo>
                    <a:pt x="220" y="147"/>
                  </a:lnTo>
                  <a:lnTo>
                    <a:pt x="169" y="184"/>
                  </a:lnTo>
                  <a:lnTo>
                    <a:pt x="123" y="213"/>
                  </a:lnTo>
                  <a:lnTo>
                    <a:pt x="86" y="232"/>
                  </a:lnTo>
                  <a:lnTo>
                    <a:pt x="56" y="242"/>
                  </a:lnTo>
                  <a:lnTo>
                    <a:pt x="35" y="258"/>
                  </a:lnTo>
                  <a:lnTo>
                    <a:pt x="19" y="276"/>
                  </a:lnTo>
                  <a:lnTo>
                    <a:pt x="10" y="294"/>
                  </a:lnTo>
                  <a:lnTo>
                    <a:pt x="3" y="311"/>
                  </a:lnTo>
                  <a:lnTo>
                    <a:pt x="0" y="327"/>
                  </a:lnTo>
                  <a:lnTo>
                    <a:pt x="0" y="336"/>
                  </a:lnTo>
                  <a:lnTo>
                    <a:pt x="0" y="341"/>
                  </a:lnTo>
                  <a:lnTo>
                    <a:pt x="519" y="391"/>
                  </a:lnTo>
                  <a:lnTo>
                    <a:pt x="875" y="474"/>
                  </a:lnTo>
                  <a:lnTo>
                    <a:pt x="852" y="465"/>
                  </a:lnTo>
                  <a:lnTo>
                    <a:pt x="794" y="440"/>
                  </a:lnTo>
                  <a:lnTo>
                    <a:pt x="713" y="399"/>
                  </a:lnTo>
                  <a:lnTo>
                    <a:pt x="622" y="344"/>
                  </a:lnTo>
                  <a:lnTo>
                    <a:pt x="530" y="275"/>
                  </a:lnTo>
                  <a:lnTo>
                    <a:pt x="456" y="194"/>
                  </a:lnTo>
                  <a:lnTo>
                    <a:pt x="405" y="101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18"/>
            <p:cNvSpPr>
              <a:spLocks/>
            </p:cNvSpPr>
            <p:nvPr/>
          </p:nvSpPr>
          <p:spPr bwMode="auto">
            <a:xfrm>
              <a:off x="5025" y="2253"/>
              <a:ext cx="235" cy="285"/>
            </a:xfrm>
            <a:custGeom>
              <a:avLst/>
              <a:gdLst>
                <a:gd name="T0" fmla="*/ 0 w 705"/>
                <a:gd name="T1" fmla="*/ 71 h 571"/>
                <a:gd name="T2" fmla="*/ 26 w 705"/>
                <a:gd name="T3" fmla="*/ 32 h 571"/>
                <a:gd name="T4" fmla="*/ 25 w 705"/>
                <a:gd name="T5" fmla="*/ 0 h 571"/>
                <a:gd name="T6" fmla="*/ 12 w 705"/>
                <a:gd name="T7" fmla="*/ 1 h 571"/>
                <a:gd name="T8" fmla="*/ 12 w 705"/>
                <a:gd name="T9" fmla="*/ 3 h 571"/>
                <a:gd name="T10" fmla="*/ 11 w 705"/>
                <a:gd name="T11" fmla="*/ 9 h 571"/>
                <a:gd name="T12" fmla="*/ 10 w 705"/>
                <a:gd name="T13" fmla="*/ 18 h 571"/>
                <a:gd name="T14" fmla="*/ 9 w 705"/>
                <a:gd name="T15" fmla="*/ 29 h 571"/>
                <a:gd name="T16" fmla="*/ 7 w 705"/>
                <a:gd name="T17" fmla="*/ 41 h 571"/>
                <a:gd name="T18" fmla="*/ 5 w 705"/>
                <a:gd name="T19" fmla="*/ 52 h 571"/>
                <a:gd name="T20" fmla="*/ 3 w 705"/>
                <a:gd name="T21" fmla="*/ 63 h 571"/>
                <a:gd name="T22" fmla="*/ 0 w 705"/>
                <a:gd name="T23" fmla="*/ 71 h 5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05"/>
                <a:gd name="T37" fmla="*/ 0 h 571"/>
                <a:gd name="T38" fmla="*/ 705 w 705"/>
                <a:gd name="T39" fmla="*/ 571 h 5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05" h="571">
                  <a:moveTo>
                    <a:pt x="0" y="571"/>
                  </a:moveTo>
                  <a:lnTo>
                    <a:pt x="705" y="261"/>
                  </a:lnTo>
                  <a:lnTo>
                    <a:pt x="673" y="0"/>
                  </a:lnTo>
                  <a:lnTo>
                    <a:pt x="330" y="10"/>
                  </a:lnTo>
                  <a:lnTo>
                    <a:pt x="325" y="27"/>
                  </a:lnTo>
                  <a:lnTo>
                    <a:pt x="309" y="77"/>
                  </a:lnTo>
                  <a:lnTo>
                    <a:pt x="282" y="149"/>
                  </a:lnTo>
                  <a:lnTo>
                    <a:pt x="247" y="238"/>
                  </a:lnTo>
                  <a:lnTo>
                    <a:pt x="199" y="330"/>
                  </a:lnTo>
                  <a:lnTo>
                    <a:pt x="143" y="423"/>
                  </a:lnTo>
                  <a:lnTo>
                    <a:pt x="75" y="505"/>
                  </a:lnTo>
                  <a:lnTo>
                    <a:pt x="0" y="571"/>
                  </a:lnTo>
                  <a:close/>
                </a:path>
              </a:pathLst>
            </a:custGeom>
            <a:solidFill>
              <a:srgbClr val="82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4653" y="2481"/>
              <a:ext cx="612" cy="203"/>
            </a:xfrm>
            <a:custGeom>
              <a:avLst/>
              <a:gdLst>
                <a:gd name="T0" fmla="*/ 65 w 1835"/>
                <a:gd name="T1" fmla="*/ 32 h 407"/>
                <a:gd name="T2" fmla="*/ 65 w 1835"/>
                <a:gd name="T3" fmla="*/ 29 h 407"/>
                <a:gd name="T4" fmla="*/ 66 w 1835"/>
                <a:gd name="T5" fmla="*/ 27 h 407"/>
                <a:gd name="T6" fmla="*/ 66 w 1835"/>
                <a:gd name="T7" fmla="*/ 25 h 407"/>
                <a:gd name="T8" fmla="*/ 67 w 1835"/>
                <a:gd name="T9" fmla="*/ 23 h 407"/>
                <a:gd name="T10" fmla="*/ 67 w 1835"/>
                <a:gd name="T11" fmla="*/ 21 h 407"/>
                <a:gd name="T12" fmla="*/ 67 w 1835"/>
                <a:gd name="T13" fmla="*/ 19 h 407"/>
                <a:gd name="T14" fmla="*/ 68 w 1835"/>
                <a:gd name="T15" fmla="*/ 17 h 407"/>
                <a:gd name="T16" fmla="*/ 68 w 1835"/>
                <a:gd name="T17" fmla="*/ 15 h 407"/>
                <a:gd name="T18" fmla="*/ 68 w 1835"/>
                <a:gd name="T19" fmla="*/ 14 h 407"/>
                <a:gd name="T20" fmla="*/ 68 w 1835"/>
                <a:gd name="T21" fmla="*/ 12 h 407"/>
                <a:gd name="T22" fmla="*/ 67 w 1835"/>
                <a:gd name="T23" fmla="*/ 9 h 407"/>
                <a:gd name="T24" fmla="*/ 66 w 1835"/>
                <a:gd name="T25" fmla="*/ 7 h 407"/>
                <a:gd name="T26" fmla="*/ 65 w 1835"/>
                <a:gd name="T27" fmla="*/ 4 h 407"/>
                <a:gd name="T28" fmla="*/ 63 w 1835"/>
                <a:gd name="T29" fmla="*/ 1 h 407"/>
                <a:gd name="T30" fmla="*/ 61 w 1835"/>
                <a:gd name="T31" fmla="*/ 0 h 407"/>
                <a:gd name="T32" fmla="*/ 59 w 1835"/>
                <a:gd name="T33" fmla="*/ 0 h 407"/>
                <a:gd name="T34" fmla="*/ 55 w 1835"/>
                <a:gd name="T35" fmla="*/ 1 h 407"/>
                <a:gd name="T36" fmla="*/ 51 w 1835"/>
                <a:gd name="T37" fmla="*/ 4 h 407"/>
                <a:gd name="T38" fmla="*/ 47 w 1835"/>
                <a:gd name="T39" fmla="*/ 8 h 407"/>
                <a:gd name="T40" fmla="*/ 44 w 1835"/>
                <a:gd name="T41" fmla="*/ 14 h 407"/>
                <a:gd name="T42" fmla="*/ 40 w 1835"/>
                <a:gd name="T43" fmla="*/ 20 h 407"/>
                <a:gd name="T44" fmla="*/ 36 w 1835"/>
                <a:gd name="T45" fmla="*/ 27 h 407"/>
                <a:gd name="T46" fmla="*/ 33 w 1835"/>
                <a:gd name="T47" fmla="*/ 34 h 407"/>
                <a:gd name="T48" fmla="*/ 30 w 1835"/>
                <a:gd name="T49" fmla="*/ 41 h 407"/>
                <a:gd name="T50" fmla="*/ 26 w 1835"/>
                <a:gd name="T51" fmla="*/ 36 h 407"/>
                <a:gd name="T52" fmla="*/ 23 w 1835"/>
                <a:gd name="T53" fmla="*/ 32 h 407"/>
                <a:gd name="T54" fmla="*/ 19 w 1835"/>
                <a:gd name="T55" fmla="*/ 28 h 407"/>
                <a:gd name="T56" fmla="*/ 16 w 1835"/>
                <a:gd name="T57" fmla="*/ 24 h 407"/>
                <a:gd name="T58" fmla="*/ 12 w 1835"/>
                <a:gd name="T59" fmla="*/ 20 h 407"/>
                <a:gd name="T60" fmla="*/ 9 w 1835"/>
                <a:gd name="T61" fmla="*/ 16 h 407"/>
                <a:gd name="T62" fmla="*/ 5 w 1835"/>
                <a:gd name="T63" fmla="*/ 11 h 407"/>
                <a:gd name="T64" fmla="*/ 2 w 1835"/>
                <a:gd name="T65" fmla="*/ 7 h 407"/>
                <a:gd name="T66" fmla="*/ 1 w 1835"/>
                <a:gd name="T67" fmla="*/ 10 h 407"/>
                <a:gd name="T68" fmla="*/ 1 w 1835"/>
                <a:gd name="T69" fmla="*/ 13 h 407"/>
                <a:gd name="T70" fmla="*/ 1 w 1835"/>
                <a:gd name="T71" fmla="*/ 16 h 407"/>
                <a:gd name="T72" fmla="*/ 1 w 1835"/>
                <a:gd name="T73" fmla="*/ 19 h 407"/>
                <a:gd name="T74" fmla="*/ 1 w 1835"/>
                <a:gd name="T75" fmla="*/ 22 h 407"/>
                <a:gd name="T76" fmla="*/ 0 w 1835"/>
                <a:gd name="T77" fmla="*/ 25 h 407"/>
                <a:gd name="T78" fmla="*/ 0 w 1835"/>
                <a:gd name="T79" fmla="*/ 28 h 407"/>
                <a:gd name="T80" fmla="*/ 0 w 1835"/>
                <a:gd name="T81" fmla="*/ 32 h 407"/>
                <a:gd name="T82" fmla="*/ 4 w 1835"/>
                <a:gd name="T83" fmla="*/ 34 h 407"/>
                <a:gd name="T84" fmla="*/ 7 w 1835"/>
                <a:gd name="T85" fmla="*/ 36 h 407"/>
                <a:gd name="T86" fmla="*/ 11 w 1835"/>
                <a:gd name="T87" fmla="*/ 38 h 407"/>
                <a:gd name="T88" fmla="*/ 15 w 1835"/>
                <a:gd name="T89" fmla="*/ 41 h 407"/>
                <a:gd name="T90" fmla="*/ 18 w 1835"/>
                <a:gd name="T91" fmla="*/ 43 h 407"/>
                <a:gd name="T92" fmla="*/ 22 w 1835"/>
                <a:gd name="T93" fmla="*/ 46 h 407"/>
                <a:gd name="T94" fmla="*/ 25 w 1835"/>
                <a:gd name="T95" fmla="*/ 48 h 407"/>
                <a:gd name="T96" fmla="*/ 29 w 1835"/>
                <a:gd name="T97" fmla="*/ 50 h 407"/>
                <a:gd name="T98" fmla="*/ 31 w 1835"/>
                <a:gd name="T99" fmla="*/ 48 h 407"/>
                <a:gd name="T100" fmla="*/ 34 w 1835"/>
                <a:gd name="T101" fmla="*/ 44 h 407"/>
                <a:gd name="T102" fmla="*/ 39 w 1835"/>
                <a:gd name="T103" fmla="*/ 38 h 407"/>
                <a:gd name="T104" fmla="*/ 45 w 1835"/>
                <a:gd name="T105" fmla="*/ 32 h 407"/>
                <a:gd name="T106" fmla="*/ 52 w 1835"/>
                <a:gd name="T107" fmla="*/ 27 h 407"/>
                <a:gd name="T108" fmla="*/ 57 w 1835"/>
                <a:gd name="T109" fmla="*/ 24 h 407"/>
                <a:gd name="T110" fmla="*/ 62 w 1835"/>
                <a:gd name="T111" fmla="*/ 25 h 407"/>
                <a:gd name="T112" fmla="*/ 65 w 1835"/>
                <a:gd name="T113" fmla="*/ 32 h 40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835"/>
                <a:gd name="T172" fmla="*/ 0 h 407"/>
                <a:gd name="T173" fmla="*/ 1835 w 1835"/>
                <a:gd name="T174" fmla="*/ 407 h 40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835" h="407">
                  <a:moveTo>
                    <a:pt x="1756" y="256"/>
                  </a:moveTo>
                  <a:lnTo>
                    <a:pt x="1764" y="237"/>
                  </a:lnTo>
                  <a:lnTo>
                    <a:pt x="1774" y="220"/>
                  </a:lnTo>
                  <a:lnTo>
                    <a:pt x="1784" y="203"/>
                  </a:lnTo>
                  <a:lnTo>
                    <a:pt x="1795" y="188"/>
                  </a:lnTo>
                  <a:lnTo>
                    <a:pt x="1804" y="171"/>
                  </a:lnTo>
                  <a:lnTo>
                    <a:pt x="1813" y="154"/>
                  </a:lnTo>
                  <a:lnTo>
                    <a:pt x="1823" y="137"/>
                  </a:lnTo>
                  <a:lnTo>
                    <a:pt x="1835" y="121"/>
                  </a:lnTo>
                  <a:lnTo>
                    <a:pt x="1832" y="115"/>
                  </a:lnTo>
                  <a:lnTo>
                    <a:pt x="1823" y="100"/>
                  </a:lnTo>
                  <a:lnTo>
                    <a:pt x="1809" y="79"/>
                  </a:lnTo>
                  <a:lnTo>
                    <a:pt x="1787" y="57"/>
                  </a:lnTo>
                  <a:lnTo>
                    <a:pt x="1753" y="34"/>
                  </a:lnTo>
                  <a:lnTo>
                    <a:pt x="1712" y="14"/>
                  </a:lnTo>
                  <a:lnTo>
                    <a:pt x="1657" y="1"/>
                  </a:lnTo>
                  <a:lnTo>
                    <a:pt x="1590" y="0"/>
                  </a:lnTo>
                  <a:lnTo>
                    <a:pt x="1485" y="9"/>
                  </a:lnTo>
                  <a:lnTo>
                    <a:pt x="1380" y="34"/>
                  </a:lnTo>
                  <a:lnTo>
                    <a:pt x="1277" y="69"/>
                  </a:lnTo>
                  <a:lnTo>
                    <a:pt x="1177" y="115"/>
                  </a:lnTo>
                  <a:lnTo>
                    <a:pt x="1077" y="164"/>
                  </a:lnTo>
                  <a:lnTo>
                    <a:pt x="981" y="219"/>
                  </a:lnTo>
                  <a:lnTo>
                    <a:pt x="889" y="274"/>
                  </a:lnTo>
                  <a:lnTo>
                    <a:pt x="801" y="329"/>
                  </a:lnTo>
                  <a:lnTo>
                    <a:pt x="705" y="293"/>
                  </a:lnTo>
                  <a:lnTo>
                    <a:pt x="612" y="261"/>
                  </a:lnTo>
                  <a:lnTo>
                    <a:pt x="516" y="227"/>
                  </a:lnTo>
                  <a:lnTo>
                    <a:pt x="423" y="194"/>
                  </a:lnTo>
                  <a:lnTo>
                    <a:pt x="327" y="160"/>
                  </a:lnTo>
                  <a:lnTo>
                    <a:pt x="234" y="128"/>
                  </a:lnTo>
                  <a:lnTo>
                    <a:pt x="138" y="94"/>
                  </a:lnTo>
                  <a:lnTo>
                    <a:pt x="45" y="61"/>
                  </a:lnTo>
                  <a:lnTo>
                    <a:pt x="38" y="84"/>
                  </a:lnTo>
                  <a:lnTo>
                    <a:pt x="32" y="108"/>
                  </a:lnTo>
                  <a:lnTo>
                    <a:pt x="26" y="133"/>
                  </a:lnTo>
                  <a:lnTo>
                    <a:pt x="21" y="158"/>
                  </a:lnTo>
                  <a:lnTo>
                    <a:pt x="15" y="181"/>
                  </a:lnTo>
                  <a:lnTo>
                    <a:pt x="10" y="206"/>
                  </a:lnTo>
                  <a:lnTo>
                    <a:pt x="4" y="231"/>
                  </a:lnTo>
                  <a:lnTo>
                    <a:pt x="0" y="256"/>
                  </a:lnTo>
                  <a:lnTo>
                    <a:pt x="97" y="274"/>
                  </a:lnTo>
                  <a:lnTo>
                    <a:pt x="196" y="292"/>
                  </a:lnTo>
                  <a:lnTo>
                    <a:pt x="295" y="310"/>
                  </a:lnTo>
                  <a:lnTo>
                    <a:pt x="393" y="330"/>
                  </a:lnTo>
                  <a:lnTo>
                    <a:pt x="491" y="348"/>
                  </a:lnTo>
                  <a:lnTo>
                    <a:pt x="590" y="368"/>
                  </a:lnTo>
                  <a:lnTo>
                    <a:pt x="688" y="387"/>
                  </a:lnTo>
                  <a:lnTo>
                    <a:pt x="789" y="407"/>
                  </a:lnTo>
                  <a:lnTo>
                    <a:pt x="824" y="391"/>
                  </a:lnTo>
                  <a:lnTo>
                    <a:pt x="921" y="356"/>
                  </a:lnTo>
                  <a:lnTo>
                    <a:pt x="1060" y="308"/>
                  </a:lnTo>
                  <a:lnTo>
                    <a:pt x="1225" y="259"/>
                  </a:lnTo>
                  <a:lnTo>
                    <a:pt x="1394" y="219"/>
                  </a:lnTo>
                  <a:lnTo>
                    <a:pt x="1551" y="198"/>
                  </a:lnTo>
                  <a:lnTo>
                    <a:pt x="1678" y="206"/>
                  </a:lnTo>
                  <a:lnTo>
                    <a:pt x="1756" y="256"/>
                  </a:lnTo>
                  <a:close/>
                </a:path>
              </a:pathLst>
            </a:custGeom>
            <a:solidFill>
              <a:srgbClr val="C930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20"/>
            <p:cNvSpPr>
              <a:spLocks/>
            </p:cNvSpPr>
            <p:nvPr/>
          </p:nvSpPr>
          <p:spPr bwMode="auto">
            <a:xfrm>
              <a:off x="4788" y="2205"/>
              <a:ext cx="330" cy="320"/>
            </a:xfrm>
            <a:custGeom>
              <a:avLst/>
              <a:gdLst>
                <a:gd name="T0" fmla="*/ 37 w 989"/>
                <a:gd name="T1" fmla="*/ 27 h 640"/>
                <a:gd name="T2" fmla="*/ 32 w 989"/>
                <a:gd name="T3" fmla="*/ 15 h 640"/>
                <a:gd name="T4" fmla="*/ 28 w 989"/>
                <a:gd name="T5" fmla="*/ 6 h 640"/>
                <a:gd name="T6" fmla="*/ 23 w 989"/>
                <a:gd name="T7" fmla="*/ 1 h 640"/>
                <a:gd name="T8" fmla="*/ 19 w 989"/>
                <a:gd name="T9" fmla="*/ 0 h 640"/>
                <a:gd name="T10" fmla="*/ 14 w 989"/>
                <a:gd name="T11" fmla="*/ 1 h 640"/>
                <a:gd name="T12" fmla="*/ 10 w 989"/>
                <a:gd name="T13" fmla="*/ 5 h 640"/>
                <a:gd name="T14" fmla="*/ 5 w 989"/>
                <a:gd name="T15" fmla="*/ 12 h 640"/>
                <a:gd name="T16" fmla="*/ 0 w 989"/>
                <a:gd name="T17" fmla="*/ 22 h 640"/>
                <a:gd name="T18" fmla="*/ 0 w 989"/>
                <a:gd name="T19" fmla="*/ 33 h 640"/>
                <a:gd name="T20" fmla="*/ 0 w 989"/>
                <a:gd name="T21" fmla="*/ 42 h 640"/>
                <a:gd name="T22" fmla="*/ 1 w 989"/>
                <a:gd name="T23" fmla="*/ 51 h 640"/>
                <a:gd name="T24" fmla="*/ 3 w 989"/>
                <a:gd name="T25" fmla="*/ 59 h 640"/>
                <a:gd name="T26" fmla="*/ 5 w 989"/>
                <a:gd name="T27" fmla="*/ 67 h 640"/>
                <a:gd name="T28" fmla="*/ 8 w 989"/>
                <a:gd name="T29" fmla="*/ 72 h 640"/>
                <a:gd name="T30" fmla="*/ 11 w 989"/>
                <a:gd name="T31" fmla="*/ 77 h 640"/>
                <a:gd name="T32" fmla="*/ 16 w 989"/>
                <a:gd name="T33" fmla="*/ 80 h 640"/>
                <a:gd name="T34" fmla="*/ 20 w 989"/>
                <a:gd name="T35" fmla="*/ 79 h 640"/>
                <a:gd name="T36" fmla="*/ 24 w 989"/>
                <a:gd name="T37" fmla="*/ 75 h 640"/>
                <a:gd name="T38" fmla="*/ 27 w 989"/>
                <a:gd name="T39" fmla="*/ 70 h 640"/>
                <a:gd name="T40" fmla="*/ 30 w 989"/>
                <a:gd name="T41" fmla="*/ 63 h 640"/>
                <a:gd name="T42" fmla="*/ 32 w 989"/>
                <a:gd name="T43" fmla="*/ 55 h 640"/>
                <a:gd name="T44" fmla="*/ 34 w 989"/>
                <a:gd name="T45" fmla="*/ 46 h 640"/>
                <a:gd name="T46" fmla="*/ 35 w 989"/>
                <a:gd name="T47" fmla="*/ 38 h 640"/>
                <a:gd name="T48" fmla="*/ 37 w 989"/>
                <a:gd name="T49" fmla="*/ 27 h 6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89"/>
                <a:gd name="T76" fmla="*/ 0 h 640"/>
                <a:gd name="T77" fmla="*/ 989 w 989"/>
                <a:gd name="T78" fmla="*/ 640 h 6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89" h="640">
                  <a:moveTo>
                    <a:pt x="989" y="221"/>
                  </a:moveTo>
                  <a:lnTo>
                    <a:pt x="871" y="123"/>
                  </a:lnTo>
                  <a:lnTo>
                    <a:pt x="752" y="55"/>
                  </a:lnTo>
                  <a:lnTo>
                    <a:pt x="629" y="13"/>
                  </a:lnTo>
                  <a:lnTo>
                    <a:pt x="508" y="0"/>
                  </a:lnTo>
                  <a:lnTo>
                    <a:pt x="382" y="11"/>
                  </a:lnTo>
                  <a:lnTo>
                    <a:pt x="257" y="46"/>
                  </a:lnTo>
                  <a:lnTo>
                    <a:pt x="128" y="103"/>
                  </a:lnTo>
                  <a:lnTo>
                    <a:pt x="1" y="183"/>
                  </a:lnTo>
                  <a:lnTo>
                    <a:pt x="0" y="263"/>
                  </a:lnTo>
                  <a:lnTo>
                    <a:pt x="11" y="340"/>
                  </a:lnTo>
                  <a:lnTo>
                    <a:pt x="32" y="409"/>
                  </a:lnTo>
                  <a:lnTo>
                    <a:pt x="72" y="474"/>
                  </a:lnTo>
                  <a:lnTo>
                    <a:pt x="127" y="529"/>
                  </a:lnTo>
                  <a:lnTo>
                    <a:pt x="203" y="576"/>
                  </a:lnTo>
                  <a:lnTo>
                    <a:pt x="303" y="614"/>
                  </a:lnTo>
                  <a:lnTo>
                    <a:pt x="429" y="640"/>
                  </a:lnTo>
                  <a:lnTo>
                    <a:pt x="550" y="626"/>
                  </a:lnTo>
                  <a:lnTo>
                    <a:pt x="653" y="598"/>
                  </a:lnTo>
                  <a:lnTo>
                    <a:pt x="739" y="557"/>
                  </a:lnTo>
                  <a:lnTo>
                    <a:pt x="810" y="506"/>
                  </a:lnTo>
                  <a:lnTo>
                    <a:pt x="866" y="444"/>
                  </a:lnTo>
                  <a:lnTo>
                    <a:pt x="916" y="375"/>
                  </a:lnTo>
                  <a:lnTo>
                    <a:pt x="954" y="299"/>
                  </a:lnTo>
                  <a:lnTo>
                    <a:pt x="989" y="221"/>
                  </a:lnTo>
                  <a:close/>
                </a:path>
              </a:pathLst>
            </a:custGeom>
            <a:solidFill>
              <a:srgbClr val="B8696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21"/>
            <p:cNvSpPr>
              <a:spLocks/>
            </p:cNvSpPr>
            <p:nvPr/>
          </p:nvSpPr>
          <p:spPr bwMode="auto">
            <a:xfrm>
              <a:off x="4804" y="2212"/>
              <a:ext cx="286" cy="286"/>
            </a:xfrm>
            <a:custGeom>
              <a:avLst/>
              <a:gdLst>
                <a:gd name="T0" fmla="*/ 31 w 857"/>
                <a:gd name="T1" fmla="*/ 23 h 571"/>
                <a:gd name="T2" fmla="*/ 28 w 857"/>
                <a:gd name="T3" fmla="*/ 13 h 571"/>
                <a:gd name="T4" fmla="*/ 24 w 857"/>
                <a:gd name="T5" fmla="*/ 6 h 571"/>
                <a:gd name="T6" fmla="*/ 21 w 857"/>
                <a:gd name="T7" fmla="*/ 2 h 571"/>
                <a:gd name="T8" fmla="*/ 17 w 857"/>
                <a:gd name="T9" fmla="*/ 0 h 571"/>
                <a:gd name="T10" fmla="*/ 13 w 857"/>
                <a:gd name="T11" fmla="*/ 1 h 571"/>
                <a:gd name="T12" fmla="*/ 9 w 857"/>
                <a:gd name="T13" fmla="*/ 5 h 571"/>
                <a:gd name="T14" fmla="*/ 5 w 857"/>
                <a:gd name="T15" fmla="*/ 11 h 571"/>
                <a:gd name="T16" fmla="*/ 2 w 857"/>
                <a:gd name="T17" fmla="*/ 19 h 571"/>
                <a:gd name="T18" fmla="*/ 1 w 857"/>
                <a:gd name="T19" fmla="*/ 23 h 571"/>
                <a:gd name="T20" fmla="*/ 0 w 857"/>
                <a:gd name="T21" fmla="*/ 28 h 571"/>
                <a:gd name="T22" fmla="*/ 0 w 857"/>
                <a:gd name="T23" fmla="*/ 31 h 571"/>
                <a:gd name="T24" fmla="*/ 0 w 857"/>
                <a:gd name="T25" fmla="*/ 35 h 571"/>
                <a:gd name="T26" fmla="*/ 0 w 857"/>
                <a:gd name="T27" fmla="*/ 38 h 571"/>
                <a:gd name="T28" fmla="*/ 1 w 857"/>
                <a:gd name="T29" fmla="*/ 41 h 571"/>
                <a:gd name="T30" fmla="*/ 2 w 857"/>
                <a:gd name="T31" fmla="*/ 45 h 571"/>
                <a:gd name="T32" fmla="*/ 4 w 857"/>
                <a:gd name="T33" fmla="*/ 48 h 571"/>
                <a:gd name="T34" fmla="*/ 3 w 857"/>
                <a:gd name="T35" fmla="*/ 51 h 571"/>
                <a:gd name="T36" fmla="*/ 3 w 857"/>
                <a:gd name="T37" fmla="*/ 54 h 571"/>
                <a:gd name="T38" fmla="*/ 4 w 857"/>
                <a:gd name="T39" fmla="*/ 56 h 571"/>
                <a:gd name="T40" fmla="*/ 5 w 857"/>
                <a:gd name="T41" fmla="*/ 58 h 571"/>
                <a:gd name="T42" fmla="*/ 6 w 857"/>
                <a:gd name="T43" fmla="*/ 60 h 571"/>
                <a:gd name="T44" fmla="*/ 7 w 857"/>
                <a:gd name="T45" fmla="*/ 61 h 571"/>
                <a:gd name="T46" fmla="*/ 8 w 857"/>
                <a:gd name="T47" fmla="*/ 61 h 571"/>
                <a:gd name="T48" fmla="*/ 10 w 857"/>
                <a:gd name="T49" fmla="*/ 62 h 571"/>
                <a:gd name="T50" fmla="*/ 10 w 857"/>
                <a:gd name="T51" fmla="*/ 66 h 571"/>
                <a:gd name="T52" fmla="*/ 11 w 857"/>
                <a:gd name="T53" fmla="*/ 69 h 571"/>
                <a:gd name="T54" fmla="*/ 12 w 857"/>
                <a:gd name="T55" fmla="*/ 71 h 571"/>
                <a:gd name="T56" fmla="*/ 13 w 857"/>
                <a:gd name="T57" fmla="*/ 72 h 571"/>
                <a:gd name="T58" fmla="*/ 14 w 857"/>
                <a:gd name="T59" fmla="*/ 71 h 571"/>
                <a:gd name="T60" fmla="*/ 15 w 857"/>
                <a:gd name="T61" fmla="*/ 70 h 571"/>
                <a:gd name="T62" fmla="*/ 17 w 857"/>
                <a:gd name="T63" fmla="*/ 68 h 571"/>
                <a:gd name="T64" fmla="*/ 18 w 857"/>
                <a:gd name="T65" fmla="*/ 64 h 571"/>
                <a:gd name="T66" fmla="*/ 20 w 857"/>
                <a:gd name="T67" fmla="*/ 66 h 571"/>
                <a:gd name="T68" fmla="*/ 21 w 857"/>
                <a:gd name="T69" fmla="*/ 67 h 571"/>
                <a:gd name="T70" fmla="*/ 22 w 857"/>
                <a:gd name="T71" fmla="*/ 67 h 571"/>
                <a:gd name="T72" fmla="*/ 23 w 857"/>
                <a:gd name="T73" fmla="*/ 66 h 571"/>
                <a:gd name="T74" fmla="*/ 24 w 857"/>
                <a:gd name="T75" fmla="*/ 64 h 571"/>
                <a:gd name="T76" fmla="*/ 25 w 857"/>
                <a:gd name="T77" fmla="*/ 61 h 571"/>
                <a:gd name="T78" fmla="*/ 25 w 857"/>
                <a:gd name="T79" fmla="*/ 58 h 571"/>
                <a:gd name="T80" fmla="*/ 26 w 857"/>
                <a:gd name="T81" fmla="*/ 53 h 571"/>
                <a:gd name="T82" fmla="*/ 27 w 857"/>
                <a:gd name="T83" fmla="*/ 52 h 571"/>
                <a:gd name="T84" fmla="*/ 29 w 857"/>
                <a:gd name="T85" fmla="*/ 50 h 571"/>
                <a:gd name="T86" fmla="*/ 30 w 857"/>
                <a:gd name="T87" fmla="*/ 47 h 571"/>
                <a:gd name="T88" fmla="*/ 31 w 857"/>
                <a:gd name="T89" fmla="*/ 44 h 571"/>
                <a:gd name="T90" fmla="*/ 32 w 857"/>
                <a:gd name="T91" fmla="*/ 40 h 571"/>
                <a:gd name="T92" fmla="*/ 32 w 857"/>
                <a:gd name="T93" fmla="*/ 35 h 571"/>
                <a:gd name="T94" fmla="*/ 32 w 857"/>
                <a:gd name="T95" fmla="*/ 29 h 571"/>
                <a:gd name="T96" fmla="*/ 31 w 857"/>
                <a:gd name="T97" fmla="*/ 23 h 57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57"/>
                <a:gd name="T148" fmla="*/ 0 h 571"/>
                <a:gd name="T149" fmla="*/ 857 w 857"/>
                <a:gd name="T150" fmla="*/ 571 h 57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57" h="571">
                  <a:moveTo>
                    <a:pt x="847" y="180"/>
                  </a:moveTo>
                  <a:lnTo>
                    <a:pt x="750" y="101"/>
                  </a:lnTo>
                  <a:lnTo>
                    <a:pt x="654" y="44"/>
                  </a:lnTo>
                  <a:lnTo>
                    <a:pt x="555" y="12"/>
                  </a:lnTo>
                  <a:lnTo>
                    <a:pt x="455" y="0"/>
                  </a:lnTo>
                  <a:lnTo>
                    <a:pt x="352" y="8"/>
                  </a:lnTo>
                  <a:lnTo>
                    <a:pt x="250" y="37"/>
                  </a:lnTo>
                  <a:lnTo>
                    <a:pt x="147" y="84"/>
                  </a:lnTo>
                  <a:lnTo>
                    <a:pt x="43" y="149"/>
                  </a:lnTo>
                  <a:lnTo>
                    <a:pt x="23" y="184"/>
                  </a:lnTo>
                  <a:lnTo>
                    <a:pt x="9" y="217"/>
                  </a:lnTo>
                  <a:lnTo>
                    <a:pt x="0" y="247"/>
                  </a:lnTo>
                  <a:lnTo>
                    <a:pt x="2" y="275"/>
                  </a:lnTo>
                  <a:lnTo>
                    <a:pt x="10" y="302"/>
                  </a:lnTo>
                  <a:lnTo>
                    <a:pt x="27" y="328"/>
                  </a:lnTo>
                  <a:lnTo>
                    <a:pt x="55" y="353"/>
                  </a:lnTo>
                  <a:lnTo>
                    <a:pt x="96" y="379"/>
                  </a:lnTo>
                  <a:lnTo>
                    <a:pt x="88" y="403"/>
                  </a:lnTo>
                  <a:lnTo>
                    <a:pt x="93" y="427"/>
                  </a:lnTo>
                  <a:lnTo>
                    <a:pt x="106" y="447"/>
                  </a:lnTo>
                  <a:lnTo>
                    <a:pt x="129" y="464"/>
                  </a:lnTo>
                  <a:lnTo>
                    <a:pt x="155" y="475"/>
                  </a:lnTo>
                  <a:lnTo>
                    <a:pt x="188" y="484"/>
                  </a:lnTo>
                  <a:lnTo>
                    <a:pt x="225" y="488"/>
                  </a:lnTo>
                  <a:lnTo>
                    <a:pt x="263" y="491"/>
                  </a:lnTo>
                  <a:lnTo>
                    <a:pt x="282" y="524"/>
                  </a:lnTo>
                  <a:lnTo>
                    <a:pt x="304" y="548"/>
                  </a:lnTo>
                  <a:lnTo>
                    <a:pt x="326" y="563"/>
                  </a:lnTo>
                  <a:lnTo>
                    <a:pt x="352" y="571"/>
                  </a:lnTo>
                  <a:lnTo>
                    <a:pt x="378" y="568"/>
                  </a:lnTo>
                  <a:lnTo>
                    <a:pt x="410" y="558"/>
                  </a:lnTo>
                  <a:lnTo>
                    <a:pt x="445" y="538"/>
                  </a:lnTo>
                  <a:lnTo>
                    <a:pt x="484" y="511"/>
                  </a:lnTo>
                  <a:lnTo>
                    <a:pt x="531" y="526"/>
                  </a:lnTo>
                  <a:lnTo>
                    <a:pt x="570" y="534"/>
                  </a:lnTo>
                  <a:lnTo>
                    <a:pt x="604" y="533"/>
                  </a:lnTo>
                  <a:lnTo>
                    <a:pt x="633" y="525"/>
                  </a:lnTo>
                  <a:lnTo>
                    <a:pt x="652" y="509"/>
                  </a:lnTo>
                  <a:lnTo>
                    <a:pt x="669" y="486"/>
                  </a:lnTo>
                  <a:lnTo>
                    <a:pt x="681" y="457"/>
                  </a:lnTo>
                  <a:lnTo>
                    <a:pt x="689" y="423"/>
                  </a:lnTo>
                  <a:lnTo>
                    <a:pt x="738" y="413"/>
                  </a:lnTo>
                  <a:lnTo>
                    <a:pt x="779" y="398"/>
                  </a:lnTo>
                  <a:lnTo>
                    <a:pt x="812" y="376"/>
                  </a:lnTo>
                  <a:lnTo>
                    <a:pt x="836" y="349"/>
                  </a:lnTo>
                  <a:lnTo>
                    <a:pt x="850" y="313"/>
                  </a:lnTo>
                  <a:lnTo>
                    <a:pt x="857" y="274"/>
                  </a:lnTo>
                  <a:lnTo>
                    <a:pt x="856" y="230"/>
                  </a:lnTo>
                  <a:lnTo>
                    <a:pt x="847" y="180"/>
                  </a:lnTo>
                  <a:close/>
                </a:path>
              </a:pathLst>
            </a:custGeom>
            <a:solidFill>
              <a:srgbClr val="DE8F8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22"/>
            <p:cNvSpPr>
              <a:spLocks/>
            </p:cNvSpPr>
            <p:nvPr/>
          </p:nvSpPr>
          <p:spPr bwMode="auto">
            <a:xfrm>
              <a:off x="4824" y="2211"/>
              <a:ext cx="246" cy="247"/>
            </a:xfrm>
            <a:custGeom>
              <a:avLst/>
              <a:gdLst>
                <a:gd name="T0" fmla="*/ 27 w 740"/>
                <a:gd name="T1" fmla="*/ 20 h 494"/>
                <a:gd name="T2" fmla="*/ 24 w 740"/>
                <a:gd name="T3" fmla="*/ 11 h 494"/>
                <a:gd name="T4" fmla="*/ 21 w 740"/>
                <a:gd name="T5" fmla="*/ 5 h 494"/>
                <a:gd name="T6" fmla="*/ 18 w 740"/>
                <a:gd name="T7" fmla="*/ 2 h 494"/>
                <a:gd name="T8" fmla="*/ 15 w 740"/>
                <a:gd name="T9" fmla="*/ 0 h 494"/>
                <a:gd name="T10" fmla="*/ 11 w 740"/>
                <a:gd name="T11" fmla="*/ 1 h 494"/>
                <a:gd name="T12" fmla="*/ 8 w 740"/>
                <a:gd name="T13" fmla="*/ 4 h 494"/>
                <a:gd name="T14" fmla="*/ 5 w 740"/>
                <a:gd name="T15" fmla="*/ 9 h 494"/>
                <a:gd name="T16" fmla="*/ 1 w 740"/>
                <a:gd name="T17" fmla="*/ 17 h 494"/>
                <a:gd name="T18" fmla="*/ 1 w 740"/>
                <a:gd name="T19" fmla="*/ 20 h 494"/>
                <a:gd name="T20" fmla="*/ 0 w 740"/>
                <a:gd name="T21" fmla="*/ 24 h 494"/>
                <a:gd name="T22" fmla="*/ 0 w 740"/>
                <a:gd name="T23" fmla="*/ 27 h 494"/>
                <a:gd name="T24" fmla="*/ 0 w 740"/>
                <a:gd name="T25" fmla="*/ 30 h 494"/>
                <a:gd name="T26" fmla="*/ 0 w 740"/>
                <a:gd name="T27" fmla="*/ 33 h 494"/>
                <a:gd name="T28" fmla="*/ 1 w 740"/>
                <a:gd name="T29" fmla="*/ 36 h 494"/>
                <a:gd name="T30" fmla="*/ 2 w 740"/>
                <a:gd name="T31" fmla="*/ 39 h 494"/>
                <a:gd name="T32" fmla="*/ 3 w 740"/>
                <a:gd name="T33" fmla="*/ 41 h 494"/>
                <a:gd name="T34" fmla="*/ 3 w 740"/>
                <a:gd name="T35" fmla="*/ 44 h 494"/>
                <a:gd name="T36" fmla="*/ 3 w 740"/>
                <a:gd name="T37" fmla="*/ 47 h 494"/>
                <a:gd name="T38" fmla="*/ 3 w 740"/>
                <a:gd name="T39" fmla="*/ 49 h 494"/>
                <a:gd name="T40" fmla="*/ 4 w 740"/>
                <a:gd name="T41" fmla="*/ 51 h 494"/>
                <a:gd name="T42" fmla="*/ 5 w 740"/>
                <a:gd name="T43" fmla="*/ 52 h 494"/>
                <a:gd name="T44" fmla="*/ 6 w 740"/>
                <a:gd name="T45" fmla="*/ 53 h 494"/>
                <a:gd name="T46" fmla="*/ 7 w 740"/>
                <a:gd name="T47" fmla="*/ 53 h 494"/>
                <a:gd name="T48" fmla="*/ 8 w 740"/>
                <a:gd name="T49" fmla="*/ 54 h 494"/>
                <a:gd name="T50" fmla="*/ 9 w 740"/>
                <a:gd name="T51" fmla="*/ 57 h 494"/>
                <a:gd name="T52" fmla="*/ 10 w 740"/>
                <a:gd name="T53" fmla="*/ 60 h 494"/>
                <a:gd name="T54" fmla="*/ 10 w 740"/>
                <a:gd name="T55" fmla="*/ 61 h 494"/>
                <a:gd name="T56" fmla="*/ 11 w 740"/>
                <a:gd name="T57" fmla="*/ 62 h 494"/>
                <a:gd name="T58" fmla="*/ 12 w 740"/>
                <a:gd name="T59" fmla="*/ 62 h 494"/>
                <a:gd name="T60" fmla="*/ 13 w 740"/>
                <a:gd name="T61" fmla="*/ 61 h 494"/>
                <a:gd name="T62" fmla="*/ 14 w 740"/>
                <a:gd name="T63" fmla="*/ 59 h 494"/>
                <a:gd name="T64" fmla="*/ 15 w 740"/>
                <a:gd name="T65" fmla="*/ 56 h 494"/>
                <a:gd name="T66" fmla="*/ 17 w 740"/>
                <a:gd name="T67" fmla="*/ 57 h 494"/>
                <a:gd name="T68" fmla="*/ 18 w 740"/>
                <a:gd name="T69" fmla="*/ 58 h 494"/>
                <a:gd name="T70" fmla="*/ 19 w 740"/>
                <a:gd name="T71" fmla="*/ 58 h 494"/>
                <a:gd name="T72" fmla="*/ 20 w 740"/>
                <a:gd name="T73" fmla="*/ 57 h 494"/>
                <a:gd name="T74" fmla="*/ 21 w 740"/>
                <a:gd name="T75" fmla="*/ 55 h 494"/>
                <a:gd name="T76" fmla="*/ 21 w 740"/>
                <a:gd name="T77" fmla="*/ 53 h 494"/>
                <a:gd name="T78" fmla="*/ 22 w 740"/>
                <a:gd name="T79" fmla="*/ 50 h 494"/>
                <a:gd name="T80" fmla="*/ 22 w 740"/>
                <a:gd name="T81" fmla="*/ 46 h 494"/>
                <a:gd name="T82" fmla="*/ 23 w 740"/>
                <a:gd name="T83" fmla="*/ 45 h 494"/>
                <a:gd name="T84" fmla="*/ 25 w 740"/>
                <a:gd name="T85" fmla="*/ 43 h 494"/>
                <a:gd name="T86" fmla="*/ 26 w 740"/>
                <a:gd name="T87" fmla="*/ 41 h 494"/>
                <a:gd name="T88" fmla="*/ 27 w 740"/>
                <a:gd name="T89" fmla="*/ 38 h 494"/>
                <a:gd name="T90" fmla="*/ 27 w 740"/>
                <a:gd name="T91" fmla="*/ 34 h 494"/>
                <a:gd name="T92" fmla="*/ 27 w 740"/>
                <a:gd name="T93" fmla="*/ 30 h 494"/>
                <a:gd name="T94" fmla="*/ 27 w 740"/>
                <a:gd name="T95" fmla="*/ 25 h 494"/>
                <a:gd name="T96" fmla="*/ 27 w 740"/>
                <a:gd name="T97" fmla="*/ 20 h 4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40"/>
                <a:gd name="T148" fmla="*/ 0 h 494"/>
                <a:gd name="T149" fmla="*/ 740 w 740"/>
                <a:gd name="T150" fmla="*/ 494 h 49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40" h="494">
                  <a:moveTo>
                    <a:pt x="731" y="156"/>
                  </a:moveTo>
                  <a:lnTo>
                    <a:pt x="648" y="87"/>
                  </a:lnTo>
                  <a:lnTo>
                    <a:pt x="565" y="38"/>
                  </a:lnTo>
                  <a:lnTo>
                    <a:pt x="479" y="10"/>
                  </a:lnTo>
                  <a:lnTo>
                    <a:pt x="394" y="0"/>
                  </a:lnTo>
                  <a:lnTo>
                    <a:pt x="305" y="7"/>
                  </a:lnTo>
                  <a:lnTo>
                    <a:pt x="217" y="32"/>
                  </a:lnTo>
                  <a:lnTo>
                    <a:pt x="127" y="72"/>
                  </a:lnTo>
                  <a:lnTo>
                    <a:pt x="38" y="130"/>
                  </a:lnTo>
                  <a:lnTo>
                    <a:pt x="20" y="160"/>
                  </a:lnTo>
                  <a:lnTo>
                    <a:pt x="9" y="187"/>
                  </a:lnTo>
                  <a:lnTo>
                    <a:pt x="0" y="213"/>
                  </a:lnTo>
                  <a:lnTo>
                    <a:pt x="1" y="238"/>
                  </a:lnTo>
                  <a:lnTo>
                    <a:pt x="7" y="260"/>
                  </a:lnTo>
                  <a:lnTo>
                    <a:pt x="23" y="284"/>
                  </a:lnTo>
                  <a:lnTo>
                    <a:pt x="47" y="305"/>
                  </a:lnTo>
                  <a:lnTo>
                    <a:pt x="82" y="328"/>
                  </a:lnTo>
                  <a:lnTo>
                    <a:pt x="76" y="349"/>
                  </a:lnTo>
                  <a:lnTo>
                    <a:pt x="79" y="370"/>
                  </a:lnTo>
                  <a:lnTo>
                    <a:pt x="90" y="386"/>
                  </a:lnTo>
                  <a:lnTo>
                    <a:pt x="110" y="401"/>
                  </a:lnTo>
                  <a:lnTo>
                    <a:pt x="133" y="412"/>
                  </a:lnTo>
                  <a:lnTo>
                    <a:pt x="161" y="419"/>
                  </a:lnTo>
                  <a:lnTo>
                    <a:pt x="192" y="423"/>
                  </a:lnTo>
                  <a:lnTo>
                    <a:pt x="226" y="425"/>
                  </a:lnTo>
                  <a:lnTo>
                    <a:pt x="243" y="452"/>
                  </a:lnTo>
                  <a:lnTo>
                    <a:pt x="263" y="474"/>
                  </a:lnTo>
                  <a:lnTo>
                    <a:pt x="282" y="487"/>
                  </a:lnTo>
                  <a:lnTo>
                    <a:pt x="305" y="494"/>
                  </a:lnTo>
                  <a:lnTo>
                    <a:pt x="328" y="493"/>
                  </a:lnTo>
                  <a:lnTo>
                    <a:pt x="354" y="483"/>
                  </a:lnTo>
                  <a:lnTo>
                    <a:pt x="384" y="467"/>
                  </a:lnTo>
                  <a:lnTo>
                    <a:pt x="419" y="443"/>
                  </a:lnTo>
                  <a:lnTo>
                    <a:pt x="459" y="456"/>
                  </a:lnTo>
                  <a:lnTo>
                    <a:pt x="494" y="463"/>
                  </a:lnTo>
                  <a:lnTo>
                    <a:pt x="522" y="461"/>
                  </a:lnTo>
                  <a:lnTo>
                    <a:pt x="548" y="455"/>
                  </a:lnTo>
                  <a:lnTo>
                    <a:pt x="566" y="439"/>
                  </a:lnTo>
                  <a:lnTo>
                    <a:pt x="580" y="421"/>
                  </a:lnTo>
                  <a:lnTo>
                    <a:pt x="589" y="395"/>
                  </a:lnTo>
                  <a:lnTo>
                    <a:pt x="596" y="366"/>
                  </a:lnTo>
                  <a:lnTo>
                    <a:pt x="638" y="357"/>
                  </a:lnTo>
                  <a:lnTo>
                    <a:pt x="673" y="344"/>
                  </a:lnTo>
                  <a:lnTo>
                    <a:pt x="702" y="324"/>
                  </a:lnTo>
                  <a:lnTo>
                    <a:pt x="723" y="302"/>
                  </a:lnTo>
                  <a:lnTo>
                    <a:pt x="734" y="272"/>
                  </a:lnTo>
                  <a:lnTo>
                    <a:pt x="740" y="238"/>
                  </a:lnTo>
                  <a:lnTo>
                    <a:pt x="738" y="199"/>
                  </a:lnTo>
                  <a:lnTo>
                    <a:pt x="731" y="156"/>
                  </a:lnTo>
                  <a:close/>
                </a:path>
              </a:pathLst>
            </a:custGeom>
            <a:solidFill>
              <a:srgbClr val="C9857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4843" y="2211"/>
              <a:ext cx="208" cy="207"/>
            </a:xfrm>
            <a:custGeom>
              <a:avLst/>
              <a:gdLst>
                <a:gd name="T0" fmla="*/ 23 w 624"/>
                <a:gd name="T1" fmla="*/ 16 h 415"/>
                <a:gd name="T2" fmla="*/ 20 w 624"/>
                <a:gd name="T3" fmla="*/ 9 h 415"/>
                <a:gd name="T4" fmla="*/ 18 w 624"/>
                <a:gd name="T5" fmla="*/ 3 h 415"/>
                <a:gd name="T6" fmla="*/ 15 w 624"/>
                <a:gd name="T7" fmla="*/ 1 h 415"/>
                <a:gd name="T8" fmla="*/ 12 w 624"/>
                <a:gd name="T9" fmla="*/ 0 h 415"/>
                <a:gd name="T10" fmla="*/ 10 w 624"/>
                <a:gd name="T11" fmla="*/ 0 h 415"/>
                <a:gd name="T12" fmla="*/ 7 w 624"/>
                <a:gd name="T13" fmla="*/ 3 h 415"/>
                <a:gd name="T14" fmla="*/ 4 w 624"/>
                <a:gd name="T15" fmla="*/ 7 h 415"/>
                <a:gd name="T16" fmla="*/ 1 w 624"/>
                <a:gd name="T17" fmla="*/ 13 h 415"/>
                <a:gd name="T18" fmla="*/ 1 w 624"/>
                <a:gd name="T19" fmla="*/ 16 h 415"/>
                <a:gd name="T20" fmla="*/ 0 w 624"/>
                <a:gd name="T21" fmla="*/ 19 h 415"/>
                <a:gd name="T22" fmla="*/ 0 w 624"/>
                <a:gd name="T23" fmla="*/ 22 h 415"/>
                <a:gd name="T24" fmla="*/ 0 w 624"/>
                <a:gd name="T25" fmla="*/ 25 h 415"/>
                <a:gd name="T26" fmla="*/ 0 w 624"/>
                <a:gd name="T27" fmla="*/ 27 h 415"/>
                <a:gd name="T28" fmla="*/ 1 w 624"/>
                <a:gd name="T29" fmla="*/ 29 h 415"/>
                <a:gd name="T30" fmla="*/ 2 w 624"/>
                <a:gd name="T31" fmla="*/ 32 h 415"/>
                <a:gd name="T32" fmla="*/ 3 w 624"/>
                <a:gd name="T33" fmla="*/ 34 h 415"/>
                <a:gd name="T34" fmla="*/ 2 w 624"/>
                <a:gd name="T35" fmla="*/ 36 h 415"/>
                <a:gd name="T36" fmla="*/ 3 w 624"/>
                <a:gd name="T37" fmla="*/ 38 h 415"/>
                <a:gd name="T38" fmla="*/ 3 w 624"/>
                <a:gd name="T39" fmla="*/ 40 h 415"/>
                <a:gd name="T40" fmla="*/ 3 w 624"/>
                <a:gd name="T41" fmla="*/ 42 h 415"/>
                <a:gd name="T42" fmla="*/ 4 w 624"/>
                <a:gd name="T43" fmla="*/ 43 h 415"/>
                <a:gd name="T44" fmla="*/ 5 w 624"/>
                <a:gd name="T45" fmla="*/ 44 h 415"/>
                <a:gd name="T46" fmla="*/ 6 w 624"/>
                <a:gd name="T47" fmla="*/ 44 h 415"/>
                <a:gd name="T48" fmla="*/ 7 w 624"/>
                <a:gd name="T49" fmla="*/ 44 h 415"/>
                <a:gd name="T50" fmla="*/ 8 w 624"/>
                <a:gd name="T51" fmla="*/ 47 h 415"/>
                <a:gd name="T52" fmla="*/ 8 w 624"/>
                <a:gd name="T53" fmla="*/ 49 h 415"/>
                <a:gd name="T54" fmla="*/ 9 w 624"/>
                <a:gd name="T55" fmla="*/ 51 h 415"/>
                <a:gd name="T56" fmla="*/ 10 w 624"/>
                <a:gd name="T57" fmla="*/ 51 h 415"/>
                <a:gd name="T58" fmla="*/ 10 w 624"/>
                <a:gd name="T59" fmla="*/ 51 h 415"/>
                <a:gd name="T60" fmla="*/ 11 w 624"/>
                <a:gd name="T61" fmla="*/ 50 h 415"/>
                <a:gd name="T62" fmla="*/ 12 w 624"/>
                <a:gd name="T63" fmla="*/ 49 h 415"/>
                <a:gd name="T64" fmla="*/ 13 w 624"/>
                <a:gd name="T65" fmla="*/ 46 h 415"/>
                <a:gd name="T66" fmla="*/ 14 w 624"/>
                <a:gd name="T67" fmla="*/ 47 h 415"/>
                <a:gd name="T68" fmla="*/ 15 w 624"/>
                <a:gd name="T69" fmla="*/ 48 h 415"/>
                <a:gd name="T70" fmla="*/ 16 w 624"/>
                <a:gd name="T71" fmla="*/ 48 h 415"/>
                <a:gd name="T72" fmla="*/ 17 w 624"/>
                <a:gd name="T73" fmla="*/ 47 h 415"/>
                <a:gd name="T74" fmla="*/ 18 w 624"/>
                <a:gd name="T75" fmla="*/ 46 h 415"/>
                <a:gd name="T76" fmla="*/ 18 w 624"/>
                <a:gd name="T77" fmla="*/ 44 h 415"/>
                <a:gd name="T78" fmla="*/ 18 w 624"/>
                <a:gd name="T79" fmla="*/ 41 h 415"/>
                <a:gd name="T80" fmla="*/ 19 w 624"/>
                <a:gd name="T81" fmla="*/ 38 h 415"/>
                <a:gd name="T82" fmla="*/ 20 w 624"/>
                <a:gd name="T83" fmla="*/ 37 h 415"/>
                <a:gd name="T84" fmla="*/ 21 w 624"/>
                <a:gd name="T85" fmla="*/ 36 h 415"/>
                <a:gd name="T86" fmla="*/ 22 w 624"/>
                <a:gd name="T87" fmla="*/ 34 h 415"/>
                <a:gd name="T88" fmla="*/ 23 w 624"/>
                <a:gd name="T89" fmla="*/ 31 h 415"/>
                <a:gd name="T90" fmla="*/ 23 w 624"/>
                <a:gd name="T91" fmla="*/ 28 h 415"/>
                <a:gd name="T92" fmla="*/ 23 w 624"/>
                <a:gd name="T93" fmla="*/ 25 h 415"/>
                <a:gd name="T94" fmla="*/ 23 w 624"/>
                <a:gd name="T95" fmla="*/ 20 h 415"/>
                <a:gd name="T96" fmla="*/ 23 w 624"/>
                <a:gd name="T97" fmla="*/ 16 h 41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4"/>
                <a:gd name="T148" fmla="*/ 0 h 415"/>
                <a:gd name="T149" fmla="*/ 624 w 624"/>
                <a:gd name="T150" fmla="*/ 415 h 41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4" h="415">
                  <a:moveTo>
                    <a:pt x="617" y="131"/>
                  </a:moveTo>
                  <a:lnTo>
                    <a:pt x="546" y="72"/>
                  </a:lnTo>
                  <a:lnTo>
                    <a:pt x="476" y="31"/>
                  </a:lnTo>
                  <a:lnTo>
                    <a:pt x="404" y="8"/>
                  </a:lnTo>
                  <a:lnTo>
                    <a:pt x="332" y="0"/>
                  </a:lnTo>
                  <a:lnTo>
                    <a:pt x="257" y="5"/>
                  </a:lnTo>
                  <a:lnTo>
                    <a:pt x="183" y="26"/>
                  </a:lnTo>
                  <a:lnTo>
                    <a:pt x="107" y="61"/>
                  </a:lnTo>
                  <a:lnTo>
                    <a:pt x="31" y="108"/>
                  </a:lnTo>
                  <a:lnTo>
                    <a:pt x="15" y="133"/>
                  </a:lnTo>
                  <a:lnTo>
                    <a:pt x="6" y="158"/>
                  </a:lnTo>
                  <a:lnTo>
                    <a:pt x="0" y="179"/>
                  </a:lnTo>
                  <a:lnTo>
                    <a:pt x="1" y="201"/>
                  </a:lnTo>
                  <a:lnTo>
                    <a:pt x="6" y="219"/>
                  </a:lnTo>
                  <a:lnTo>
                    <a:pt x="20" y="238"/>
                  </a:lnTo>
                  <a:lnTo>
                    <a:pt x="41" y="256"/>
                  </a:lnTo>
                  <a:lnTo>
                    <a:pt x="71" y="274"/>
                  </a:lnTo>
                  <a:lnTo>
                    <a:pt x="65" y="293"/>
                  </a:lnTo>
                  <a:lnTo>
                    <a:pt x="68" y="310"/>
                  </a:lnTo>
                  <a:lnTo>
                    <a:pt x="76" y="324"/>
                  </a:lnTo>
                  <a:lnTo>
                    <a:pt x="93" y="337"/>
                  </a:lnTo>
                  <a:lnTo>
                    <a:pt x="113" y="345"/>
                  </a:lnTo>
                  <a:lnTo>
                    <a:pt x="137" y="353"/>
                  </a:lnTo>
                  <a:lnTo>
                    <a:pt x="162" y="355"/>
                  </a:lnTo>
                  <a:lnTo>
                    <a:pt x="190" y="357"/>
                  </a:lnTo>
                  <a:lnTo>
                    <a:pt x="205" y="380"/>
                  </a:lnTo>
                  <a:lnTo>
                    <a:pt x="220" y="398"/>
                  </a:lnTo>
                  <a:lnTo>
                    <a:pt x="237" y="409"/>
                  </a:lnTo>
                  <a:lnTo>
                    <a:pt x="257" y="415"/>
                  </a:lnTo>
                  <a:lnTo>
                    <a:pt x="277" y="413"/>
                  </a:lnTo>
                  <a:lnTo>
                    <a:pt x="299" y="406"/>
                  </a:lnTo>
                  <a:lnTo>
                    <a:pt x="325" y="392"/>
                  </a:lnTo>
                  <a:lnTo>
                    <a:pt x="354" y="372"/>
                  </a:lnTo>
                  <a:lnTo>
                    <a:pt x="387" y="383"/>
                  </a:lnTo>
                  <a:lnTo>
                    <a:pt x="416" y="389"/>
                  </a:lnTo>
                  <a:lnTo>
                    <a:pt x="440" y="388"/>
                  </a:lnTo>
                  <a:lnTo>
                    <a:pt x="460" y="383"/>
                  </a:lnTo>
                  <a:lnTo>
                    <a:pt x="476" y="370"/>
                  </a:lnTo>
                  <a:lnTo>
                    <a:pt x="487" y="354"/>
                  </a:lnTo>
                  <a:lnTo>
                    <a:pt x="495" y="333"/>
                  </a:lnTo>
                  <a:lnTo>
                    <a:pt x="501" y="308"/>
                  </a:lnTo>
                  <a:lnTo>
                    <a:pt x="536" y="300"/>
                  </a:lnTo>
                  <a:lnTo>
                    <a:pt x="567" y="290"/>
                  </a:lnTo>
                  <a:lnTo>
                    <a:pt x="590" y="273"/>
                  </a:lnTo>
                  <a:lnTo>
                    <a:pt x="608" y="253"/>
                  </a:lnTo>
                  <a:lnTo>
                    <a:pt x="618" y="227"/>
                  </a:lnTo>
                  <a:lnTo>
                    <a:pt x="624" y="200"/>
                  </a:lnTo>
                  <a:lnTo>
                    <a:pt x="622" y="166"/>
                  </a:lnTo>
                  <a:lnTo>
                    <a:pt x="617" y="131"/>
                  </a:lnTo>
                  <a:close/>
                </a:path>
              </a:pathLst>
            </a:custGeom>
            <a:solidFill>
              <a:srgbClr val="B87A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24"/>
            <p:cNvSpPr>
              <a:spLocks/>
            </p:cNvSpPr>
            <p:nvPr/>
          </p:nvSpPr>
          <p:spPr bwMode="auto">
            <a:xfrm>
              <a:off x="4863" y="2209"/>
              <a:ext cx="168" cy="169"/>
            </a:xfrm>
            <a:custGeom>
              <a:avLst/>
              <a:gdLst>
                <a:gd name="T0" fmla="*/ 18 w 506"/>
                <a:gd name="T1" fmla="*/ 13 h 339"/>
                <a:gd name="T2" fmla="*/ 16 w 506"/>
                <a:gd name="T3" fmla="*/ 7 h 339"/>
                <a:gd name="T4" fmla="*/ 14 w 506"/>
                <a:gd name="T5" fmla="*/ 3 h 339"/>
                <a:gd name="T6" fmla="*/ 12 w 506"/>
                <a:gd name="T7" fmla="*/ 0 h 339"/>
                <a:gd name="T8" fmla="*/ 10 w 506"/>
                <a:gd name="T9" fmla="*/ 0 h 339"/>
                <a:gd name="T10" fmla="*/ 8 w 506"/>
                <a:gd name="T11" fmla="*/ 0 h 339"/>
                <a:gd name="T12" fmla="*/ 5 w 506"/>
                <a:gd name="T13" fmla="*/ 2 h 339"/>
                <a:gd name="T14" fmla="*/ 3 w 506"/>
                <a:gd name="T15" fmla="*/ 6 h 339"/>
                <a:gd name="T16" fmla="*/ 1 w 506"/>
                <a:gd name="T17" fmla="*/ 11 h 339"/>
                <a:gd name="T18" fmla="*/ 0 w 506"/>
                <a:gd name="T19" fmla="*/ 13 h 339"/>
                <a:gd name="T20" fmla="*/ 0 w 506"/>
                <a:gd name="T21" fmla="*/ 16 h 339"/>
                <a:gd name="T22" fmla="*/ 0 w 506"/>
                <a:gd name="T23" fmla="*/ 18 h 339"/>
                <a:gd name="T24" fmla="*/ 0 w 506"/>
                <a:gd name="T25" fmla="*/ 20 h 339"/>
                <a:gd name="T26" fmla="*/ 0 w 506"/>
                <a:gd name="T27" fmla="*/ 22 h 339"/>
                <a:gd name="T28" fmla="*/ 1 w 506"/>
                <a:gd name="T29" fmla="*/ 24 h 339"/>
                <a:gd name="T30" fmla="*/ 1 w 506"/>
                <a:gd name="T31" fmla="*/ 26 h 339"/>
                <a:gd name="T32" fmla="*/ 2 w 506"/>
                <a:gd name="T33" fmla="*/ 28 h 339"/>
                <a:gd name="T34" fmla="*/ 2 w 506"/>
                <a:gd name="T35" fmla="*/ 29 h 339"/>
                <a:gd name="T36" fmla="*/ 2 w 506"/>
                <a:gd name="T37" fmla="*/ 31 h 339"/>
                <a:gd name="T38" fmla="*/ 2 w 506"/>
                <a:gd name="T39" fmla="*/ 33 h 339"/>
                <a:gd name="T40" fmla="*/ 3 w 506"/>
                <a:gd name="T41" fmla="*/ 34 h 339"/>
                <a:gd name="T42" fmla="*/ 3 w 506"/>
                <a:gd name="T43" fmla="*/ 35 h 339"/>
                <a:gd name="T44" fmla="*/ 4 w 506"/>
                <a:gd name="T45" fmla="*/ 36 h 339"/>
                <a:gd name="T46" fmla="*/ 5 w 506"/>
                <a:gd name="T47" fmla="*/ 36 h 339"/>
                <a:gd name="T48" fmla="*/ 6 w 506"/>
                <a:gd name="T49" fmla="*/ 36 h 339"/>
                <a:gd name="T50" fmla="*/ 6 w 506"/>
                <a:gd name="T51" fmla="*/ 38 h 339"/>
                <a:gd name="T52" fmla="*/ 7 w 506"/>
                <a:gd name="T53" fmla="*/ 40 h 339"/>
                <a:gd name="T54" fmla="*/ 7 w 506"/>
                <a:gd name="T55" fmla="*/ 41 h 339"/>
                <a:gd name="T56" fmla="*/ 8 w 506"/>
                <a:gd name="T57" fmla="*/ 42 h 339"/>
                <a:gd name="T58" fmla="*/ 8 w 506"/>
                <a:gd name="T59" fmla="*/ 42 h 339"/>
                <a:gd name="T60" fmla="*/ 9 w 506"/>
                <a:gd name="T61" fmla="*/ 41 h 339"/>
                <a:gd name="T62" fmla="*/ 10 w 506"/>
                <a:gd name="T63" fmla="*/ 39 h 339"/>
                <a:gd name="T64" fmla="*/ 11 w 506"/>
                <a:gd name="T65" fmla="*/ 37 h 339"/>
                <a:gd name="T66" fmla="*/ 12 w 506"/>
                <a:gd name="T67" fmla="*/ 38 h 339"/>
                <a:gd name="T68" fmla="*/ 12 w 506"/>
                <a:gd name="T69" fmla="*/ 39 h 339"/>
                <a:gd name="T70" fmla="*/ 13 w 506"/>
                <a:gd name="T71" fmla="*/ 39 h 339"/>
                <a:gd name="T72" fmla="*/ 14 w 506"/>
                <a:gd name="T73" fmla="*/ 38 h 339"/>
                <a:gd name="T74" fmla="*/ 14 w 506"/>
                <a:gd name="T75" fmla="*/ 37 h 339"/>
                <a:gd name="T76" fmla="*/ 14 w 506"/>
                <a:gd name="T77" fmla="*/ 36 h 339"/>
                <a:gd name="T78" fmla="*/ 15 w 506"/>
                <a:gd name="T79" fmla="*/ 33 h 339"/>
                <a:gd name="T80" fmla="*/ 15 w 506"/>
                <a:gd name="T81" fmla="*/ 31 h 339"/>
                <a:gd name="T82" fmla="*/ 16 w 506"/>
                <a:gd name="T83" fmla="*/ 30 h 339"/>
                <a:gd name="T84" fmla="*/ 17 w 506"/>
                <a:gd name="T85" fmla="*/ 29 h 339"/>
                <a:gd name="T86" fmla="*/ 18 w 506"/>
                <a:gd name="T87" fmla="*/ 27 h 339"/>
                <a:gd name="T88" fmla="*/ 18 w 506"/>
                <a:gd name="T89" fmla="*/ 25 h 339"/>
                <a:gd name="T90" fmla="*/ 18 w 506"/>
                <a:gd name="T91" fmla="*/ 23 h 339"/>
                <a:gd name="T92" fmla="*/ 19 w 506"/>
                <a:gd name="T93" fmla="*/ 20 h 339"/>
                <a:gd name="T94" fmla="*/ 19 w 506"/>
                <a:gd name="T95" fmla="*/ 17 h 339"/>
                <a:gd name="T96" fmla="*/ 18 w 506"/>
                <a:gd name="T97" fmla="*/ 13 h 33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06"/>
                <a:gd name="T148" fmla="*/ 0 h 339"/>
                <a:gd name="T149" fmla="*/ 506 w 506"/>
                <a:gd name="T150" fmla="*/ 339 h 33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06" h="339">
                  <a:moveTo>
                    <a:pt x="501" y="108"/>
                  </a:moveTo>
                  <a:lnTo>
                    <a:pt x="443" y="59"/>
                  </a:lnTo>
                  <a:lnTo>
                    <a:pt x="387" y="27"/>
                  </a:lnTo>
                  <a:lnTo>
                    <a:pt x="328" y="7"/>
                  </a:lnTo>
                  <a:lnTo>
                    <a:pt x="270" y="0"/>
                  </a:lnTo>
                  <a:lnTo>
                    <a:pt x="209" y="6"/>
                  </a:lnTo>
                  <a:lnTo>
                    <a:pt x="148" y="23"/>
                  </a:lnTo>
                  <a:lnTo>
                    <a:pt x="86" y="50"/>
                  </a:lnTo>
                  <a:lnTo>
                    <a:pt x="26" y="89"/>
                  </a:lnTo>
                  <a:lnTo>
                    <a:pt x="13" y="109"/>
                  </a:lnTo>
                  <a:lnTo>
                    <a:pt x="4" y="130"/>
                  </a:lnTo>
                  <a:lnTo>
                    <a:pt x="0" y="147"/>
                  </a:lnTo>
                  <a:lnTo>
                    <a:pt x="0" y="164"/>
                  </a:lnTo>
                  <a:lnTo>
                    <a:pt x="4" y="178"/>
                  </a:lnTo>
                  <a:lnTo>
                    <a:pt x="14" y="194"/>
                  </a:lnTo>
                  <a:lnTo>
                    <a:pt x="31" y="209"/>
                  </a:lnTo>
                  <a:lnTo>
                    <a:pt x="55" y="225"/>
                  </a:lnTo>
                  <a:lnTo>
                    <a:pt x="50" y="239"/>
                  </a:lnTo>
                  <a:lnTo>
                    <a:pt x="54" y="254"/>
                  </a:lnTo>
                  <a:lnTo>
                    <a:pt x="61" y="266"/>
                  </a:lnTo>
                  <a:lnTo>
                    <a:pt x="75" y="276"/>
                  </a:lnTo>
                  <a:lnTo>
                    <a:pt x="91" y="282"/>
                  </a:lnTo>
                  <a:lnTo>
                    <a:pt x="110" y="288"/>
                  </a:lnTo>
                  <a:lnTo>
                    <a:pt x="131" y="292"/>
                  </a:lnTo>
                  <a:lnTo>
                    <a:pt x="155" y="293"/>
                  </a:lnTo>
                  <a:lnTo>
                    <a:pt x="167" y="311"/>
                  </a:lnTo>
                  <a:lnTo>
                    <a:pt x="179" y="326"/>
                  </a:lnTo>
                  <a:lnTo>
                    <a:pt x="192" y="333"/>
                  </a:lnTo>
                  <a:lnTo>
                    <a:pt x="208" y="339"/>
                  </a:lnTo>
                  <a:lnTo>
                    <a:pt x="223" y="337"/>
                  </a:lnTo>
                  <a:lnTo>
                    <a:pt x="243" y="331"/>
                  </a:lnTo>
                  <a:lnTo>
                    <a:pt x="263" y="318"/>
                  </a:lnTo>
                  <a:lnTo>
                    <a:pt x="287" y="302"/>
                  </a:lnTo>
                  <a:lnTo>
                    <a:pt x="314" y="311"/>
                  </a:lnTo>
                  <a:lnTo>
                    <a:pt x="338" y="316"/>
                  </a:lnTo>
                  <a:lnTo>
                    <a:pt x="356" y="315"/>
                  </a:lnTo>
                  <a:lnTo>
                    <a:pt x="373" y="311"/>
                  </a:lnTo>
                  <a:lnTo>
                    <a:pt x="386" y="301"/>
                  </a:lnTo>
                  <a:lnTo>
                    <a:pt x="395" y="289"/>
                  </a:lnTo>
                  <a:lnTo>
                    <a:pt x="401" y="271"/>
                  </a:lnTo>
                  <a:lnTo>
                    <a:pt x="407" y="251"/>
                  </a:lnTo>
                  <a:lnTo>
                    <a:pt x="435" y="245"/>
                  </a:lnTo>
                  <a:lnTo>
                    <a:pt x="460" y="237"/>
                  </a:lnTo>
                  <a:lnTo>
                    <a:pt x="479" y="222"/>
                  </a:lnTo>
                  <a:lnTo>
                    <a:pt x="494" y="207"/>
                  </a:lnTo>
                  <a:lnTo>
                    <a:pt x="501" y="187"/>
                  </a:lnTo>
                  <a:lnTo>
                    <a:pt x="506" y="164"/>
                  </a:lnTo>
                  <a:lnTo>
                    <a:pt x="506" y="136"/>
                  </a:lnTo>
                  <a:lnTo>
                    <a:pt x="501" y="108"/>
                  </a:lnTo>
                  <a:close/>
                </a:path>
              </a:pathLst>
            </a:custGeom>
            <a:solidFill>
              <a:srgbClr val="A673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25"/>
            <p:cNvSpPr>
              <a:spLocks/>
            </p:cNvSpPr>
            <p:nvPr/>
          </p:nvSpPr>
          <p:spPr bwMode="auto">
            <a:xfrm>
              <a:off x="4895" y="2222"/>
              <a:ext cx="108" cy="109"/>
            </a:xfrm>
            <a:custGeom>
              <a:avLst/>
              <a:gdLst>
                <a:gd name="T0" fmla="*/ 12 w 326"/>
                <a:gd name="T1" fmla="*/ 9 h 218"/>
                <a:gd name="T2" fmla="*/ 10 w 326"/>
                <a:gd name="T3" fmla="*/ 5 h 218"/>
                <a:gd name="T4" fmla="*/ 9 w 326"/>
                <a:gd name="T5" fmla="*/ 3 h 218"/>
                <a:gd name="T6" fmla="*/ 8 w 326"/>
                <a:gd name="T7" fmla="*/ 1 h 218"/>
                <a:gd name="T8" fmla="*/ 6 w 326"/>
                <a:gd name="T9" fmla="*/ 0 h 218"/>
                <a:gd name="T10" fmla="*/ 5 w 326"/>
                <a:gd name="T11" fmla="*/ 1 h 218"/>
                <a:gd name="T12" fmla="*/ 3 w 326"/>
                <a:gd name="T13" fmla="*/ 2 h 218"/>
                <a:gd name="T14" fmla="*/ 2 w 326"/>
                <a:gd name="T15" fmla="*/ 3 h 218"/>
                <a:gd name="T16" fmla="*/ 1 w 326"/>
                <a:gd name="T17" fmla="*/ 7 h 218"/>
                <a:gd name="T18" fmla="*/ 0 w 326"/>
                <a:gd name="T19" fmla="*/ 9 h 218"/>
                <a:gd name="T20" fmla="*/ 0 w 326"/>
                <a:gd name="T21" fmla="*/ 11 h 218"/>
                <a:gd name="T22" fmla="*/ 0 w 326"/>
                <a:gd name="T23" fmla="*/ 12 h 218"/>
                <a:gd name="T24" fmla="*/ 0 w 326"/>
                <a:gd name="T25" fmla="*/ 14 h 218"/>
                <a:gd name="T26" fmla="*/ 0 w 326"/>
                <a:gd name="T27" fmla="*/ 14 h 218"/>
                <a:gd name="T28" fmla="*/ 0 w 326"/>
                <a:gd name="T29" fmla="*/ 15 h 218"/>
                <a:gd name="T30" fmla="*/ 1 w 326"/>
                <a:gd name="T31" fmla="*/ 17 h 218"/>
                <a:gd name="T32" fmla="*/ 1 w 326"/>
                <a:gd name="T33" fmla="*/ 18 h 218"/>
                <a:gd name="T34" fmla="*/ 1 w 326"/>
                <a:gd name="T35" fmla="*/ 19 h 218"/>
                <a:gd name="T36" fmla="*/ 1 w 326"/>
                <a:gd name="T37" fmla="*/ 21 h 218"/>
                <a:gd name="T38" fmla="*/ 1 w 326"/>
                <a:gd name="T39" fmla="*/ 22 h 218"/>
                <a:gd name="T40" fmla="*/ 2 w 326"/>
                <a:gd name="T41" fmla="*/ 22 h 218"/>
                <a:gd name="T42" fmla="*/ 2 w 326"/>
                <a:gd name="T43" fmla="*/ 23 h 218"/>
                <a:gd name="T44" fmla="*/ 3 w 326"/>
                <a:gd name="T45" fmla="*/ 23 h 218"/>
                <a:gd name="T46" fmla="*/ 3 w 326"/>
                <a:gd name="T47" fmla="*/ 24 h 218"/>
                <a:gd name="T48" fmla="*/ 4 w 326"/>
                <a:gd name="T49" fmla="*/ 24 h 218"/>
                <a:gd name="T50" fmla="*/ 4 w 326"/>
                <a:gd name="T51" fmla="*/ 25 h 218"/>
                <a:gd name="T52" fmla="*/ 4 w 326"/>
                <a:gd name="T53" fmla="*/ 26 h 218"/>
                <a:gd name="T54" fmla="*/ 5 w 326"/>
                <a:gd name="T55" fmla="*/ 27 h 218"/>
                <a:gd name="T56" fmla="*/ 5 w 326"/>
                <a:gd name="T57" fmla="*/ 27 h 218"/>
                <a:gd name="T58" fmla="*/ 5 w 326"/>
                <a:gd name="T59" fmla="*/ 27 h 218"/>
                <a:gd name="T60" fmla="*/ 6 w 326"/>
                <a:gd name="T61" fmla="*/ 27 h 218"/>
                <a:gd name="T62" fmla="*/ 6 w 326"/>
                <a:gd name="T63" fmla="*/ 26 h 218"/>
                <a:gd name="T64" fmla="*/ 7 w 326"/>
                <a:gd name="T65" fmla="*/ 25 h 218"/>
                <a:gd name="T66" fmla="*/ 7 w 326"/>
                <a:gd name="T67" fmla="*/ 26 h 218"/>
                <a:gd name="T68" fmla="*/ 8 w 326"/>
                <a:gd name="T69" fmla="*/ 26 h 218"/>
                <a:gd name="T70" fmla="*/ 8 w 326"/>
                <a:gd name="T71" fmla="*/ 26 h 218"/>
                <a:gd name="T72" fmla="*/ 9 w 326"/>
                <a:gd name="T73" fmla="*/ 25 h 218"/>
                <a:gd name="T74" fmla="*/ 9 w 326"/>
                <a:gd name="T75" fmla="*/ 24 h 218"/>
                <a:gd name="T76" fmla="*/ 9 w 326"/>
                <a:gd name="T77" fmla="*/ 23 h 218"/>
                <a:gd name="T78" fmla="*/ 9 w 326"/>
                <a:gd name="T79" fmla="*/ 22 h 218"/>
                <a:gd name="T80" fmla="*/ 10 w 326"/>
                <a:gd name="T81" fmla="*/ 20 h 218"/>
                <a:gd name="T82" fmla="*/ 10 w 326"/>
                <a:gd name="T83" fmla="*/ 20 h 218"/>
                <a:gd name="T84" fmla="*/ 11 w 326"/>
                <a:gd name="T85" fmla="*/ 19 h 218"/>
                <a:gd name="T86" fmla="*/ 11 w 326"/>
                <a:gd name="T87" fmla="*/ 18 h 218"/>
                <a:gd name="T88" fmla="*/ 12 w 326"/>
                <a:gd name="T89" fmla="*/ 17 h 218"/>
                <a:gd name="T90" fmla="*/ 12 w 326"/>
                <a:gd name="T91" fmla="*/ 14 h 218"/>
                <a:gd name="T92" fmla="*/ 12 w 326"/>
                <a:gd name="T93" fmla="*/ 13 h 218"/>
                <a:gd name="T94" fmla="*/ 12 w 326"/>
                <a:gd name="T95" fmla="*/ 11 h 218"/>
                <a:gd name="T96" fmla="*/ 12 w 326"/>
                <a:gd name="T97" fmla="*/ 9 h 21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26"/>
                <a:gd name="T148" fmla="*/ 0 h 218"/>
                <a:gd name="T149" fmla="*/ 326 w 326"/>
                <a:gd name="T150" fmla="*/ 218 h 21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26" h="218">
                  <a:moveTo>
                    <a:pt x="323" y="69"/>
                  </a:moveTo>
                  <a:lnTo>
                    <a:pt x="285" y="37"/>
                  </a:lnTo>
                  <a:lnTo>
                    <a:pt x="249" y="17"/>
                  </a:lnTo>
                  <a:lnTo>
                    <a:pt x="211" y="3"/>
                  </a:lnTo>
                  <a:lnTo>
                    <a:pt x="174" y="0"/>
                  </a:lnTo>
                  <a:lnTo>
                    <a:pt x="134" y="2"/>
                  </a:lnTo>
                  <a:lnTo>
                    <a:pt x="95" y="14"/>
                  </a:lnTo>
                  <a:lnTo>
                    <a:pt x="55" y="31"/>
                  </a:lnTo>
                  <a:lnTo>
                    <a:pt x="16" y="57"/>
                  </a:lnTo>
                  <a:lnTo>
                    <a:pt x="7" y="69"/>
                  </a:lnTo>
                  <a:lnTo>
                    <a:pt x="3" y="82"/>
                  </a:lnTo>
                  <a:lnTo>
                    <a:pt x="0" y="94"/>
                  </a:lnTo>
                  <a:lnTo>
                    <a:pt x="2" y="105"/>
                  </a:lnTo>
                  <a:lnTo>
                    <a:pt x="3" y="114"/>
                  </a:lnTo>
                  <a:lnTo>
                    <a:pt x="11" y="125"/>
                  </a:lnTo>
                  <a:lnTo>
                    <a:pt x="21" y="134"/>
                  </a:lnTo>
                  <a:lnTo>
                    <a:pt x="38" y="144"/>
                  </a:lnTo>
                  <a:lnTo>
                    <a:pt x="34" y="152"/>
                  </a:lnTo>
                  <a:lnTo>
                    <a:pt x="34" y="161"/>
                  </a:lnTo>
                  <a:lnTo>
                    <a:pt x="38" y="169"/>
                  </a:lnTo>
                  <a:lnTo>
                    <a:pt x="48" y="176"/>
                  </a:lnTo>
                  <a:lnTo>
                    <a:pt x="58" y="180"/>
                  </a:lnTo>
                  <a:lnTo>
                    <a:pt x="71" y="184"/>
                  </a:lnTo>
                  <a:lnTo>
                    <a:pt x="85" y="185"/>
                  </a:lnTo>
                  <a:lnTo>
                    <a:pt x="100" y="186"/>
                  </a:lnTo>
                  <a:lnTo>
                    <a:pt x="107" y="198"/>
                  </a:lnTo>
                  <a:lnTo>
                    <a:pt x="116" y="208"/>
                  </a:lnTo>
                  <a:lnTo>
                    <a:pt x="124" y="214"/>
                  </a:lnTo>
                  <a:lnTo>
                    <a:pt x="134" y="218"/>
                  </a:lnTo>
                  <a:lnTo>
                    <a:pt x="143" y="216"/>
                  </a:lnTo>
                  <a:lnTo>
                    <a:pt x="155" y="212"/>
                  </a:lnTo>
                  <a:lnTo>
                    <a:pt x="168" y="205"/>
                  </a:lnTo>
                  <a:lnTo>
                    <a:pt x="185" y="195"/>
                  </a:lnTo>
                  <a:lnTo>
                    <a:pt x="202" y="201"/>
                  </a:lnTo>
                  <a:lnTo>
                    <a:pt x="218" y="203"/>
                  </a:lnTo>
                  <a:lnTo>
                    <a:pt x="229" y="202"/>
                  </a:lnTo>
                  <a:lnTo>
                    <a:pt x="240" y="199"/>
                  </a:lnTo>
                  <a:lnTo>
                    <a:pt x="247" y="192"/>
                  </a:lnTo>
                  <a:lnTo>
                    <a:pt x="254" y="184"/>
                  </a:lnTo>
                  <a:lnTo>
                    <a:pt x="259" y="172"/>
                  </a:lnTo>
                  <a:lnTo>
                    <a:pt x="263" y="160"/>
                  </a:lnTo>
                  <a:lnTo>
                    <a:pt x="280" y="156"/>
                  </a:lnTo>
                  <a:lnTo>
                    <a:pt x="297" y="150"/>
                  </a:lnTo>
                  <a:lnTo>
                    <a:pt x="308" y="142"/>
                  </a:lnTo>
                  <a:lnTo>
                    <a:pt x="318" y="131"/>
                  </a:lnTo>
                  <a:lnTo>
                    <a:pt x="322" y="118"/>
                  </a:lnTo>
                  <a:lnTo>
                    <a:pt x="326" y="104"/>
                  </a:lnTo>
                  <a:lnTo>
                    <a:pt x="325" y="87"/>
                  </a:lnTo>
                  <a:lnTo>
                    <a:pt x="323" y="69"/>
                  </a:lnTo>
                  <a:close/>
                </a:path>
              </a:pathLst>
            </a:custGeom>
            <a:solidFill>
              <a:srgbClr val="7340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4692" y="1761"/>
              <a:ext cx="543" cy="569"/>
            </a:xfrm>
            <a:custGeom>
              <a:avLst/>
              <a:gdLst>
                <a:gd name="T0" fmla="*/ 2 w 1629"/>
                <a:gd name="T1" fmla="*/ 61 h 1139"/>
                <a:gd name="T2" fmla="*/ 3 w 1629"/>
                <a:gd name="T3" fmla="*/ 50 h 1139"/>
                <a:gd name="T4" fmla="*/ 4 w 1629"/>
                <a:gd name="T5" fmla="*/ 41 h 1139"/>
                <a:gd name="T6" fmla="*/ 5 w 1629"/>
                <a:gd name="T7" fmla="*/ 32 h 1139"/>
                <a:gd name="T8" fmla="*/ 7 w 1629"/>
                <a:gd name="T9" fmla="*/ 25 h 1139"/>
                <a:gd name="T10" fmla="*/ 8 w 1629"/>
                <a:gd name="T11" fmla="*/ 18 h 1139"/>
                <a:gd name="T12" fmla="*/ 10 w 1629"/>
                <a:gd name="T13" fmla="*/ 13 h 1139"/>
                <a:gd name="T14" fmla="*/ 12 w 1629"/>
                <a:gd name="T15" fmla="*/ 8 h 1139"/>
                <a:gd name="T16" fmla="*/ 14 w 1629"/>
                <a:gd name="T17" fmla="*/ 5 h 1139"/>
                <a:gd name="T18" fmla="*/ 16 w 1629"/>
                <a:gd name="T19" fmla="*/ 2 h 1139"/>
                <a:gd name="T20" fmla="*/ 18 w 1629"/>
                <a:gd name="T21" fmla="*/ 0 h 1139"/>
                <a:gd name="T22" fmla="*/ 20 w 1629"/>
                <a:gd name="T23" fmla="*/ 0 h 1139"/>
                <a:gd name="T24" fmla="*/ 22 w 1629"/>
                <a:gd name="T25" fmla="*/ 0 h 1139"/>
                <a:gd name="T26" fmla="*/ 25 w 1629"/>
                <a:gd name="T27" fmla="*/ 1 h 1139"/>
                <a:gd name="T28" fmla="*/ 27 w 1629"/>
                <a:gd name="T29" fmla="*/ 2 h 1139"/>
                <a:gd name="T30" fmla="*/ 30 w 1629"/>
                <a:gd name="T31" fmla="*/ 5 h 1139"/>
                <a:gd name="T32" fmla="*/ 33 w 1629"/>
                <a:gd name="T33" fmla="*/ 8 h 1139"/>
                <a:gd name="T34" fmla="*/ 36 w 1629"/>
                <a:gd name="T35" fmla="*/ 6 h 1139"/>
                <a:gd name="T36" fmla="*/ 39 w 1629"/>
                <a:gd name="T37" fmla="*/ 4 h 1139"/>
                <a:gd name="T38" fmla="*/ 42 w 1629"/>
                <a:gd name="T39" fmla="*/ 3 h 1139"/>
                <a:gd name="T40" fmla="*/ 46 w 1629"/>
                <a:gd name="T41" fmla="*/ 3 h 1139"/>
                <a:gd name="T42" fmla="*/ 49 w 1629"/>
                <a:gd name="T43" fmla="*/ 3 h 1139"/>
                <a:gd name="T44" fmla="*/ 52 w 1629"/>
                <a:gd name="T45" fmla="*/ 3 h 1139"/>
                <a:gd name="T46" fmla="*/ 55 w 1629"/>
                <a:gd name="T47" fmla="*/ 4 h 1139"/>
                <a:gd name="T48" fmla="*/ 58 w 1629"/>
                <a:gd name="T49" fmla="*/ 5 h 1139"/>
                <a:gd name="T50" fmla="*/ 59 w 1629"/>
                <a:gd name="T51" fmla="*/ 12 h 1139"/>
                <a:gd name="T52" fmla="*/ 59 w 1629"/>
                <a:gd name="T53" fmla="*/ 19 h 1139"/>
                <a:gd name="T54" fmla="*/ 59 w 1629"/>
                <a:gd name="T55" fmla="*/ 26 h 1139"/>
                <a:gd name="T56" fmla="*/ 59 w 1629"/>
                <a:gd name="T57" fmla="*/ 34 h 1139"/>
                <a:gd name="T58" fmla="*/ 59 w 1629"/>
                <a:gd name="T59" fmla="*/ 41 h 1139"/>
                <a:gd name="T60" fmla="*/ 59 w 1629"/>
                <a:gd name="T61" fmla="*/ 48 h 1139"/>
                <a:gd name="T62" fmla="*/ 59 w 1629"/>
                <a:gd name="T63" fmla="*/ 55 h 1139"/>
                <a:gd name="T64" fmla="*/ 59 w 1629"/>
                <a:gd name="T65" fmla="*/ 62 h 1139"/>
                <a:gd name="T66" fmla="*/ 60 w 1629"/>
                <a:gd name="T67" fmla="*/ 88 h 1139"/>
                <a:gd name="T68" fmla="*/ 60 w 1629"/>
                <a:gd name="T69" fmla="*/ 110 h 1139"/>
                <a:gd name="T70" fmla="*/ 57 w 1629"/>
                <a:gd name="T71" fmla="*/ 126 h 1139"/>
                <a:gd name="T72" fmla="*/ 53 w 1629"/>
                <a:gd name="T73" fmla="*/ 137 h 1139"/>
                <a:gd name="T74" fmla="*/ 48 w 1629"/>
                <a:gd name="T75" fmla="*/ 142 h 1139"/>
                <a:gd name="T76" fmla="*/ 43 w 1629"/>
                <a:gd name="T77" fmla="*/ 141 h 1139"/>
                <a:gd name="T78" fmla="*/ 38 w 1629"/>
                <a:gd name="T79" fmla="*/ 135 h 1139"/>
                <a:gd name="T80" fmla="*/ 33 w 1629"/>
                <a:gd name="T81" fmla="*/ 122 h 1139"/>
                <a:gd name="T82" fmla="*/ 32 w 1629"/>
                <a:gd name="T83" fmla="*/ 122 h 1139"/>
                <a:gd name="T84" fmla="*/ 31 w 1629"/>
                <a:gd name="T85" fmla="*/ 121 h 1139"/>
                <a:gd name="T86" fmla="*/ 30 w 1629"/>
                <a:gd name="T87" fmla="*/ 120 h 1139"/>
                <a:gd name="T88" fmla="*/ 29 w 1629"/>
                <a:gd name="T89" fmla="*/ 119 h 1139"/>
                <a:gd name="T90" fmla="*/ 28 w 1629"/>
                <a:gd name="T91" fmla="*/ 119 h 1139"/>
                <a:gd name="T92" fmla="*/ 27 w 1629"/>
                <a:gd name="T93" fmla="*/ 118 h 1139"/>
                <a:gd name="T94" fmla="*/ 26 w 1629"/>
                <a:gd name="T95" fmla="*/ 117 h 1139"/>
                <a:gd name="T96" fmla="*/ 25 w 1629"/>
                <a:gd name="T97" fmla="*/ 117 h 1139"/>
                <a:gd name="T98" fmla="*/ 19 w 1629"/>
                <a:gd name="T99" fmla="*/ 129 h 1139"/>
                <a:gd name="T100" fmla="*/ 13 w 1629"/>
                <a:gd name="T101" fmla="*/ 135 h 1139"/>
                <a:gd name="T102" fmla="*/ 8 w 1629"/>
                <a:gd name="T103" fmla="*/ 136 h 1139"/>
                <a:gd name="T104" fmla="*/ 4 w 1629"/>
                <a:gd name="T105" fmla="*/ 132 h 1139"/>
                <a:gd name="T106" fmla="*/ 1 w 1629"/>
                <a:gd name="T107" fmla="*/ 122 h 1139"/>
                <a:gd name="T108" fmla="*/ 0 w 1629"/>
                <a:gd name="T109" fmla="*/ 106 h 1139"/>
                <a:gd name="T110" fmla="*/ 0 w 1629"/>
                <a:gd name="T111" fmla="*/ 86 h 1139"/>
                <a:gd name="T112" fmla="*/ 2 w 1629"/>
                <a:gd name="T113" fmla="*/ 61 h 113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29"/>
                <a:gd name="T172" fmla="*/ 0 h 1139"/>
                <a:gd name="T173" fmla="*/ 1629 w 1629"/>
                <a:gd name="T174" fmla="*/ 1139 h 113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29" h="1139">
                  <a:moveTo>
                    <a:pt x="65" y="491"/>
                  </a:moveTo>
                  <a:lnTo>
                    <a:pt x="86" y="405"/>
                  </a:lnTo>
                  <a:lnTo>
                    <a:pt x="113" y="329"/>
                  </a:lnTo>
                  <a:lnTo>
                    <a:pt x="144" y="260"/>
                  </a:lnTo>
                  <a:lnTo>
                    <a:pt x="179" y="202"/>
                  </a:lnTo>
                  <a:lnTo>
                    <a:pt x="219" y="149"/>
                  </a:lnTo>
                  <a:lnTo>
                    <a:pt x="264" y="105"/>
                  </a:lnTo>
                  <a:lnTo>
                    <a:pt x="312" y="70"/>
                  </a:lnTo>
                  <a:lnTo>
                    <a:pt x="366" y="42"/>
                  </a:lnTo>
                  <a:lnTo>
                    <a:pt x="419" y="20"/>
                  </a:lnTo>
                  <a:lnTo>
                    <a:pt x="479" y="7"/>
                  </a:lnTo>
                  <a:lnTo>
                    <a:pt x="541" y="0"/>
                  </a:lnTo>
                  <a:lnTo>
                    <a:pt x="606" y="2"/>
                  </a:lnTo>
                  <a:lnTo>
                    <a:pt x="672" y="8"/>
                  </a:lnTo>
                  <a:lnTo>
                    <a:pt x="741" y="21"/>
                  </a:lnTo>
                  <a:lnTo>
                    <a:pt x="812" y="40"/>
                  </a:lnTo>
                  <a:lnTo>
                    <a:pt x="887" y="66"/>
                  </a:lnTo>
                  <a:lnTo>
                    <a:pt x="971" y="49"/>
                  </a:lnTo>
                  <a:lnTo>
                    <a:pt x="1057" y="37"/>
                  </a:lnTo>
                  <a:lnTo>
                    <a:pt x="1144" y="30"/>
                  </a:lnTo>
                  <a:lnTo>
                    <a:pt x="1230" y="28"/>
                  </a:lnTo>
                  <a:lnTo>
                    <a:pt x="1314" y="27"/>
                  </a:lnTo>
                  <a:lnTo>
                    <a:pt x="1400" y="30"/>
                  </a:lnTo>
                  <a:lnTo>
                    <a:pt x="1487" y="37"/>
                  </a:lnTo>
                  <a:lnTo>
                    <a:pt x="1573" y="46"/>
                  </a:lnTo>
                  <a:lnTo>
                    <a:pt x="1581" y="102"/>
                  </a:lnTo>
                  <a:lnTo>
                    <a:pt x="1590" y="158"/>
                  </a:lnTo>
                  <a:lnTo>
                    <a:pt x="1594" y="215"/>
                  </a:lnTo>
                  <a:lnTo>
                    <a:pt x="1597" y="272"/>
                  </a:lnTo>
                  <a:lnTo>
                    <a:pt x="1595" y="328"/>
                  </a:lnTo>
                  <a:lnTo>
                    <a:pt x="1594" y="386"/>
                  </a:lnTo>
                  <a:lnTo>
                    <a:pt x="1588" y="442"/>
                  </a:lnTo>
                  <a:lnTo>
                    <a:pt x="1583" y="499"/>
                  </a:lnTo>
                  <a:lnTo>
                    <a:pt x="1629" y="709"/>
                  </a:lnTo>
                  <a:lnTo>
                    <a:pt x="1614" y="880"/>
                  </a:lnTo>
                  <a:lnTo>
                    <a:pt x="1544" y="1010"/>
                  </a:lnTo>
                  <a:lnTo>
                    <a:pt x="1437" y="1097"/>
                  </a:lnTo>
                  <a:lnTo>
                    <a:pt x="1303" y="1139"/>
                  </a:lnTo>
                  <a:lnTo>
                    <a:pt x="1158" y="1135"/>
                  </a:lnTo>
                  <a:lnTo>
                    <a:pt x="1014" y="1083"/>
                  </a:lnTo>
                  <a:lnTo>
                    <a:pt x="887" y="982"/>
                  </a:lnTo>
                  <a:lnTo>
                    <a:pt x="861" y="976"/>
                  </a:lnTo>
                  <a:lnTo>
                    <a:pt x="836" y="971"/>
                  </a:lnTo>
                  <a:lnTo>
                    <a:pt x="810" y="964"/>
                  </a:lnTo>
                  <a:lnTo>
                    <a:pt x="785" y="959"/>
                  </a:lnTo>
                  <a:lnTo>
                    <a:pt x="760" y="952"/>
                  </a:lnTo>
                  <a:lnTo>
                    <a:pt x="734" y="947"/>
                  </a:lnTo>
                  <a:lnTo>
                    <a:pt x="709" y="941"/>
                  </a:lnTo>
                  <a:lnTo>
                    <a:pt x="685" y="937"/>
                  </a:lnTo>
                  <a:lnTo>
                    <a:pt x="514" y="1033"/>
                  </a:lnTo>
                  <a:lnTo>
                    <a:pt x="359" y="1085"/>
                  </a:lnTo>
                  <a:lnTo>
                    <a:pt x="223" y="1092"/>
                  </a:lnTo>
                  <a:lnTo>
                    <a:pt x="116" y="1057"/>
                  </a:lnTo>
                  <a:lnTo>
                    <a:pt x="38" y="976"/>
                  </a:lnTo>
                  <a:lnTo>
                    <a:pt x="0" y="854"/>
                  </a:lnTo>
                  <a:lnTo>
                    <a:pt x="7" y="692"/>
                  </a:lnTo>
                  <a:lnTo>
                    <a:pt x="65" y="491"/>
                  </a:lnTo>
                  <a:close/>
                </a:path>
              </a:pathLst>
            </a:custGeom>
            <a:solidFill>
              <a:srgbClr val="C29175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4712" y="1784"/>
              <a:ext cx="505" cy="511"/>
            </a:xfrm>
            <a:custGeom>
              <a:avLst/>
              <a:gdLst>
                <a:gd name="T0" fmla="*/ 2 w 1513"/>
                <a:gd name="T1" fmla="*/ 55 h 1024"/>
                <a:gd name="T2" fmla="*/ 3 w 1513"/>
                <a:gd name="T3" fmla="*/ 45 h 1024"/>
                <a:gd name="T4" fmla="*/ 4 w 1513"/>
                <a:gd name="T5" fmla="*/ 36 h 1024"/>
                <a:gd name="T6" fmla="*/ 5 w 1513"/>
                <a:gd name="T7" fmla="*/ 29 h 1024"/>
                <a:gd name="T8" fmla="*/ 6 w 1513"/>
                <a:gd name="T9" fmla="*/ 22 h 1024"/>
                <a:gd name="T10" fmla="*/ 7 w 1513"/>
                <a:gd name="T11" fmla="*/ 16 h 1024"/>
                <a:gd name="T12" fmla="*/ 9 w 1513"/>
                <a:gd name="T13" fmla="*/ 11 h 1024"/>
                <a:gd name="T14" fmla="*/ 11 w 1513"/>
                <a:gd name="T15" fmla="*/ 7 h 1024"/>
                <a:gd name="T16" fmla="*/ 13 w 1513"/>
                <a:gd name="T17" fmla="*/ 4 h 1024"/>
                <a:gd name="T18" fmla="*/ 14 w 1513"/>
                <a:gd name="T19" fmla="*/ 2 h 1024"/>
                <a:gd name="T20" fmla="*/ 16 w 1513"/>
                <a:gd name="T21" fmla="*/ 0 h 1024"/>
                <a:gd name="T22" fmla="*/ 19 w 1513"/>
                <a:gd name="T23" fmla="*/ 0 h 1024"/>
                <a:gd name="T24" fmla="*/ 21 w 1513"/>
                <a:gd name="T25" fmla="*/ 0 h 1024"/>
                <a:gd name="T26" fmla="*/ 23 w 1513"/>
                <a:gd name="T27" fmla="*/ 0 h 1024"/>
                <a:gd name="T28" fmla="*/ 25 w 1513"/>
                <a:gd name="T29" fmla="*/ 2 h 1024"/>
                <a:gd name="T30" fmla="*/ 28 w 1513"/>
                <a:gd name="T31" fmla="*/ 4 h 1024"/>
                <a:gd name="T32" fmla="*/ 30 w 1513"/>
                <a:gd name="T33" fmla="*/ 7 h 1024"/>
                <a:gd name="T34" fmla="*/ 33 w 1513"/>
                <a:gd name="T35" fmla="*/ 5 h 1024"/>
                <a:gd name="T36" fmla="*/ 36 w 1513"/>
                <a:gd name="T37" fmla="*/ 4 h 1024"/>
                <a:gd name="T38" fmla="*/ 39 w 1513"/>
                <a:gd name="T39" fmla="*/ 3 h 1024"/>
                <a:gd name="T40" fmla="*/ 42 w 1513"/>
                <a:gd name="T41" fmla="*/ 3 h 1024"/>
                <a:gd name="T42" fmla="*/ 45 w 1513"/>
                <a:gd name="T43" fmla="*/ 2 h 1024"/>
                <a:gd name="T44" fmla="*/ 48 w 1513"/>
                <a:gd name="T45" fmla="*/ 3 h 1024"/>
                <a:gd name="T46" fmla="*/ 51 w 1513"/>
                <a:gd name="T47" fmla="*/ 4 h 1024"/>
                <a:gd name="T48" fmla="*/ 54 w 1513"/>
                <a:gd name="T49" fmla="*/ 5 h 1024"/>
                <a:gd name="T50" fmla="*/ 55 w 1513"/>
                <a:gd name="T51" fmla="*/ 11 h 1024"/>
                <a:gd name="T52" fmla="*/ 55 w 1513"/>
                <a:gd name="T53" fmla="*/ 18 h 1024"/>
                <a:gd name="T54" fmla="*/ 55 w 1513"/>
                <a:gd name="T55" fmla="*/ 24 h 1024"/>
                <a:gd name="T56" fmla="*/ 55 w 1513"/>
                <a:gd name="T57" fmla="*/ 30 h 1024"/>
                <a:gd name="T58" fmla="*/ 55 w 1513"/>
                <a:gd name="T59" fmla="*/ 37 h 1024"/>
                <a:gd name="T60" fmla="*/ 55 w 1513"/>
                <a:gd name="T61" fmla="*/ 43 h 1024"/>
                <a:gd name="T62" fmla="*/ 55 w 1513"/>
                <a:gd name="T63" fmla="*/ 49 h 1024"/>
                <a:gd name="T64" fmla="*/ 55 w 1513"/>
                <a:gd name="T65" fmla="*/ 56 h 1024"/>
                <a:gd name="T66" fmla="*/ 56 w 1513"/>
                <a:gd name="T67" fmla="*/ 79 h 1024"/>
                <a:gd name="T68" fmla="*/ 56 w 1513"/>
                <a:gd name="T69" fmla="*/ 98 h 1024"/>
                <a:gd name="T70" fmla="*/ 53 w 1513"/>
                <a:gd name="T71" fmla="*/ 113 h 1024"/>
                <a:gd name="T72" fmla="*/ 50 w 1513"/>
                <a:gd name="T73" fmla="*/ 123 h 1024"/>
                <a:gd name="T74" fmla="*/ 45 w 1513"/>
                <a:gd name="T75" fmla="*/ 127 h 1024"/>
                <a:gd name="T76" fmla="*/ 40 w 1513"/>
                <a:gd name="T77" fmla="*/ 127 h 1024"/>
                <a:gd name="T78" fmla="*/ 35 w 1513"/>
                <a:gd name="T79" fmla="*/ 121 h 1024"/>
                <a:gd name="T80" fmla="*/ 30 w 1513"/>
                <a:gd name="T81" fmla="*/ 110 h 1024"/>
                <a:gd name="T82" fmla="*/ 30 w 1513"/>
                <a:gd name="T83" fmla="*/ 109 h 1024"/>
                <a:gd name="T84" fmla="*/ 29 w 1513"/>
                <a:gd name="T85" fmla="*/ 108 h 1024"/>
                <a:gd name="T86" fmla="*/ 28 w 1513"/>
                <a:gd name="T87" fmla="*/ 108 h 1024"/>
                <a:gd name="T88" fmla="*/ 27 w 1513"/>
                <a:gd name="T89" fmla="*/ 107 h 1024"/>
                <a:gd name="T90" fmla="*/ 26 w 1513"/>
                <a:gd name="T91" fmla="*/ 106 h 1024"/>
                <a:gd name="T92" fmla="*/ 25 w 1513"/>
                <a:gd name="T93" fmla="*/ 106 h 1024"/>
                <a:gd name="T94" fmla="*/ 24 w 1513"/>
                <a:gd name="T95" fmla="*/ 105 h 1024"/>
                <a:gd name="T96" fmla="*/ 24 w 1513"/>
                <a:gd name="T97" fmla="*/ 105 h 1024"/>
                <a:gd name="T98" fmla="*/ 18 w 1513"/>
                <a:gd name="T99" fmla="*/ 115 h 1024"/>
                <a:gd name="T100" fmla="*/ 12 w 1513"/>
                <a:gd name="T101" fmla="*/ 121 h 1024"/>
                <a:gd name="T102" fmla="*/ 8 w 1513"/>
                <a:gd name="T103" fmla="*/ 122 h 1024"/>
                <a:gd name="T104" fmla="*/ 4 w 1513"/>
                <a:gd name="T105" fmla="*/ 118 h 1024"/>
                <a:gd name="T106" fmla="*/ 1 w 1513"/>
                <a:gd name="T107" fmla="*/ 109 h 1024"/>
                <a:gd name="T108" fmla="*/ 0 w 1513"/>
                <a:gd name="T109" fmla="*/ 95 h 1024"/>
                <a:gd name="T110" fmla="*/ 0 w 1513"/>
                <a:gd name="T111" fmla="*/ 77 h 1024"/>
                <a:gd name="T112" fmla="*/ 2 w 1513"/>
                <a:gd name="T113" fmla="*/ 55 h 10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13"/>
                <a:gd name="T172" fmla="*/ 0 h 1024"/>
                <a:gd name="T173" fmla="*/ 1513 w 1513"/>
                <a:gd name="T174" fmla="*/ 1024 h 10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13" h="1024">
                  <a:moveTo>
                    <a:pt x="59" y="440"/>
                  </a:moveTo>
                  <a:lnTo>
                    <a:pt x="79" y="363"/>
                  </a:lnTo>
                  <a:lnTo>
                    <a:pt x="103" y="295"/>
                  </a:lnTo>
                  <a:lnTo>
                    <a:pt x="131" y="234"/>
                  </a:lnTo>
                  <a:lnTo>
                    <a:pt x="165" y="180"/>
                  </a:lnTo>
                  <a:lnTo>
                    <a:pt x="201" y="132"/>
                  </a:lnTo>
                  <a:lnTo>
                    <a:pt x="242" y="93"/>
                  </a:lnTo>
                  <a:lnTo>
                    <a:pt x="287" y="60"/>
                  </a:lnTo>
                  <a:lnTo>
                    <a:pt x="338" y="37"/>
                  </a:lnTo>
                  <a:lnTo>
                    <a:pt x="388" y="17"/>
                  </a:lnTo>
                  <a:lnTo>
                    <a:pt x="443" y="5"/>
                  </a:lnTo>
                  <a:lnTo>
                    <a:pt x="501" y="0"/>
                  </a:lnTo>
                  <a:lnTo>
                    <a:pt x="561" y="1"/>
                  </a:lnTo>
                  <a:lnTo>
                    <a:pt x="622" y="7"/>
                  </a:lnTo>
                  <a:lnTo>
                    <a:pt x="687" y="18"/>
                  </a:lnTo>
                  <a:lnTo>
                    <a:pt x="753" y="34"/>
                  </a:lnTo>
                  <a:lnTo>
                    <a:pt x="822" y="58"/>
                  </a:lnTo>
                  <a:lnTo>
                    <a:pt x="901" y="43"/>
                  </a:lnTo>
                  <a:lnTo>
                    <a:pt x="981" y="33"/>
                  </a:lnTo>
                  <a:lnTo>
                    <a:pt x="1060" y="26"/>
                  </a:lnTo>
                  <a:lnTo>
                    <a:pt x="1140" y="24"/>
                  </a:lnTo>
                  <a:lnTo>
                    <a:pt x="1219" y="22"/>
                  </a:lnTo>
                  <a:lnTo>
                    <a:pt x="1300" y="26"/>
                  </a:lnTo>
                  <a:lnTo>
                    <a:pt x="1380" y="33"/>
                  </a:lnTo>
                  <a:lnTo>
                    <a:pt x="1460" y="42"/>
                  </a:lnTo>
                  <a:lnTo>
                    <a:pt x="1468" y="93"/>
                  </a:lnTo>
                  <a:lnTo>
                    <a:pt x="1475" y="144"/>
                  </a:lnTo>
                  <a:lnTo>
                    <a:pt x="1479" y="195"/>
                  </a:lnTo>
                  <a:lnTo>
                    <a:pt x="1482" y="246"/>
                  </a:lnTo>
                  <a:lnTo>
                    <a:pt x="1480" y="297"/>
                  </a:lnTo>
                  <a:lnTo>
                    <a:pt x="1479" y="347"/>
                  </a:lnTo>
                  <a:lnTo>
                    <a:pt x="1475" y="398"/>
                  </a:lnTo>
                  <a:lnTo>
                    <a:pt x="1469" y="449"/>
                  </a:lnTo>
                  <a:lnTo>
                    <a:pt x="1513" y="637"/>
                  </a:lnTo>
                  <a:lnTo>
                    <a:pt x="1497" y="791"/>
                  </a:lnTo>
                  <a:lnTo>
                    <a:pt x="1432" y="908"/>
                  </a:lnTo>
                  <a:lnTo>
                    <a:pt x="1333" y="986"/>
                  </a:lnTo>
                  <a:lnTo>
                    <a:pt x="1209" y="1024"/>
                  </a:lnTo>
                  <a:lnTo>
                    <a:pt x="1074" y="1020"/>
                  </a:lnTo>
                  <a:lnTo>
                    <a:pt x="941" y="973"/>
                  </a:lnTo>
                  <a:lnTo>
                    <a:pt x="822" y="883"/>
                  </a:lnTo>
                  <a:lnTo>
                    <a:pt x="798" y="876"/>
                  </a:lnTo>
                  <a:lnTo>
                    <a:pt x="776" y="872"/>
                  </a:lnTo>
                  <a:lnTo>
                    <a:pt x="752" y="866"/>
                  </a:lnTo>
                  <a:lnTo>
                    <a:pt x="729" y="862"/>
                  </a:lnTo>
                  <a:lnTo>
                    <a:pt x="705" y="855"/>
                  </a:lnTo>
                  <a:lnTo>
                    <a:pt x="683" y="850"/>
                  </a:lnTo>
                  <a:lnTo>
                    <a:pt x="659" y="845"/>
                  </a:lnTo>
                  <a:lnTo>
                    <a:pt x="636" y="841"/>
                  </a:lnTo>
                  <a:lnTo>
                    <a:pt x="477" y="927"/>
                  </a:lnTo>
                  <a:lnTo>
                    <a:pt x="333" y="975"/>
                  </a:lnTo>
                  <a:lnTo>
                    <a:pt x="206" y="981"/>
                  </a:lnTo>
                  <a:lnTo>
                    <a:pt x="105" y="949"/>
                  </a:lnTo>
                  <a:lnTo>
                    <a:pt x="33" y="876"/>
                  </a:lnTo>
                  <a:lnTo>
                    <a:pt x="0" y="768"/>
                  </a:lnTo>
                  <a:lnTo>
                    <a:pt x="5" y="622"/>
                  </a:lnTo>
                  <a:lnTo>
                    <a:pt x="59" y="440"/>
                  </a:lnTo>
                  <a:close/>
                </a:path>
              </a:pathLst>
            </a:custGeom>
            <a:solidFill>
              <a:srgbClr val="F2C2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28"/>
            <p:cNvSpPr>
              <a:spLocks/>
            </p:cNvSpPr>
            <p:nvPr/>
          </p:nvSpPr>
          <p:spPr bwMode="auto">
            <a:xfrm>
              <a:off x="4774" y="1793"/>
              <a:ext cx="93" cy="246"/>
            </a:xfrm>
            <a:custGeom>
              <a:avLst/>
              <a:gdLst>
                <a:gd name="T0" fmla="*/ 10 w 281"/>
                <a:gd name="T1" fmla="*/ 14 h 493"/>
                <a:gd name="T2" fmla="*/ 10 w 281"/>
                <a:gd name="T3" fmla="*/ 13 h 493"/>
                <a:gd name="T4" fmla="*/ 10 w 281"/>
                <a:gd name="T5" fmla="*/ 12 h 493"/>
                <a:gd name="T6" fmla="*/ 10 w 281"/>
                <a:gd name="T7" fmla="*/ 9 h 493"/>
                <a:gd name="T8" fmla="*/ 10 w 281"/>
                <a:gd name="T9" fmla="*/ 6 h 493"/>
                <a:gd name="T10" fmla="*/ 10 w 281"/>
                <a:gd name="T11" fmla="*/ 4 h 493"/>
                <a:gd name="T12" fmla="*/ 9 w 281"/>
                <a:gd name="T13" fmla="*/ 1 h 493"/>
                <a:gd name="T14" fmla="*/ 8 w 281"/>
                <a:gd name="T15" fmla="*/ 0 h 493"/>
                <a:gd name="T16" fmla="*/ 7 w 281"/>
                <a:gd name="T17" fmla="*/ 0 h 493"/>
                <a:gd name="T18" fmla="*/ 6 w 281"/>
                <a:gd name="T19" fmla="*/ 0 h 493"/>
                <a:gd name="T20" fmla="*/ 5 w 281"/>
                <a:gd name="T21" fmla="*/ 2 h 493"/>
                <a:gd name="T22" fmla="*/ 4 w 281"/>
                <a:gd name="T23" fmla="*/ 4 h 493"/>
                <a:gd name="T24" fmla="*/ 3 w 281"/>
                <a:gd name="T25" fmla="*/ 7 h 493"/>
                <a:gd name="T26" fmla="*/ 2 w 281"/>
                <a:gd name="T27" fmla="*/ 12 h 493"/>
                <a:gd name="T28" fmla="*/ 2 w 281"/>
                <a:gd name="T29" fmla="*/ 17 h 493"/>
                <a:gd name="T30" fmla="*/ 1 w 281"/>
                <a:gd name="T31" fmla="*/ 24 h 493"/>
                <a:gd name="T32" fmla="*/ 0 w 281"/>
                <a:gd name="T33" fmla="*/ 32 h 493"/>
                <a:gd name="T34" fmla="*/ 0 w 281"/>
                <a:gd name="T35" fmla="*/ 39 h 493"/>
                <a:gd name="T36" fmla="*/ 0 w 281"/>
                <a:gd name="T37" fmla="*/ 46 h 493"/>
                <a:gd name="T38" fmla="*/ 0 w 281"/>
                <a:gd name="T39" fmla="*/ 51 h 493"/>
                <a:gd name="T40" fmla="*/ 1 w 281"/>
                <a:gd name="T41" fmla="*/ 55 h 493"/>
                <a:gd name="T42" fmla="*/ 1 w 281"/>
                <a:gd name="T43" fmla="*/ 58 h 493"/>
                <a:gd name="T44" fmla="*/ 1 w 281"/>
                <a:gd name="T45" fmla="*/ 60 h 493"/>
                <a:gd name="T46" fmla="*/ 2 w 281"/>
                <a:gd name="T47" fmla="*/ 61 h 493"/>
                <a:gd name="T48" fmla="*/ 2 w 281"/>
                <a:gd name="T49" fmla="*/ 61 h 493"/>
                <a:gd name="T50" fmla="*/ 10 w 281"/>
                <a:gd name="T51" fmla="*/ 14 h 49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81"/>
                <a:gd name="T79" fmla="*/ 0 h 493"/>
                <a:gd name="T80" fmla="*/ 281 w 281"/>
                <a:gd name="T81" fmla="*/ 493 h 49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81" h="493">
                  <a:moveTo>
                    <a:pt x="281" y="117"/>
                  </a:moveTo>
                  <a:lnTo>
                    <a:pt x="281" y="110"/>
                  </a:lnTo>
                  <a:lnTo>
                    <a:pt x="281" y="97"/>
                  </a:lnTo>
                  <a:lnTo>
                    <a:pt x="280" y="76"/>
                  </a:lnTo>
                  <a:lnTo>
                    <a:pt x="276" y="55"/>
                  </a:lnTo>
                  <a:lnTo>
                    <a:pt x="266" y="33"/>
                  </a:lnTo>
                  <a:lnTo>
                    <a:pt x="252" y="15"/>
                  </a:lnTo>
                  <a:lnTo>
                    <a:pt x="231" y="2"/>
                  </a:lnTo>
                  <a:lnTo>
                    <a:pt x="202" y="0"/>
                  </a:lnTo>
                  <a:lnTo>
                    <a:pt x="168" y="4"/>
                  </a:lnTo>
                  <a:lnTo>
                    <a:pt x="139" y="16"/>
                  </a:lnTo>
                  <a:lnTo>
                    <a:pt x="112" y="34"/>
                  </a:lnTo>
                  <a:lnTo>
                    <a:pt x="88" y="62"/>
                  </a:lnTo>
                  <a:lnTo>
                    <a:pt x="64" y="96"/>
                  </a:lnTo>
                  <a:lnTo>
                    <a:pt x="44" y="139"/>
                  </a:lnTo>
                  <a:lnTo>
                    <a:pt x="26" y="192"/>
                  </a:lnTo>
                  <a:lnTo>
                    <a:pt x="12" y="256"/>
                  </a:lnTo>
                  <a:lnTo>
                    <a:pt x="2" y="318"/>
                  </a:lnTo>
                  <a:lnTo>
                    <a:pt x="0" y="370"/>
                  </a:lnTo>
                  <a:lnTo>
                    <a:pt x="6" y="410"/>
                  </a:lnTo>
                  <a:lnTo>
                    <a:pt x="16" y="443"/>
                  </a:lnTo>
                  <a:lnTo>
                    <a:pt x="27" y="465"/>
                  </a:lnTo>
                  <a:lnTo>
                    <a:pt x="39" y="481"/>
                  </a:lnTo>
                  <a:lnTo>
                    <a:pt x="47" y="489"/>
                  </a:lnTo>
                  <a:lnTo>
                    <a:pt x="51" y="493"/>
                  </a:lnTo>
                  <a:lnTo>
                    <a:pt x="281" y="117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29"/>
            <p:cNvSpPr>
              <a:spLocks/>
            </p:cNvSpPr>
            <p:nvPr/>
          </p:nvSpPr>
          <p:spPr bwMode="auto">
            <a:xfrm>
              <a:off x="5085" y="1841"/>
              <a:ext cx="75" cy="217"/>
            </a:xfrm>
            <a:custGeom>
              <a:avLst/>
              <a:gdLst>
                <a:gd name="T0" fmla="*/ 3 w 226"/>
                <a:gd name="T1" fmla="*/ 54 h 434"/>
                <a:gd name="T2" fmla="*/ 0 w 226"/>
                <a:gd name="T3" fmla="*/ 10 h 434"/>
                <a:gd name="T4" fmla="*/ 0 w 226"/>
                <a:gd name="T5" fmla="*/ 9 h 434"/>
                <a:gd name="T6" fmla="*/ 0 w 226"/>
                <a:gd name="T7" fmla="*/ 7 h 434"/>
                <a:gd name="T8" fmla="*/ 1 w 226"/>
                <a:gd name="T9" fmla="*/ 7 h 434"/>
                <a:gd name="T10" fmla="*/ 2 w 226"/>
                <a:gd name="T11" fmla="*/ 5 h 434"/>
                <a:gd name="T12" fmla="*/ 2 w 226"/>
                <a:gd name="T13" fmla="*/ 3 h 434"/>
                <a:gd name="T14" fmla="*/ 3 w 226"/>
                <a:gd name="T15" fmla="*/ 2 h 434"/>
                <a:gd name="T16" fmla="*/ 4 w 226"/>
                <a:gd name="T17" fmla="*/ 1 h 434"/>
                <a:gd name="T18" fmla="*/ 5 w 226"/>
                <a:gd name="T19" fmla="*/ 0 h 434"/>
                <a:gd name="T20" fmla="*/ 6 w 226"/>
                <a:gd name="T21" fmla="*/ 1 h 434"/>
                <a:gd name="T22" fmla="*/ 7 w 226"/>
                <a:gd name="T23" fmla="*/ 3 h 434"/>
                <a:gd name="T24" fmla="*/ 8 w 226"/>
                <a:gd name="T25" fmla="*/ 6 h 434"/>
                <a:gd name="T26" fmla="*/ 8 w 226"/>
                <a:gd name="T27" fmla="*/ 11 h 434"/>
                <a:gd name="T28" fmla="*/ 8 w 226"/>
                <a:gd name="T29" fmla="*/ 18 h 434"/>
                <a:gd name="T30" fmla="*/ 7 w 226"/>
                <a:gd name="T31" fmla="*/ 27 h 434"/>
                <a:gd name="T32" fmla="*/ 6 w 226"/>
                <a:gd name="T33" fmla="*/ 40 h 434"/>
                <a:gd name="T34" fmla="*/ 3 w 226"/>
                <a:gd name="T35" fmla="*/ 54 h 4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6"/>
                <a:gd name="T55" fmla="*/ 0 h 434"/>
                <a:gd name="T56" fmla="*/ 226 w 226"/>
                <a:gd name="T57" fmla="*/ 434 h 4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6" h="434">
                  <a:moveTo>
                    <a:pt x="72" y="434"/>
                  </a:moveTo>
                  <a:lnTo>
                    <a:pt x="0" y="74"/>
                  </a:lnTo>
                  <a:lnTo>
                    <a:pt x="3" y="71"/>
                  </a:lnTo>
                  <a:lnTo>
                    <a:pt x="12" y="61"/>
                  </a:lnTo>
                  <a:lnTo>
                    <a:pt x="24" y="50"/>
                  </a:lnTo>
                  <a:lnTo>
                    <a:pt x="44" y="37"/>
                  </a:lnTo>
                  <a:lnTo>
                    <a:pt x="64" y="22"/>
                  </a:lnTo>
                  <a:lnTo>
                    <a:pt x="88" y="10"/>
                  </a:lnTo>
                  <a:lnTo>
                    <a:pt x="112" y="3"/>
                  </a:lnTo>
                  <a:lnTo>
                    <a:pt x="137" y="0"/>
                  </a:lnTo>
                  <a:lnTo>
                    <a:pt x="164" y="3"/>
                  </a:lnTo>
                  <a:lnTo>
                    <a:pt x="191" y="17"/>
                  </a:lnTo>
                  <a:lnTo>
                    <a:pt x="212" y="42"/>
                  </a:lnTo>
                  <a:lnTo>
                    <a:pt x="226" y="84"/>
                  </a:lnTo>
                  <a:lnTo>
                    <a:pt x="222" y="140"/>
                  </a:lnTo>
                  <a:lnTo>
                    <a:pt x="199" y="217"/>
                  </a:lnTo>
                  <a:lnTo>
                    <a:pt x="150" y="313"/>
                  </a:lnTo>
                  <a:lnTo>
                    <a:pt x="72" y="434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30"/>
            <p:cNvSpPr>
              <a:spLocks/>
            </p:cNvSpPr>
            <p:nvPr/>
          </p:nvSpPr>
          <p:spPr bwMode="auto">
            <a:xfrm>
              <a:off x="4890" y="1805"/>
              <a:ext cx="227" cy="118"/>
            </a:xfrm>
            <a:custGeom>
              <a:avLst/>
              <a:gdLst>
                <a:gd name="T0" fmla="*/ 0 w 683"/>
                <a:gd name="T1" fmla="*/ 0 h 235"/>
                <a:gd name="T2" fmla="*/ 0 w 683"/>
                <a:gd name="T3" fmla="*/ 1 h 235"/>
                <a:gd name="T4" fmla="*/ 0 w 683"/>
                <a:gd name="T5" fmla="*/ 3 h 235"/>
                <a:gd name="T6" fmla="*/ 0 w 683"/>
                <a:gd name="T7" fmla="*/ 6 h 235"/>
                <a:gd name="T8" fmla="*/ 0 w 683"/>
                <a:gd name="T9" fmla="*/ 9 h 235"/>
                <a:gd name="T10" fmla="*/ 1 w 683"/>
                <a:gd name="T11" fmla="*/ 13 h 235"/>
                <a:gd name="T12" fmla="*/ 1 w 683"/>
                <a:gd name="T13" fmla="*/ 17 h 235"/>
                <a:gd name="T14" fmla="*/ 2 w 683"/>
                <a:gd name="T15" fmla="*/ 20 h 235"/>
                <a:gd name="T16" fmla="*/ 3 w 683"/>
                <a:gd name="T17" fmla="*/ 23 h 235"/>
                <a:gd name="T18" fmla="*/ 4 w 683"/>
                <a:gd name="T19" fmla="*/ 24 h 235"/>
                <a:gd name="T20" fmla="*/ 5 w 683"/>
                <a:gd name="T21" fmla="*/ 26 h 235"/>
                <a:gd name="T22" fmla="*/ 7 w 683"/>
                <a:gd name="T23" fmla="*/ 28 h 235"/>
                <a:gd name="T24" fmla="*/ 8 w 683"/>
                <a:gd name="T25" fmla="*/ 29 h 235"/>
                <a:gd name="T26" fmla="*/ 9 w 683"/>
                <a:gd name="T27" fmla="*/ 30 h 235"/>
                <a:gd name="T28" fmla="*/ 11 w 683"/>
                <a:gd name="T29" fmla="*/ 30 h 235"/>
                <a:gd name="T30" fmla="*/ 12 w 683"/>
                <a:gd name="T31" fmla="*/ 29 h 235"/>
                <a:gd name="T32" fmla="*/ 14 w 683"/>
                <a:gd name="T33" fmla="*/ 27 h 235"/>
                <a:gd name="T34" fmla="*/ 15 w 683"/>
                <a:gd name="T35" fmla="*/ 24 h 235"/>
                <a:gd name="T36" fmla="*/ 17 w 683"/>
                <a:gd name="T37" fmla="*/ 21 h 235"/>
                <a:gd name="T38" fmla="*/ 19 w 683"/>
                <a:gd name="T39" fmla="*/ 17 h 235"/>
                <a:gd name="T40" fmla="*/ 21 w 683"/>
                <a:gd name="T41" fmla="*/ 13 h 235"/>
                <a:gd name="T42" fmla="*/ 22 w 683"/>
                <a:gd name="T43" fmla="*/ 10 h 235"/>
                <a:gd name="T44" fmla="*/ 24 w 683"/>
                <a:gd name="T45" fmla="*/ 7 h 235"/>
                <a:gd name="T46" fmla="*/ 25 w 683"/>
                <a:gd name="T47" fmla="*/ 6 h 235"/>
                <a:gd name="T48" fmla="*/ 25 w 683"/>
                <a:gd name="T49" fmla="*/ 5 h 235"/>
                <a:gd name="T50" fmla="*/ 25 w 683"/>
                <a:gd name="T51" fmla="*/ 5 h 235"/>
                <a:gd name="T52" fmla="*/ 23 w 683"/>
                <a:gd name="T53" fmla="*/ 5 h 235"/>
                <a:gd name="T54" fmla="*/ 22 w 683"/>
                <a:gd name="T55" fmla="*/ 5 h 235"/>
                <a:gd name="T56" fmla="*/ 19 w 683"/>
                <a:gd name="T57" fmla="*/ 5 h 235"/>
                <a:gd name="T58" fmla="*/ 17 w 683"/>
                <a:gd name="T59" fmla="*/ 6 h 235"/>
                <a:gd name="T60" fmla="*/ 15 w 683"/>
                <a:gd name="T61" fmla="*/ 6 h 235"/>
                <a:gd name="T62" fmla="*/ 12 w 683"/>
                <a:gd name="T63" fmla="*/ 7 h 235"/>
                <a:gd name="T64" fmla="*/ 10 w 683"/>
                <a:gd name="T65" fmla="*/ 8 h 235"/>
                <a:gd name="T66" fmla="*/ 9 w 683"/>
                <a:gd name="T67" fmla="*/ 9 h 235"/>
                <a:gd name="T68" fmla="*/ 7 w 683"/>
                <a:gd name="T69" fmla="*/ 10 h 235"/>
                <a:gd name="T70" fmla="*/ 6 w 683"/>
                <a:gd name="T71" fmla="*/ 11 h 235"/>
                <a:gd name="T72" fmla="*/ 5 w 683"/>
                <a:gd name="T73" fmla="*/ 11 h 235"/>
                <a:gd name="T74" fmla="*/ 3 w 683"/>
                <a:gd name="T75" fmla="*/ 10 h 235"/>
                <a:gd name="T76" fmla="*/ 2 w 683"/>
                <a:gd name="T77" fmla="*/ 8 h 235"/>
                <a:gd name="T78" fmla="*/ 1 w 683"/>
                <a:gd name="T79" fmla="*/ 5 h 235"/>
                <a:gd name="T80" fmla="*/ 0 w 683"/>
                <a:gd name="T81" fmla="*/ 0 h 23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3"/>
                <a:gd name="T124" fmla="*/ 0 h 235"/>
                <a:gd name="T125" fmla="*/ 683 w 683"/>
                <a:gd name="T126" fmla="*/ 235 h 23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3" h="235">
                  <a:moveTo>
                    <a:pt x="0" y="0"/>
                  </a:moveTo>
                  <a:lnTo>
                    <a:pt x="0" y="5"/>
                  </a:lnTo>
                  <a:lnTo>
                    <a:pt x="0" y="21"/>
                  </a:lnTo>
                  <a:lnTo>
                    <a:pt x="2" y="43"/>
                  </a:lnTo>
                  <a:lnTo>
                    <a:pt x="10" y="72"/>
                  </a:lnTo>
                  <a:lnTo>
                    <a:pt x="18" y="101"/>
                  </a:lnTo>
                  <a:lnTo>
                    <a:pt x="32" y="129"/>
                  </a:lnTo>
                  <a:lnTo>
                    <a:pt x="52" y="154"/>
                  </a:lnTo>
                  <a:lnTo>
                    <a:pt x="79" y="177"/>
                  </a:lnTo>
                  <a:lnTo>
                    <a:pt x="108" y="191"/>
                  </a:lnTo>
                  <a:lnTo>
                    <a:pt x="144" y="207"/>
                  </a:lnTo>
                  <a:lnTo>
                    <a:pt x="180" y="220"/>
                  </a:lnTo>
                  <a:lnTo>
                    <a:pt x="218" y="230"/>
                  </a:lnTo>
                  <a:lnTo>
                    <a:pt x="257" y="235"/>
                  </a:lnTo>
                  <a:lnTo>
                    <a:pt x="295" y="235"/>
                  </a:lnTo>
                  <a:lnTo>
                    <a:pt x="331" y="229"/>
                  </a:lnTo>
                  <a:lnTo>
                    <a:pt x="368" y="214"/>
                  </a:lnTo>
                  <a:lnTo>
                    <a:pt x="406" y="190"/>
                  </a:lnTo>
                  <a:lnTo>
                    <a:pt x="454" y="162"/>
                  </a:lnTo>
                  <a:lnTo>
                    <a:pt x="506" y="132"/>
                  </a:lnTo>
                  <a:lnTo>
                    <a:pt x="559" y="103"/>
                  </a:lnTo>
                  <a:lnTo>
                    <a:pt x="607" y="77"/>
                  </a:lnTo>
                  <a:lnTo>
                    <a:pt x="646" y="56"/>
                  </a:lnTo>
                  <a:lnTo>
                    <a:pt x="673" y="41"/>
                  </a:lnTo>
                  <a:lnTo>
                    <a:pt x="683" y="37"/>
                  </a:lnTo>
                  <a:lnTo>
                    <a:pt x="670" y="37"/>
                  </a:lnTo>
                  <a:lnTo>
                    <a:pt x="638" y="37"/>
                  </a:lnTo>
                  <a:lnTo>
                    <a:pt x="590" y="37"/>
                  </a:lnTo>
                  <a:lnTo>
                    <a:pt x="530" y="39"/>
                  </a:lnTo>
                  <a:lnTo>
                    <a:pt x="464" y="41"/>
                  </a:lnTo>
                  <a:lnTo>
                    <a:pt x="399" y="46"/>
                  </a:lnTo>
                  <a:lnTo>
                    <a:pt x="336" y="52"/>
                  </a:lnTo>
                  <a:lnTo>
                    <a:pt x="282" y="62"/>
                  </a:lnTo>
                  <a:lnTo>
                    <a:pt x="234" y="69"/>
                  </a:lnTo>
                  <a:lnTo>
                    <a:pt x="193" y="77"/>
                  </a:lnTo>
                  <a:lnTo>
                    <a:pt x="155" y="81"/>
                  </a:lnTo>
                  <a:lnTo>
                    <a:pt x="122" y="82"/>
                  </a:lnTo>
                  <a:lnTo>
                    <a:pt x="90" y="75"/>
                  </a:lnTo>
                  <a:lnTo>
                    <a:pt x="60" y="60"/>
                  </a:lnTo>
                  <a:lnTo>
                    <a:pt x="2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" name="Freeform 31"/>
            <p:cNvSpPr>
              <a:spLocks/>
            </p:cNvSpPr>
            <p:nvPr/>
          </p:nvSpPr>
          <p:spPr bwMode="auto">
            <a:xfrm>
              <a:off x="4898" y="1824"/>
              <a:ext cx="192" cy="99"/>
            </a:xfrm>
            <a:custGeom>
              <a:avLst/>
              <a:gdLst>
                <a:gd name="T0" fmla="*/ 0 w 574"/>
                <a:gd name="T1" fmla="*/ 0 h 197"/>
                <a:gd name="T2" fmla="*/ 0 w 574"/>
                <a:gd name="T3" fmla="*/ 1 h 197"/>
                <a:gd name="T4" fmla="*/ 0 w 574"/>
                <a:gd name="T5" fmla="*/ 3 h 197"/>
                <a:gd name="T6" fmla="*/ 0 w 574"/>
                <a:gd name="T7" fmla="*/ 5 h 197"/>
                <a:gd name="T8" fmla="*/ 0 w 574"/>
                <a:gd name="T9" fmla="*/ 8 h 197"/>
                <a:gd name="T10" fmla="*/ 1 w 574"/>
                <a:gd name="T11" fmla="*/ 11 h 197"/>
                <a:gd name="T12" fmla="*/ 1 w 574"/>
                <a:gd name="T13" fmla="*/ 14 h 197"/>
                <a:gd name="T14" fmla="*/ 2 w 574"/>
                <a:gd name="T15" fmla="*/ 17 h 197"/>
                <a:gd name="T16" fmla="*/ 2 w 574"/>
                <a:gd name="T17" fmla="*/ 19 h 197"/>
                <a:gd name="T18" fmla="*/ 3 w 574"/>
                <a:gd name="T19" fmla="*/ 21 h 197"/>
                <a:gd name="T20" fmla="*/ 4 w 574"/>
                <a:gd name="T21" fmla="*/ 22 h 197"/>
                <a:gd name="T22" fmla="*/ 6 w 574"/>
                <a:gd name="T23" fmla="*/ 23 h 197"/>
                <a:gd name="T24" fmla="*/ 7 w 574"/>
                <a:gd name="T25" fmla="*/ 25 h 197"/>
                <a:gd name="T26" fmla="*/ 8 w 574"/>
                <a:gd name="T27" fmla="*/ 25 h 197"/>
                <a:gd name="T28" fmla="*/ 9 w 574"/>
                <a:gd name="T29" fmla="*/ 25 h 197"/>
                <a:gd name="T30" fmla="*/ 10 w 574"/>
                <a:gd name="T31" fmla="*/ 24 h 197"/>
                <a:gd name="T32" fmla="*/ 12 w 574"/>
                <a:gd name="T33" fmla="*/ 23 h 197"/>
                <a:gd name="T34" fmla="*/ 13 w 574"/>
                <a:gd name="T35" fmla="*/ 20 h 197"/>
                <a:gd name="T36" fmla="*/ 14 w 574"/>
                <a:gd name="T37" fmla="*/ 17 h 197"/>
                <a:gd name="T38" fmla="*/ 16 w 574"/>
                <a:gd name="T39" fmla="*/ 14 h 197"/>
                <a:gd name="T40" fmla="*/ 18 w 574"/>
                <a:gd name="T41" fmla="*/ 11 h 197"/>
                <a:gd name="T42" fmla="*/ 19 w 574"/>
                <a:gd name="T43" fmla="*/ 8 h 197"/>
                <a:gd name="T44" fmla="*/ 20 w 574"/>
                <a:gd name="T45" fmla="*/ 6 h 197"/>
                <a:gd name="T46" fmla="*/ 21 w 574"/>
                <a:gd name="T47" fmla="*/ 5 h 197"/>
                <a:gd name="T48" fmla="*/ 21 w 574"/>
                <a:gd name="T49" fmla="*/ 4 h 197"/>
                <a:gd name="T50" fmla="*/ 21 w 574"/>
                <a:gd name="T51" fmla="*/ 4 h 197"/>
                <a:gd name="T52" fmla="*/ 20 w 574"/>
                <a:gd name="T53" fmla="*/ 4 h 197"/>
                <a:gd name="T54" fmla="*/ 19 w 574"/>
                <a:gd name="T55" fmla="*/ 4 h 197"/>
                <a:gd name="T56" fmla="*/ 17 w 574"/>
                <a:gd name="T57" fmla="*/ 5 h 197"/>
                <a:gd name="T58" fmla="*/ 14 w 574"/>
                <a:gd name="T59" fmla="*/ 5 h 197"/>
                <a:gd name="T60" fmla="*/ 12 w 574"/>
                <a:gd name="T61" fmla="*/ 5 h 197"/>
                <a:gd name="T62" fmla="*/ 11 w 574"/>
                <a:gd name="T63" fmla="*/ 6 h 197"/>
                <a:gd name="T64" fmla="*/ 9 w 574"/>
                <a:gd name="T65" fmla="*/ 7 h 197"/>
                <a:gd name="T66" fmla="*/ 7 w 574"/>
                <a:gd name="T67" fmla="*/ 8 h 197"/>
                <a:gd name="T68" fmla="*/ 6 w 574"/>
                <a:gd name="T69" fmla="*/ 8 h 197"/>
                <a:gd name="T70" fmla="*/ 5 w 574"/>
                <a:gd name="T71" fmla="*/ 9 h 197"/>
                <a:gd name="T72" fmla="*/ 4 w 574"/>
                <a:gd name="T73" fmla="*/ 9 h 197"/>
                <a:gd name="T74" fmla="*/ 3 w 574"/>
                <a:gd name="T75" fmla="*/ 8 h 197"/>
                <a:gd name="T76" fmla="*/ 2 w 574"/>
                <a:gd name="T77" fmla="*/ 7 h 197"/>
                <a:gd name="T78" fmla="*/ 1 w 574"/>
                <a:gd name="T79" fmla="*/ 4 h 197"/>
                <a:gd name="T80" fmla="*/ 0 w 574"/>
                <a:gd name="T81" fmla="*/ 0 h 19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74"/>
                <a:gd name="T124" fmla="*/ 0 h 197"/>
                <a:gd name="T125" fmla="*/ 574 w 574"/>
                <a:gd name="T126" fmla="*/ 197 h 19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74" h="197">
                  <a:moveTo>
                    <a:pt x="0" y="0"/>
                  </a:moveTo>
                  <a:lnTo>
                    <a:pt x="0" y="4"/>
                  </a:lnTo>
                  <a:lnTo>
                    <a:pt x="0" y="17"/>
                  </a:lnTo>
                  <a:lnTo>
                    <a:pt x="2" y="37"/>
                  </a:lnTo>
                  <a:lnTo>
                    <a:pt x="8" y="60"/>
                  </a:lnTo>
                  <a:lnTo>
                    <a:pt x="15" y="84"/>
                  </a:lnTo>
                  <a:lnTo>
                    <a:pt x="27" y="108"/>
                  </a:lnTo>
                  <a:lnTo>
                    <a:pt x="43" y="129"/>
                  </a:lnTo>
                  <a:lnTo>
                    <a:pt x="65" y="148"/>
                  </a:lnTo>
                  <a:lnTo>
                    <a:pt x="89" y="161"/>
                  </a:lnTo>
                  <a:lnTo>
                    <a:pt x="119" y="174"/>
                  </a:lnTo>
                  <a:lnTo>
                    <a:pt x="150" y="184"/>
                  </a:lnTo>
                  <a:lnTo>
                    <a:pt x="183" y="193"/>
                  </a:lnTo>
                  <a:lnTo>
                    <a:pt x="215" y="197"/>
                  </a:lnTo>
                  <a:lnTo>
                    <a:pt x="248" y="197"/>
                  </a:lnTo>
                  <a:lnTo>
                    <a:pt x="279" y="191"/>
                  </a:lnTo>
                  <a:lnTo>
                    <a:pt x="310" y="179"/>
                  </a:lnTo>
                  <a:lnTo>
                    <a:pt x="341" y="158"/>
                  </a:lnTo>
                  <a:lnTo>
                    <a:pt x="382" y="136"/>
                  </a:lnTo>
                  <a:lnTo>
                    <a:pt x="425" y="110"/>
                  </a:lnTo>
                  <a:lnTo>
                    <a:pt x="469" y="86"/>
                  </a:lnTo>
                  <a:lnTo>
                    <a:pt x="509" y="64"/>
                  </a:lnTo>
                  <a:lnTo>
                    <a:pt x="543" y="46"/>
                  </a:lnTo>
                  <a:lnTo>
                    <a:pt x="564" y="34"/>
                  </a:lnTo>
                  <a:lnTo>
                    <a:pt x="574" y="30"/>
                  </a:lnTo>
                  <a:lnTo>
                    <a:pt x="562" y="30"/>
                  </a:lnTo>
                  <a:lnTo>
                    <a:pt x="535" y="30"/>
                  </a:lnTo>
                  <a:lnTo>
                    <a:pt x="495" y="30"/>
                  </a:lnTo>
                  <a:lnTo>
                    <a:pt x="447" y="33"/>
                  </a:lnTo>
                  <a:lnTo>
                    <a:pt x="390" y="34"/>
                  </a:lnTo>
                  <a:lnTo>
                    <a:pt x="335" y="38"/>
                  </a:lnTo>
                  <a:lnTo>
                    <a:pt x="283" y="43"/>
                  </a:lnTo>
                  <a:lnTo>
                    <a:pt x="238" y="51"/>
                  </a:lnTo>
                  <a:lnTo>
                    <a:pt x="197" y="58"/>
                  </a:lnTo>
                  <a:lnTo>
                    <a:pt x="163" y="64"/>
                  </a:lnTo>
                  <a:lnTo>
                    <a:pt x="130" y="68"/>
                  </a:lnTo>
                  <a:lnTo>
                    <a:pt x="104" y="68"/>
                  </a:lnTo>
                  <a:lnTo>
                    <a:pt x="77" y="63"/>
                  </a:lnTo>
                  <a:lnTo>
                    <a:pt x="51" y="51"/>
                  </a:lnTo>
                  <a:lnTo>
                    <a:pt x="26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D1B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3" name="Freeform 32"/>
            <p:cNvSpPr>
              <a:spLocks/>
            </p:cNvSpPr>
            <p:nvPr/>
          </p:nvSpPr>
          <p:spPr bwMode="auto">
            <a:xfrm>
              <a:off x="4907" y="1843"/>
              <a:ext cx="155" cy="80"/>
            </a:xfrm>
            <a:custGeom>
              <a:avLst/>
              <a:gdLst>
                <a:gd name="T0" fmla="*/ 0 w 463"/>
                <a:gd name="T1" fmla="*/ 0 h 159"/>
                <a:gd name="T2" fmla="*/ 0 w 463"/>
                <a:gd name="T3" fmla="*/ 1 h 159"/>
                <a:gd name="T4" fmla="*/ 0 w 463"/>
                <a:gd name="T5" fmla="*/ 2 h 159"/>
                <a:gd name="T6" fmla="*/ 0 w 463"/>
                <a:gd name="T7" fmla="*/ 4 h 159"/>
                <a:gd name="T8" fmla="*/ 0 w 463"/>
                <a:gd name="T9" fmla="*/ 6 h 159"/>
                <a:gd name="T10" fmla="*/ 0 w 463"/>
                <a:gd name="T11" fmla="*/ 9 h 159"/>
                <a:gd name="T12" fmla="*/ 1 w 463"/>
                <a:gd name="T13" fmla="*/ 11 h 159"/>
                <a:gd name="T14" fmla="*/ 1 w 463"/>
                <a:gd name="T15" fmla="*/ 14 h 159"/>
                <a:gd name="T16" fmla="*/ 2 w 463"/>
                <a:gd name="T17" fmla="*/ 15 h 159"/>
                <a:gd name="T18" fmla="*/ 3 w 463"/>
                <a:gd name="T19" fmla="*/ 17 h 159"/>
                <a:gd name="T20" fmla="*/ 4 w 463"/>
                <a:gd name="T21" fmla="*/ 18 h 159"/>
                <a:gd name="T22" fmla="*/ 5 w 463"/>
                <a:gd name="T23" fmla="*/ 19 h 159"/>
                <a:gd name="T24" fmla="*/ 5 w 463"/>
                <a:gd name="T25" fmla="*/ 20 h 159"/>
                <a:gd name="T26" fmla="*/ 6 w 463"/>
                <a:gd name="T27" fmla="*/ 20 h 159"/>
                <a:gd name="T28" fmla="*/ 7 w 463"/>
                <a:gd name="T29" fmla="*/ 20 h 159"/>
                <a:gd name="T30" fmla="*/ 8 w 463"/>
                <a:gd name="T31" fmla="*/ 20 h 159"/>
                <a:gd name="T32" fmla="*/ 9 w 463"/>
                <a:gd name="T33" fmla="*/ 19 h 159"/>
                <a:gd name="T34" fmla="*/ 10 w 463"/>
                <a:gd name="T35" fmla="*/ 16 h 159"/>
                <a:gd name="T36" fmla="*/ 11 w 463"/>
                <a:gd name="T37" fmla="*/ 14 h 159"/>
                <a:gd name="T38" fmla="*/ 13 w 463"/>
                <a:gd name="T39" fmla="*/ 12 h 159"/>
                <a:gd name="T40" fmla="*/ 14 w 463"/>
                <a:gd name="T41" fmla="*/ 9 h 159"/>
                <a:gd name="T42" fmla="*/ 15 w 463"/>
                <a:gd name="T43" fmla="*/ 7 h 159"/>
                <a:gd name="T44" fmla="*/ 16 w 463"/>
                <a:gd name="T45" fmla="*/ 5 h 159"/>
                <a:gd name="T46" fmla="*/ 17 w 463"/>
                <a:gd name="T47" fmla="*/ 4 h 159"/>
                <a:gd name="T48" fmla="*/ 17 w 463"/>
                <a:gd name="T49" fmla="*/ 4 h 159"/>
                <a:gd name="T50" fmla="*/ 17 w 463"/>
                <a:gd name="T51" fmla="*/ 4 h 159"/>
                <a:gd name="T52" fmla="*/ 16 w 463"/>
                <a:gd name="T53" fmla="*/ 4 h 159"/>
                <a:gd name="T54" fmla="*/ 15 w 463"/>
                <a:gd name="T55" fmla="*/ 4 h 159"/>
                <a:gd name="T56" fmla="*/ 14 w 463"/>
                <a:gd name="T57" fmla="*/ 4 h 159"/>
                <a:gd name="T58" fmla="*/ 12 w 463"/>
                <a:gd name="T59" fmla="*/ 4 h 159"/>
                <a:gd name="T60" fmla="*/ 10 w 463"/>
                <a:gd name="T61" fmla="*/ 4 h 159"/>
                <a:gd name="T62" fmla="*/ 8 w 463"/>
                <a:gd name="T63" fmla="*/ 5 h 159"/>
                <a:gd name="T64" fmla="*/ 7 w 463"/>
                <a:gd name="T65" fmla="*/ 5 h 159"/>
                <a:gd name="T66" fmla="*/ 6 w 463"/>
                <a:gd name="T67" fmla="*/ 6 h 159"/>
                <a:gd name="T68" fmla="*/ 5 w 463"/>
                <a:gd name="T69" fmla="*/ 7 h 159"/>
                <a:gd name="T70" fmla="*/ 4 w 463"/>
                <a:gd name="T71" fmla="*/ 7 h 159"/>
                <a:gd name="T72" fmla="*/ 3 w 463"/>
                <a:gd name="T73" fmla="*/ 7 h 159"/>
                <a:gd name="T74" fmla="*/ 2 w 463"/>
                <a:gd name="T75" fmla="*/ 7 h 159"/>
                <a:gd name="T76" fmla="*/ 1 w 463"/>
                <a:gd name="T77" fmla="*/ 5 h 159"/>
                <a:gd name="T78" fmla="*/ 1 w 463"/>
                <a:gd name="T79" fmla="*/ 3 h 159"/>
                <a:gd name="T80" fmla="*/ 0 w 463"/>
                <a:gd name="T81" fmla="*/ 0 h 15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3"/>
                <a:gd name="T124" fmla="*/ 0 h 159"/>
                <a:gd name="T125" fmla="*/ 463 w 463"/>
                <a:gd name="T126" fmla="*/ 159 h 15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3" h="159">
                  <a:moveTo>
                    <a:pt x="0" y="0"/>
                  </a:moveTo>
                  <a:lnTo>
                    <a:pt x="0" y="3"/>
                  </a:lnTo>
                  <a:lnTo>
                    <a:pt x="0" y="14"/>
                  </a:lnTo>
                  <a:lnTo>
                    <a:pt x="2" y="29"/>
                  </a:lnTo>
                  <a:lnTo>
                    <a:pt x="6" y="48"/>
                  </a:lnTo>
                  <a:lnTo>
                    <a:pt x="12" y="68"/>
                  </a:lnTo>
                  <a:lnTo>
                    <a:pt x="21" y="87"/>
                  </a:lnTo>
                  <a:lnTo>
                    <a:pt x="34" y="106"/>
                  </a:lnTo>
                  <a:lnTo>
                    <a:pt x="53" y="120"/>
                  </a:lnTo>
                  <a:lnTo>
                    <a:pt x="72" y="129"/>
                  </a:lnTo>
                  <a:lnTo>
                    <a:pt x="96" y="140"/>
                  </a:lnTo>
                  <a:lnTo>
                    <a:pt x="122" y="148"/>
                  </a:lnTo>
                  <a:lnTo>
                    <a:pt x="147" y="155"/>
                  </a:lnTo>
                  <a:lnTo>
                    <a:pt x="173" y="159"/>
                  </a:lnTo>
                  <a:lnTo>
                    <a:pt x="199" y="159"/>
                  </a:lnTo>
                  <a:lnTo>
                    <a:pt x="225" y="154"/>
                  </a:lnTo>
                  <a:lnTo>
                    <a:pt x="250" y="145"/>
                  </a:lnTo>
                  <a:lnTo>
                    <a:pt x="276" y="128"/>
                  </a:lnTo>
                  <a:lnTo>
                    <a:pt x="308" y="110"/>
                  </a:lnTo>
                  <a:lnTo>
                    <a:pt x="343" y="89"/>
                  </a:lnTo>
                  <a:lnTo>
                    <a:pt x="380" y="70"/>
                  </a:lnTo>
                  <a:lnTo>
                    <a:pt x="411" y="52"/>
                  </a:lnTo>
                  <a:lnTo>
                    <a:pt x="438" y="38"/>
                  </a:lnTo>
                  <a:lnTo>
                    <a:pt x="456" y="27"/>
                  </a:lnTo>
                  <a:lnTo>
                    <a:pt x="463" y="25"/>
                  </a:lnTo>
                  <a:lnTo>
                    <a:pt x="453" y="25"/>
                  </a:lnTo>
                  <a:lnTo>
                    <a:pt x="432" y="25"/>
                  </a:lnTo>
                  <a:lnTo>
                    <a:pt x="400" y="25"/>
                  </a:lnTo>
                  <a:lnTo>
                    <a:pt x="360" y="26"/>
                  </a:lnTo>
                  <a:lnTo>
                    <a:pt x="315" y="27"/>
                  </a:lnTo>
                  <a:lnTo>
                    <a:pt x="270" y="31"/>
                  </a:lnTo>
                  <a:lnTo>
                    <a:pt x="226" y="34"/>
                  </a:lnTo>
                  <a:lnTo>
                    <a:pt x="191" y="40"/>
                  </a:lnTo>
                  <a:lnTo>
                    <a:pt x="158" y="46"/>
                  </a:lnTo>
                  <a:lnTo>
                    <a:pt x="130" y="51"/>
                  </a:lnTo>
                  <a:lnTo>
                    <a:pt x="103" y="53"/>
                  </a:lnTo>
                  <a:lnTo>
                    <a:pt x="82" y="55"/>
                  </a:lnTo>
                  <a:lnTo>
                    <a:pt x="60" y="50"/>
                  </a:lnTo>
                  <a:lnTo>
                    <a:pt x="40" y="40"/>
                  </a:lnTo>
                  <a:lnTo>
                    <a:pt x="2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D9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" name="Freeform 33"/>
            <p:cNvSpPr>
              <a:spLocks/>
            </p:cNvSpPr>
            <p:nvPr/>
          </p:nvSpPr>
          <p:spPr bwMode="auto">
            <a:xfrm>
              <a:off x="4916" y="1862"/>
              <a:ext cx="118" cy="60"/>
            </a:xfrm>
            <a:custGeom>
              <a:avLst/>
              <a:gdLst>
                <a:gd name="T0" fmla="*/ 0 w 354"/>
                <a:gd name="T1" fmla="*/ 0 h 120"/>
                <a:gd name="T2" fmla="*/ 0 w 354"/>
                <a:gd name="T3" fmla="*/ 1 h 120"/>
                <a:gd name="T4" fmla="*/ 0 w 354"/>
                <a:gd name="T5" fmla="*/ 2 h 120"/>
                <a:gd name="T6" fmla="*/ 0 w 354"/>
                <a:gd name="T7" fmla="*/ 3 h 120"/>
                <a:gd name="T8" fmla="*/ 0 w 354"/>
                <a:gd name="T9" fmla="*/ 5 h 120"/>
                <a:gd name="T10" fmla="*/ 0 w 354"/>
                <a:gd name="T11" fmla="*/ 7 h 120"/>
                <a:gd name="T12" fmla="*/ 1 w 354"/>
                <a:gd name="T13" fmla="*/ 9 h 120"/>
                <a:gd name="T14" fmla="*/ 1 w 354"/>
                <a:gd name="T15" fmla="*/ 10 h 120"/>
                <a:gd name="T16" fmla="*/ 2 w 354"/>
                <a:gd name="T17" fmla="*/ 12 h 120"/>
                <a:gd name="T18" fmla="*/ 2 w 354"/>
                <a:gd name="T19" fmla="*/ 13 h 120"/>
                <a:gd name="T20" fmla="*/ 3 w 354"/>
                <a:gd name="T21" fmla="*/ 14 h 120"/>
                <a:gd name="T22" fmla="*/ 3 w 354"/>
                <a:gd name="T23" fmla="*/ 14 h 120"/>
                <a:gd name="T24" fmla="*/ 4 w 354"/>
                <a:gd name="T25" fmla="*/ 15 h 120"/>
                <a:gd name="T26" fmla="*/ 5 w 354"/>
                <a:gd name="T27" fmla="*/ 15 h 120"/>
                <a:gd name="T28" fmla="*/ 6 w 354"/>
                <a:gd name="T29" fmla="*/ 15 h 120"/>
                <a:gd name="T30" fmla="*/ 6 w 354"/>
                <a:gd name="T31" fmla="*/ 15 h 120"/>
                <a:gd name="T32" fmla="*/ 7 w 354"/>
                <a:gd name="T33" fmla="*/ 14 h 120"/>
                <a:gd name="T34" fmla="*/ 8 w 354"/>
                <a:gd name="T35" fmla="*/ 12 h 120"/>
                <a:gd name="T36" fmla="*/ 9 w 354"/>
                <a:gd name="T37" fmla="*/ 11 h 120"/>
                <a:gd name="T38" fmla="*/ 10 w 354"/>
                <a:gd name="T39" fmla="*/ 9 h 120"/>
                <a:gd name="T40" fmla="*/ 11 w 354"/>
                <a:gd name="T41" fmla="*/ 7 h 120"/>
                <a:gd name="T42" fmla="*/ 12 w 354"/>
                <a:gd name="T43" fmla="*/ 5 h 120"/>
                <a:gd name="T44" fmla="*/ 12 w 354"/>
                <a:gd name="T45" fmla="*/ 4 h 120"/>
                <a:gd name="T46" fmla="*/ 13 w 354"/>
                <a:gd name="T47" fmla="*/ 3 h 120"/>
                <a:gd name="T48" fmla="*/ 13 w 354"/>
                <a:gd name="T49" fmla="*/ 3 h 120"/>
                <a:gd name="T50" fmla="*/ 13 w 354"/>
                <a:gd name="T51" fmla="*/ 3 h 120"/>
                <a:gd name="T52" fmla="*/ 12 w 354"/>
                <a:gd name="T53" fmla="*/ 3 h 120"/>
                <a:gd name="T54" fmla="*/ 11 w 354"/>
                <a:gd name="T55" fmla="*/ 3 h 120"/>
                <a:gd name="T56" fmla="*/ 10 w 354"/>
                <a:gd name="T57" fmla="*/ 3 h 120"/>
                <a:gd name="T58" fmla="*/ 9 w 354"/>
                <a:gd name="T59" fmla="*/ 3 h 120"/>
                <a:gd name="T60" fmla="*/ 8 w 354"/>
                <a:gd name="T61" fmla="*/ 3 h 120"/>
                <a:gd name="T62" fmla="*/ 6 w 354"/>
                <a:gd name="T63" fmla="*/ 4 h 120"/>
                <a:gd name="T64" fmla="*/ 5 w 354"/>
                <a:gd name="T65" fmla="*/ 4 h 120"/>
                <a:gd name="T66" fmla="*/ 4 w 354"/>
                <a:gd name="T67" fmla="*/ 5 h 120"/>
                <a:gd name="T68" fmla="*/ 4 w 354"/>
                <a:gd name="T69" fmla="*/ 5 h 120"/>
                <a:gd name="T70" fmla="*/ 3 w 354"/>
                <a:gd name="T71" fmla="*/ 6 h 120"/>
                <a:gd name="T72" fmla="*/ 2 w 354"/>
                <a:gd name="T73" fmla="*/ 6 h 120"/>
                <a:gd name="T74" fmla="*/ 2 w 354"/>
                <a:gd name="T75" fmla="*/ 5 h 120"/>
                <a:gd name="T76" fmla="*/ 1 w 354"/>
                <a:gd name="T77" fmla="*/ 4 h 120"/>
                <a:gd name="T78" fmla="*/ 1 w 354"/>
                <a:gd name="T79" fmla="*/ 3 h 120"/>
                <a:gd name="T80" fmla="*/ 0 w 354"/>
                <a:gd name="T81" fmla="*/ 0 h 1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54"/>
                <a:gd name="T124" fmla="*/ 0 h 120"/>
                <a:gd name="T125" fmla="*/ 354 w 354"/>
                <a:gd name="T126" fmla="*/ 120 h 12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54" h="120">
                  <a:moveTo>
                    <a:pt x="0" y="0"/>
                  </a:moveTo>
                  <a:lnTo>
                    <a:pt x="0" y="2"/>
                  </a:lnTo>
                  <a:lnTo>
                    <a:pt x="0" y="10"/>
                  </a:lnTo>
                  <a:lnTo>
                    <a:pt x="0" y="21"/>
                  </a:lnTo>
                  <a:lnTo>
                    <a:pt x="4" y="36"/>
                  </a:lnTo>
                  <a:lnTo>
                    <a:pt x="8" y="51"/>
                  </a:lnTo>
                  <a:lnTo>
                    <a:pt x="15" y="66"/>
                  </a:lnTo>
                  <a:lnTo>
                    <a:pt x="25" y="79"/>
                  </a:lnTo>
                  <a:lnTo>
                    <a:pt x="41" y="91"/>
                  </a:lnTo>
                  <a:lnTo>
                    <a:pt x="56" y="99"/>
                  </a:lnTo>
                  <a:lnTo>
                    <a:pt x="73" y="107"/>
                  </a:lnTo>
                  <a:lnTo>
                    <a:pt x="91" y="112"/>
                  </a:lnTo>
                  <a:lnTo>
                    <a:pt x="113" y="119"/>
                  </a:lnTo>
                  <a:lnTo>
                    <a:pt x="131" y="120"/>
                  </a:lnTo>
                  <a:lnTo>
                    <a:pt x="151" y="120"/>
                  </a:lnTo>
                  <a:lnTo>
                    <a:pt x="171" y="116"/>
                  </a:lnTo>
                  <a:lnTo>
                    <a:pt x="190" y="110"/>
                  </a:lnTo>
                  <a:lnTo>
                    <a:pt x="210" y="96"/>
                  </a:lnTo>
                  <a:lnTo>
                    <a:pt x="235" y="83"/>
                  </a:lnTo>
                  <a:lnTo>
                    <a:pt x="262" y="68"/>
                  </a:lnTo>
                  <a:lnTo>
                    <a:pt x="289" y="53"/>
                  </a:lnTo>
                  <a:lnTo>
                    <a:pt x="313" y="38"/>
                  </a:lnTo>
                  <a:lnTo>
                    <a:pt x="334" y="27"/>
                  </a:lnTo>
                  <a:lnTo>
                    <a:pt x="348" y="21"/>
                  </a:lnTo>
                  <a:lnTo>
                    <a:pt x="354" y="18"/>
                  </a:lnTo>
                  <a:lnTo>
                    <a:pt x="347" y="18"/>
                  </a:lnTo>
                  <a:lnTo>
                    <a:pt x="330" y="18"/>
                  </a:lnTo>
                  <a:lnTo>
                    <a:pt x="305" y="18"/>
                  </a:lnTo>
                  <a:lnTo>
                    <a:pt x="275" y="19"/>
                  </a:lnTo>
                  <a:lnTo>
                    <a:pt x="241" y="19"/>
                  </a:lnTo>
                  <a:lnTo>
                    <a:pt x="207" y="23"/>
                  </a:lnTo>
                  <a:lnTo>
                    <a:pt x="175" y="26"/>
                  </a:lnTo>
                  <a:lnTo>
                    <a:pt x="147" y="31"/>
                  </a:lnTo>
                  <a:lnTo>
                    <a:pt x="121" y="35"/>
                  </a:lnTo>
                  <a:lnTo>
                    <a:pt x="101" y="39"/>
                  </a:lnTo>
                  <a:lnTo>
                    <a:pt x="82" y="42"/>
                  </a:lnTo>
                  <a:lnTo>
                    <a:pt x="65" y="42"/>
                  </a:lnTo>
                  <a:lnTo>
                    <a:pt x="48" y="38"/>
                  </a:lnTo>
                  <a:lnTo>
                    <a:pt x="32" y="30"/>
                  </a:lnTo>
                  <a:lnTo>
                    <a:pt x="15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E3C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Freeform 34"/>
            <p:cNvSpPr>
              <a:spLocks/>
            </p:cNvSpPr>
            <p:nvPr/>
          </p:nvSpPr>
          <p:spPr bwMode="auto">
            <a:xfrm>
              <a:off x="4912" y="2079"/>
              <a:ext cx="95" cy="160"/>
            </a:xfrm>
            <a:custGeom>
              <a:avLst/>
              <a:gdLst>
                <a:gd name="T0" fmla="*/ 10 w 286"/>
                <a:gd name="T1" fmla="*/ 11 h 322"/>
                <a:gd name="T2" fmla="*/ 9 w 286"/>
                <a:gd name="T3" fmla="*/ 5 h 322"/>
                <a:gd name="T4" fmla="*/ 8 w 286"/>
                <a:gd name="T5" fmla="*/ 2 h 322"/>
                <a:gd name="T6" fmla="*/ 6 w 286"/>
                <a:gd name="T7" fmla="*/ 0 h 322"/>
                <a:gd name="T8" fmla="*/ 5 w 286"/>
                <a:gd name="T9" fmla="*/ 0 h 322"/>
                <a:gd name="T10" fmla="*/ 4 w 286"/>
                <a:gd name="T11" fmla="*/ 0 h 322"/>
                <a:gd name="T12" fmla="*/ 3 w 286"/>
                <a:gd name="T13" fmla="*/ 2 h 322"/>
                <a:gd name="T14" fmla="*/ 1 w 286"/>
                <a:gd name="T15" fmla="*/ 5 h 322"/>
                <a:gd name="T16" fmla="*/ 0 w 286"/>
                <a:gd name="T17" fmla="*/ 9 h 322"/>
                <a:gd name="T18" fmla="*/ 0 w 286"/>
                <a:gd name="T19" fmla="*/ 11 h 322"/>
                <a:gd name="T20" fmla="*/ 0 w 286"/>
                <a:gd name="T21" fmla="*/ 14 h 322"/>
                <a:gd name="T22" fmla="*/ 0 w 286"/>
                <a:gd name="T23" fmla="*/ 16 h 322"/>
                <a:gd name="T24" fmla="*/ 0 w 286"/>
                <a:gd name="T25" fmla="*/ 18 h 322"/>
                <a:gd name="T26" fmla="*/ 0 w 286"/>
                <a:gd name="T27" fmla="*/ 20 h 322"/>
                <a:gd name="T28" fmla="*/ 0 w 286"/>
                <a:gd name="T29" fmla="*/ 23 h 322"/>
                <a:gd name="T30" fmla="*/ 0 w 286"/>
                <a:gd name="T31" fmla="*/ 25 h 322"/>
                <a:gd name="T32" fmla="*/ 1 w 286"/>
                <a:gd name="T33" fmla="*/ 27 h 322"/>
                <a:gd name="T34" fmla="*/ 3 w 286"/>
                <a:gd name="T35" fmla="*/ 36 h 322"/>
                <a:gd name="T36" fmla="*/ 4 w 286"/>
                <a:gd name="T37" fmla="*/ 40 h 322"/>
                <a:gd name="T38" fmla="*/ 5 w 286"/>
                <a:gd name="T39" fmla="*/ 39 h 322"/>
                <a:gd name="T40" fmla="*/ 7 w 286"/>
                <a:gd name="T41" fmla="*/ 35 h 322"/>
                <a:gd name="T42" fmla="*/ 8 w 286"/>
                <a:gd name="T43" fmla="*/ 30 h 322"/>
                <a:gd name="T44" fmla="*/ 8 w 286"/>
                <a:gd name="T45" fmla="*/ 24 h 322"/>
                <a:gd name="T46" fmla="*/ 9 w 286"/>
                <a:gd name="T47" fmla="*/ 19 h 322"/>
                <a:gd name="T48" fmla="*/ 10 w 286"/>
                <a:gd name="T49" fmla="*/ 16 h 322"/>
                <a:gd name="T50" fmla="*/ 11 w 286"/>
                <a:gd name="T51" fmla="*/ 14 h 322"/>
                <a:gd name="T52" fmla="*/ 10 w 286"/>
                <a:gd name="T53" fmla="*/ 13 h 322"/>
                <a:gd name="T54" fmla="*/ 10 w 286"/>
                <a:gd name="T55" fmla="*/ 12 h 322"/>
                <a:gd name="T56" fmla="*/ 10 w 286"/>
                <a:gd name="T57" fmla="*/ 11 h 3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6"/>
                <a:gd name="T88" fmla="*/ 0 h 322"/>
                <a:gd name="T89" fmla="*/ 286 w 286"/>
                <a:gd name="T90" fmla="*/ 322 h 32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6" h="322">
                  <a:moveTo>
                    <a:pt x="271" y="89"/>
                  </a:moveTo>
                  <a:lnTo>
                    <a:pt x="238" y="47"/>
                  </a:lnTo>
                  <a:lnTo>
                    <a:pt x="204" y="20"/>
                  </a:lnTo>
                  <a:lnTo>
                    <a:pt x="170" y="4"/>
                  </a:lnTo>
                  <a:lnTo>
                    <a:pt x="136" y="0"/>
                  </a:lnTo>
                  <a:lnTo>
                    <a:pt x="102" y="7"/>
                  </a:lnTo>
                  <a:lnTo>
                    <a:pt x="68" y="23"/>
                  </a:lnTo>
                  <a:lnTo>
                    <a:pt x="34" y="46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0" y="114"/>
                  </a:lnTo>
                  <a:lnTo>
                    <a:pt x="2" y="131"/>
                  </a:lnTo>
                  <a:lnTo>
                    <a:pt x="5" y="150"/>
                  </a:lnTo>
                  <a:lnTo>
                    <a:pt x="6" y="167"/>
                  </a:lnTo>
                  <a:lnTo>
                    <a:pt x="9" y="186"/>
                  </a:lnTo>
                  <a:lnTo>
                    <a:pt x="12" y="204"/>
                  </a:lnTo>
                  <a:lnTo>
                    <a:pt x="16" y="224"/>
                  </a:lnTo>
                  <a:lnTo>
                    <a:pt x="70" y="293"/>
                  </a:lnTo>
                  <a:lnTo>
                    <a:pt x="115" y="322"/>
                  </a:lnTo>
                  <a:lnTo>
                    <a:pt x="149" y="316"/>
                  </a:lnTo>
                  <a:lnTo>
                    <a:pt x="180" y="288"/>
                  </a:lnTo>
                  <a:lnTo>
                    <a:pt x="204" y="243"/>
                  </a:lnTo>
                  <a:lnTo>
                    <a:pt x="229" y="196"/>
                  </a:lnTo>
                  <a:lnTo>
                    <a:pt x="253" y="154"/>
                  </a:lnTo>
                  <a:lnTo>
                    <a:pt x="283" y="130"/>
                  </a:lnTo>
                  <a:lnTo>
                    <a:pt x="286" y="119"/>
                  </a:lnTo>
                  <a:lnTo>
                    <a:pt x="284" y="110"/>
                  </a:lnTo>
                  <a:lnTo>
                    <a:pt x="280" y="100"/>
                  </a:lnTo>
                  <a:lnTo>
                    <a:pt x="271" y="89"/>
                  </a:lnTo>
                  <a:close/>
                </a:path>
              </a:pathLst>
            </a:custGeom>
            <a:solidFill>
              <a:srgbClr val="59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Freeform 35"/>
            <p:cNvSpPr>
              <a:spLocks/>
            </p:cNvSpPr>
            <p:nvPr/>
          </p:nvSpPr>
          <p:spPr bwMode="auto">
            <a:xfrm>
              <a:off x="4941" y="2135"/>
              <a:ext cx="49" cy="81"/>
            </a:xfrm>
            <a:custGeom>
              <a:avLst/>
              <a:gdLst>
                <a:gd name="T0" fmla="*/ 5 w 146"/>
                <a:gd name="T1" fmla="*/ 5 h 163"/>
                <a:gd name="T2" fmla="*/ 5 w 146"/>
                <a:gd name="T3" fmla="*/ 2 h 163"/>
                <a:gd name="T4" fmla="*/ 4 w 146"/>
                <a:gd name="T5" fmla="*/ 1 h 163"/>
                <a:gd name="T6" fmla="*/ 3 w 146"/>
                <a:gd name="T7" fmla="*/ 0 h 163"/>
                <a:gd name="T8" fmla="*/ 3 w 146"/>
                <a:gd name="T9" fmla="*/ 0 h 163"/>
                <a:gd name="T10" fmla="*/ 2 w 146"/>
                <a:gd name="T11" fmla="*/ 0 h 163"/>
                <a:gd name="T12" fmla="*/ 1 w 146"/>
                <a:gd name="T13" fmla="*/ 1 h 163"/>
                <a:gd name="T14" fmla="*/ 1 w 146"/>
                <a:gd name="T15" fmla="*/ 2 h 163"/>
                <a:gd name="T16" fmla="*/ 0 w 146"/>
                <a:gd name="T17" fmla="*/ 5 h 163"/>
                <a:gd name="T18" fmla="*/ 0 w 146"/>
                <a:gd name="T19" fmla="*/ 6 h 163"/>
                <a:gd name="T20" fmla="*/ 0 w 146"/>
                <a:gd name="T21" fmla="*/ 7 h 163"/>
                <a:gd name="T22" fmla="*/ 0 w 146"/>
                <a:gd name="T23" fmla="*/ 8 h 163"/>
                <a:gd name="T24" fmla="*/ 0 w 146"/>
                <a:gd name="T25" fmla="*/ 9 h 163"/>
                <a:gd name="T26" fmla="*/ 0 w 146"/>
                <a:gd name="T27" fmla="*/ 10 h 163"/>
                <a:gd name="T28" fmla="*/ 0 w 146"/>
                <a:gd name="T29" fmla="*/ 11 h 163"/>
                <a:gd name="T30" fmla="*/ 0 w 146"/>
                <a:gd name="T31" fmla="*/ 12 h 163"/>
                <a:gd name="T32" fmla="*/ 0 w 146"/>
                <a:gd name="T33" fmla="*/ 14 h 163"/>
                <a:gd name="T34" fmla="*/ 1 w 146"/>
                <a:gd name="T35" fmla="*/ 18 h 163"/>
                <a:gd name="T36" fmla="*/ 2 w 146"/>
                <a:gd name="T37" fmla="*/ 20 h 163"/>
                <a:gd name="T38" fmla="*/ 3 w 146"/>
                <a:gd name="T39" fmla="*/ 20 h 163"/>
                <a:gd name="T40" fmla="*/ 3 w 146"/>
                <a:gd name="T41" fmla="*/ 18 h 163"/>
                <a:gd name="T42" fmla="*/ 4 w 146"/>
                <a:gd name="T43" fmla="*/ 15 h 163"/>
                <a:gd name="T44" fmla="*/ 4 w 146"/>
                <a:gd name="T45" fmla="*/ 12 h 163"/>
                <a:gd name="T46" fmla="*/ 5 w 146"/>
                <a:gd name="T47" fmla="*/ 9 h 163"/>
                <a:gd name="T48" fmla="*/ 5 w 146"/>
                <a:gd name="T49" fmla="*/ 8 h 163"/>
                <a:gd name="T50" fmla="*/ 5 w 146"/>
                <a:gd name="T51" fmla="*/ 7 h 163"/>
                <a:gd name="T52" fmla="*/ 5 w 146"/>
                <a:gd name="T53" fmla="*/ 5 h 1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46"/>
                <a:gd name="T82" fmla="*/ 0 h 163"/>
                <a:gd name="T83" fmla="*/ 146 w 146"/>
                <a:gd name="T84" fmla="*/ 163 h 16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46" h="163">
                  <a:moveTo>
                    <a:pt x="141" y="45"/>
                  </a:moveTo>
                  <a:lnTo>
                    <a:pt x="122" y="23"/>
                  </a:lnTo>
                  <a:lnTo>
                    <a:pt x="104" y="10"/>
                  </a:lnTo>
                  <a:lnTo>
                    <a:pt x="87" y="1"/>
                  </a:lnTo>
                  <a:lnTo>
                    <a:pt x="70" y="0"/>
                  </a:lnTo>
                  <a:lnTo>
                    <a:pt x="52" y="2"/>
                  </a:lnTo>
                  <a:lnTo>
                    <a:pt x="33" y="10"/>
                  </a:lnTo>
                  <a:lnTo>
                    <a:pt x="16" y="23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66"/>
                  </a:lnTo>
                  <a:lnTo>
                    <a:pt x="2" y="77"/>
                  </a:lnTo>
                  <a:lnTo>
                    <a:pt x="2" y="84"/>
                  </a:lnTo>
                  <a:lnTo>
                    <a:pt x="5" y="95"/>
                  </a:lnTo>
                  <a:lnTo>
                    <a:pt x="7" y="103"/>
                  </a:lnTo>
                  <a:lnTo>
                    <a:pt x="9" y="113"/>
                  </a:lnTo>
                  <a:lnTo>
                    <a:pt x="36" y="148"/>
                  </a:lnTo>
                  <a:lnTo>
                    <a:pt x="59" y="163"/>
                  </a:lnTo>
                  <a:lnTo>
                    <a:pt x="76" y="160"/>
                  </a:lnTo>
                  <a:lnTo>
                    <a:pt x="91" y="146"/>
                  </a:lnTo>
                  <a:lnTo>
                    <a:pt x="103" y="124"/>
                  </a:lnTo>
                  <a:lnTo>
                    <a:pt x="115" y="100"/>
                  </a:lnTo>
                  <a:lnTo>
                    <a:pt x="128" y="79"/>
                  </a:lnTo>
                  <a:lnTo>
                    <a:pt x="143" y="66"/>
                  </a:lnTo>
                  <a:lnTo>
                    <a:pt x="146" y="56"/>
                  </a:lnTo>
                  <a:lnTo>
                    <a:pt x="141" y="45"/>
                  </a:lnTo>
                  <a:close/>
                </a:path>
              </a:pathLst>
            </a:custGeom>
            <a:solidFill>
              <a:srgbClr val="DE00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4697" y="1611"/>
              <a:ext cx="131" cy="318"/>
            </a:xfrm>
            <a:custGeom>
              <a:avLst/>
              <a:gdLst>
                <a:gd name="T0" fmla="*/ 14 w 395"/>
                <a:gd name="T1" fmla="*/ 40 h 636"/>
                <a:gd name="T2" fmla="*/ 13 w 395"/>
                <a:gd name="T3" fmla="*/ 43 h 636"/>
                <a:gd name="T4" fmla="*/ 11 w 395"/>
                <a:gd name="T5" fmla="*/ 48 h 636"/>
                <a:gd name="T6" fmla="*/ 10 w 395"/>
                <a:gd name="T7" fmla="*/ 52 h 636"/>
                <a:gd name="T8" fmla="*/ 8 w 395"/>
                <a:gd name="T9" fmla="*/ 57 h 636"/>
                <a:gd name="T10" fmla="*/ 7 w 395"/>
                <a:gd name="T11" fmla="*/ 62 h 636"/>
                <a:gd name="T12" fmla="*/ 6 w 395"/>
                <a:gd name="T13" fmla="*/ 68 h 636"/>
                <a:gd name="T14" fmla="*/ 4 w 395"/>
                <a:gd name="T15" fmla="*/ 74 h 636"/>
                <a:gd name="T16" fmla="*/ 3 w 395"/>
                <a:gd name="T17" fmla="*/ 80 h 636"/>
                <a:gd name="T18" fmla="*/ 2 w 395"/>
                <a:gd name="T19" fmla="*/ 74 h 636"/>
                <a:gd name="T20" fmla="*/ 1 w 395"/>
                <a:gd name="T21" fmla="*/ 66 h 636"/>
                <a:gd name="T22" fmla="*/ 0 w 395"/>
                <a:gd name="T23" fmla="*/ 56 h 636"/>
                <a:gd name="T24" fmla="*/ 0 w 395"/>
                <a:gd name="T25" fmla="*/ 46 h 636"/>
                <a:gd name="T26" fmla="*/ 0 w 395"/>
                <a:gd name="T27" fmla="*/ 36 h 636"/>
                <a:gd name="T28" fmla="*/ 1 w 395"/>
                <a:gd name="T29" fmla="*/ 24 h 636"/>
                <a:gd name="T30" fmla="*/ 2 w 395"/>
                <a:gd name="T31" fmla="*/ 12 h 636"/>
                <a:gd name="T32" fmla="*/ 4 w 395"/>
                <a:gd name="T33" fmla="*/ 0 h 636"/>
                <a:gd name="T34" fmla="*/ 4 w 395"/>
                <a:gd name="T35" fmla="*/ 10 h 636"/>
                <a:gd name="T36" fmla="*/ 4 w 395"/>
                <a:gd name="T37" fmla="*/ 18 h 636"/>
                <a:gd name="T38" fmla="*/ 5 w 395"/>
                <a:gd name="T39" fmla="*/ 24 h 636"/>
                <a:gd name="T40" fmla="*/ 6 w 395"/>
                <a:gd name="T41" fmla="*/ 29 h 636"/>
                <a:gd name="T42" fmla="*/ 8 w 395"/>
                <a:gd name="T43" fmla="*/ 34 h 636"/>
                <a:gd name="T44" fmla="*/ 10 w 395"/>
                <a:gd name="T45" fmla="*/ 37 h 636"/>
                <a:gd name="T46" fmla="*/ 12 w 395"/>
                <a:gd name="T47" fmla="*/ 39 h 636"/>
                <a:gd name="T48" fmla="*/ 14 w 395"/>
                <a:gd name="T49" fmla="*/ 40 h 6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95"/>
                <a:gd name="T76" fmla="*/ 0 h 636"/>
                <a:gd name="T77" fmla="*/ 395 w 395"/>
                <a:gd name="T78" fmla="*/ 636 h 6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95" h="636">
                  <a:moveTo>
                    <a:pt x="395" y="320"/>
                  </a:moveTo>
                  <a:lnTo>
                    <a:pt x="347" y="350"/>
                  </a:lnTo>
                  <a:lnTo>
                    <a:pt x="303" y="384"/>
                  </a:lnTo>
                  <a:lnTo>
                    <a:pt x="261" y="418"/>
                  </a:lnTo>
                  <a:lnTo>
                    <a:pt x="222" y="457"/>
                  </a:lnTo>
                  <a:lnTo>
                    <a:pt x="183" y="497"/>
                  </a:lnTo>
                  <a:lnTo>
                    <a:pt x="151" y="541"/>
                  </a:lnTo>
                  <a:lnTo>
                    <a:pt x="120" y="587"/>
                  </a:lnTo>
                  <a:lnTo>
                    <a:pt x="93" y="636"/>
                  </a:lnTo>
                  <a:lnTo>
                    <a:pt x="44" y="585"/>
                  </a:lnTo>
                  <a:lnTo>
                    <a:pt x="14" y="524"/>
                  </a:lnTo>
                  <a:lnTo>
                    <a:pt x="0" y="452"/>
                  </a:lnTo>
                  <a:lnTo>
                    <a:pt x="1" y="374"/>
                  </a:lnTo>
                  <a:lnTo>
                    <a:pt x="13" y="286"/>
                  </a:lnTo>
                  <a:lnTo>
                    <a:pt x="35" y="195"/>
                  </a:lnTo>
                  <a:lnTo>
                    <a:pt x="63" y="98"/>
                  </a:lnTo>
                  <a:lnTo>
                    <a:pt x="99" y="0"/>
                  </a:lnTo>
                  <a:lnTo>
                    <a:pt x="97" y="80"/>
                  </a:lnTo>
                  <a:lnTo>
                    <a:pt x="111" y="144"/>
                  </a:lnTo>
                  <a:lnTo>
                    <a:pt x="137" y="196"/>
                  </a:lnTo>
                  <a:lnTo>
                    <a:pt x="175" y="237"/>
                  </a:lnTo>
                  <a:lnTo>
                    <a:pt x="219" y="267"/>
                  </a:lnTo>
                  <a:lnTo>
                    <a:pt x="272" y="290"/>
                  </a:lnTo>
                  <a:lnTo>
                    <a:pt x="332" y="307"/>
                  </a:lnTo>
                  <a:lnTo>
                    <a:pt x="395" y="320"/>
                  </a:lnTo>
                  <a:close/>
                </a:path>
              </a:pathLst>
            </a:custGeom>
            <a:solidFill>
              <a:srgbClr val="99694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4717" y="1674"/>
              <a:ext cx="102" cy="210"/>
            </a:xfrm>
            <a:custGeom>
              <a:avLst/>
              <a:gdLst>
                <a:gd name="T0" fmla="*/ 11 w 305"/>
                <a:gd name="T1" fmla="*/ 27 h 420"/>
                <a:gd name="T2" fmla="*/ 10 w 305"/>
                <a:gd name="T3" fmla="*/ 29 h 420"/>
                <a:gd name="T4" fmla="*/ 9 w 305"/>
                <a:gd name="T5" fmla="*/ 33 h 420"/>
                <a:gd name="T6" fmla="*/ 8 w 305"/>
                <a:gd name="T7" fmla="*/ 36 h 420"/>
                <a:gd name="T8" fmla="*/ 7 w 305"/>
                <a:gd name="T9" fmla="*/ 39 h 420"/>
                <a:gd name="T10" fmla="*/ 6 w 305"/>
                <a:gd name="T11" fmla="*/ 42 h 420"/>
                <a:gd name="T12" fmla="*/ 5 w 305"/>
                <a:gd name="T13" fmla="*/ 45 h 420"/>
                <a:gd name="T14" fmla="*/ 4 w 305"/>
                <a:gd name="T15" fmla="*/ 49 h 420"/>
                <a:gd name="T16" fmla="*/ 3 w 305"/>
                <a:gd name="T17" fmla="*/ 53 h 420"/>
                <a:gd name="T18" fmla="*/ 2 w 305"/>
                <a:gd name="T19" fmla="*/ 49 h 420"/>
                <a:gd name="T20" fmla="*/ 1 w 305"/>
                <a:gd name="T21" fmla="*/ 44 h 420"/>
                <a:gd name="T22" fmla="*/ 0 w 305"/>
                <a:gd name="T23" fmla="*/ 38 h 420"/>
                <a:gd name="T24" fmla="*/ 0 w 305"/>
                <a:gd name="T25" fmla="*/ 31 h 420"/>
                <a:gd name="T26" fmla="*/ 0 w 305"/>
                <a:gd name="T27" fmla="*/ 24 h 420"/>
                <a:gd name="T28" fmla="*/ 0 w 305"/>
                <a:gd name="T29" fmla="*/ 17 h 420"/>
                <a:gd name="T30" fmla="*/ 1 w 305"/>
                <a:gd name="T31" fmla="*/ 9 h 420"/>
                <a:gd name="T32" fmla="*/ 2 w 305"/>
                <a:gd name="T33" fmla="*/ 0 h 420"/>
                <a:gd name="T34" fmla="*/ 2 w 305"/>
                <a:gd name="T35" fmla="*/ 7 h 420"/>
                <a:gd name="T36" fmla="*/ 2 w 305"/>
                <a:gd name="T37" fmla="*/ 13 h 420"/>
                <a:gd name="T38" fmla="*/ 3 w 305"/>
                <a:gd name="T39" fmla="*/ 17 h 420"/>
                <a:gd name="T40" fmla="*/ 5 w 305"/>
                <a:gd name="T41" fmla="*/ 21 h 420"/>
                <a:gd name="T42" fmla="*/ 6 w 305"/>
                <a:gd name="T43" fmla="*/ 23 h 420"/>
                <a:gd name="T44" fmla="*/ 8 w 305"/>
                <a:gd name="T45" fmla="*/ 25 h 420"/>
                <a:gd name="T46" fmla="*/ 10 w 305"/>
                <a:gd name="T47" fmla="*/ 26 h 420"/>
                <a:gd name="T48" fmla="*/ 11 w 305"/>
                <a:gd name="T49" fmla="*/ 27 h 4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5"/>
                <a:gd name="T76" fmla="*/ 0 h 420"/>
                <a:gd name="T77" fmla="*/ 305 w 305"/>
                <a:gd name="T78" fmla="*/ 420 h 4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5" h="420">
                  <a:moveTo>
                    <a:pt x="305" y="218"/>
                  </a:moveTo>
                  <a:lnTo>
                    <a:pt x="271" y="239"/>
                  </a:lnTo>
                  <a:lnTo>
                    <a:pt x="240" y="260"/>
                  </a:lnTo>
                  <a:lnTo>
                    <a:pt x="209" y="281"/>
                  </a:lnTo>
                  <a:lnTo>
                    <a:pt x="182" y="305"/>
                  </a:lnTo>
                  <a:lnTo>
                    <a:pt x="155" y="329"/>
                  </a:lnTo>
                  <a:lnTo>
                    <a:pt x="133" y="356"/>
                  </a:lnTo>
                  <a:lnTo>
                    <a:pt x="110" y="386"/>
                  </a:lnTo>
                  <a:lnTo>
                    <a:pt x="92" y="420"/>
                  </a:lnTo>
                  <a:lnTo>
                    <a:pt x="55" y="385"/>
                  </a:lnTo>
                  <a:lnTo>
                    <a:pt x="30" y="346"/>
                  </a:lnTo>
                  <a:lnTo>
                    <a:pt x="11" y="299"/>
                  </a:lnTo>
                  <a:lnTo>
                    <a:pt x="1" y="249"/>
                  </a:lnTo>
                  <a:lnTo>
                    <a:pt x="0" y="192"/>
                  </a:lnTo>
                  <a:lnTo>
                    <a:pt x="7" y="132"/>
                  </a:lnTo>
                  <a:lnTo>
                    <a:pt x="21" y="68"/>
                  </a:lnTo>
                  <a:lnTo>
                    <a:pt x="44" y="0"/>
                  </a:lnTo>
                  <a:lnTo>
                    <a:pt x="45" y="55"/>
                  </a:lnTo>
                  <a:lnTo>
                    <a:pt x="61" y="99"/>
                  </a:lnTo>
                  <a:lnTo>
                    <a:pt x="88" y="134"/>
                  </a:lnTo>
                  <a:lnTo>
                    <a:pt x="123" y="162"/>
                  </a:lnTo>
                  <a:lnTo>
                    <a:pt x="164" y="181"/>
                  </a:lnTo>
                  <a:lnTo>
                    <a:pt x="210" y="197"/>
                  </a:lnTo>
                  <a:lnTo>
                    <a:pt x="257" y="209"/>
                  </a:lnTo>
                  <a:lnTo>
                    <a:pt x="305" y="218"/>
                  </a:lnTo>
                  <a:close/>
                </a:path>
              </a:pathLst>
            </a:custGeom>
            <a:solidFill>
              <a:srgbClr val="52210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Freeform 38"/>
            <p:cNvSpPr>
              <a:spLocks/>
            </p:cNvSpPr>
            <p:nvPr/>
          </p:nvSpPr>
          <p:spPr bwMode="auto">
            <a:xfrm>
              <a:off x="4728" y="1695"/>
              <a:ext cx="85" cy="177"/>
            </a:xfrm>
            <a:custGeom>
              <a:avLst/>
              <a:gdLst>
                <a:gd name="T0" fmla="*/ 9 w 255"/>
                <a:gd name="T1" fmla="*/ 23 h 353"/>
                <a:gd name="T2" fmla="*/ 8 w 255"/>
                <a:gd name="T3" fmla="*/ 25 h 353"/>
                <a:gd name="T4" fmla="*/ 7 w 255"/>
                <a:gd name="T5" fmla="*/ 28 h 353"/>
                <a:gd name="T6" fmla="*/ 6 w 255"/>
                <a:gd name="T7" fmla="*/ 30 h 353"/>
                <a:gd name="T8" fmla="*/ 6 w 255"/>
                <a:gd name="T9" fmla="*/ 32 h 353"/>
                <a:gd name="T10" fmla="*/ 5 w 255"/>
                <a:gd name="T11" fmla="*/ 35 h 353"/>
                <a:gd name="T12" fmla="*/ 4 w 255"/>
                <a:gd name="T13" fmla="*/ 38 h 353"/>
                <a:gd name="T14" fmla="*/ 3 w 255"/>
                <a:gd name="T15" fmla="*/ 41 h 353"/>
                <a:gd name="T16" fmla="*/ 3 w 255"/>
                <a:gd name="T17" fmla="*/ 45 h 353"/>
                <a:gd name="T18" fmla="*/ 2 w 255"/>
                <a:gd name="T19" fmla="*/ 41 h 353"/>
                <a:gd name="T20" fmla="*/ 1 w 255"/>
                <a:gd name="T21" fmla="*/ 37 h 353"/>
                <a:gd name="T22" fmla="*/ 0 w 255"/>
                <a:gd name="T23" fmla="*/ 32 h 353"/>
                <a:gd name="T24" fmla="*/ 0 w 255"/>
                <a:gd name="T25" fmla="*/ 27 h 353"/>
                <a:gd name="T26" fmla="*/ 0 w 255"/>
                <a:gd name="T27" fmla="*/ 21 h 353"/>
                <a:gd name="T28" fmla="*/ 0 w 255"/>
                <a:gd name="T29" fmla="*/ 14 h 353"/>
                <a:gd name="T30" fmla="*/ 1 w 255"/>
                <a:gd name="T31" fmla="*/ 7 h 353"/>
                <a:gd name="T32" fmla="*/ 1 w 255"/>
                <a:gd name="T33" fmla="*/ 0 h 353"/>
                <a:gd name="T34" fmla="*/ 1 w 255"/>
                <a:gd name="T35" fmla="*/ 6 h 353"/>
                <a:gd name="T36" fmla="*/ 2 w 255"/>
                <a:gd name="T37" fmla="*/ 11 h 353"/>
                <a:gd name="T38" fmla="*/ 3 w 255"/>
                <a:gd name="T39" fmla="*/ 14 h 353"/>
                <a:gd name="T40" fmla="*/ 4 w 255"/>
                <a:gd name="T41" fmla="*/ 17 h 353"/>
                <a:gd name="T42" fmla="*/ 5 w 255"/>
                <a:gd name="T43" fmla="*/ 19 h 353"/>
                <a:gd name="T44" fmla="*/ 7 w 255"/>
                <a:gd name="T45" fmla="*/ 21 h 353"/>
                <a:gd name="T46" fmla="*/ 8 w 255"/>
                <a:gd name="T47" fmla="*/ 22 h 353"/>
                <a:gd name="T48" fmla="*/ 9 w 255"/>
                <a:gd name="T49" fmla="*/ 23 h 3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55"/>
                <a:gd name="T76" fmla="*/ 0 h 353"/>
                <a:gd name="T77" fmla="*/ 255 w 255"/>
                <a:gd name="T78" fmla="*/ 353 h 3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55" h="353">
                  <a:moveTo>
                    <a:pt x="255" y="182"/>
                  </a:moveTo>
                  <a:lnTo>
                    <a:pt x="225" y="199"/>
                  </a:lnTo>
                  <a:lnTo>
                    <a:pt x="200" y="218"/>
                  </a:lnTo>
                  <a:lnTo>
                    <a:pt x="175" y="236"/>
                  </a:lnTo>
                  <a:lnTo>
                    <a:pt x="152" y="255"/>
                  </a:lnTo>
                  <a:lnTo>
                    <a:pt x="129" y="275"/>
                  </a:lnTo>
                  <a:lnTo>
                    <a:pt x="110" y="299"/>
                  </a:lnTo>
                  <a:lnTo>
                    <a:pt x="91" y="323"/>
                  </a:lnTo>
                  <a:lnTo>
                    <a:pt x="77" y="353"/>
                  </a:lnTo>
                  <a:lnTo>
                    <a:pt x="46" y="323"/>
                  </a:lnTo>
                  <a:lnTo>
                    <a:pt x="24" y="291"/>
                  </a:lnTo>
                  <a:lnTo>
                    <a:pt x="8" y="252"/>
                  </a:lnTo>
                  <a:lnTo>
                    <a:pt x="1" y="210"/>
                  </a:lnTo>
                  <a:lnTo>
                    <a:pt x="0" y="161"/>
                  </a:lnTo>
                  <a:lnTo>
                    <a:pt x="5" y="111"/>
                  </a:lnTo>
                  <a:lnTo>
                    <a:pt x="16" y="56"/>
                  </a:lnTo>
                  <a:lnTo>
                    <a:pt x="36" y="0"/>
                  </a:lnTo>
                  <a:lnTo>
                    <a:pt x="36" y="45"/>
                  </a:lnTo>
                  <a:lnTo>
                    <a:pt x="50" y="83"/>
                  </a:lnTo>
                  <a:lnTo>
                    <a:pt x="71" y="112"/>
                  </a:lnTo>
                  <a:lnTo>
                    <a:pt x="103" y="135"/>
                  </a:lnTo>
                  <a:lnTo>
                    <a:pt x="136" y="152"/>
                  </a:lnTo>
                  <a:lnTo>
                    <a:pt x="176" y="165"/>
                  </a:lnTo>
                  <a:lnTo>
                    <a:pt x="215" y="173"/>
                  </a:lnTo>
                  <a:lnTo>
                    <a:pt x="255" y="182"/>
                  </a:lnTo>
                  <a:close/>
                </a:path>
              </a:pathLst>
            </a:custGeom>
            <a:solidFill>
              <a:srgbClr val="400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Freeform 39"/>
            <p:cNvSpPr>
              <a:spLocks/>
            </p:cNvSpPr>
            <p:nvPr/>
          </p:nvSpPr>
          <p:spPr bwMode="auto">
            <a:xfrm>
              <a:off x="4738" y="1716"/>
              <a:ext cx="69" cy="143"/>
            </a:xfrm>
            <a:custGeom>
              <a:avLst/>
              <a:gdLst>
                <a:gd name="T0" fmla="*/ 8 w 208"/>
                <a:gd name="T1" fmla="*/ 18 h 286"/>
                <a:gd name="T2" fmla="*/ 7 w 208"/>
                <a:gd name="T3" fmla="*/ 20 h 286"/>
                <a:gd name="T4" fmla="*/ 6 w 208"/>
                <a:gd name="T5" fmla="*/ 22 h 286"/>
                <a:gd name="T6" fmla="*/ 5 w 208"/>
                <a:gd name="T7" fmla="*/ 23 h 286"/>
                <a:gd name="T8" fmla="*/ 5 w 208"/>
                <a:gd name="T9" fmla="*/ 26 h 286"/>
                <a:gd name="T10" fmla="*/ 4 w 208"/>
                <a:gd name="T11" fmla="*/ 28 h 286"/>
                <a:gd name="T12" fmla="*/ 3 w 208"/>
                <a:gd name="T13" fmla="*/ 30 h 286"/>
                <a:gd name="T14" fmla="*/ 3 w 208"/>
                <a:gd name="T15" fmla="*/ 33 h 286"/>
                <a:gd name="T16" fmla="*/ 2 w 208"/>
                <a:gd name="T17" fmla="*/ 36 h 286"/>
                <a:gd name="T18" fmla="*/ 1 w 208"/>
                <a:gd name="T19" fmla="*/ 33 h 286"/>
                <a:gd name="T20" fmla="*/ 1 w 208"/>
                <a:gd name="T21" fmla="*/ 29 h 286"/>
                <a:gd name="T22" fmla="*/ 0 w 208"/>
                <a:gd name="T23" fmla="*/ 25 h 286"/>
                <a:gd name="T24" fmla="*/ 0 w 208"/>
                <a:gd name="T25" fmla="*/ 21 h 286"/>
                <a:gd name="T26" fmla="*/ 0 w 208"/>
                <a:gd name="T27" fmla="*/ 17 h 286"/>
                <a:gd name="T28" fmla="*/ 0 w 208"/>
                <a:gd name="T29" fmla="*/ 11 h 286"/>
                <a:gd name="T30" fmla="*/ 1 w 208"/>
                <a:gd name="T31" fmla="*/ 5 h 286"/>
                <a:gd name="T32" fmla="*/ 1 w 208"/>
                <a:gd name="T33" fmla="*/ 0 h 286"/>
                <a:gd name="T34" fmla="*/ 1 w 208"/>
                <a:gd name="T35" fmla="*/ 4 h 286"/>
                <a:gd name="T36" fmla="*/ 2 w 208"/>
                <a:gd name="T37" fmla="*/ 9 h 286"/>
                <a:gd name="T38" fmla="*/ 2 w 208"/>
                <a:gd name="T39" fmla="*/ 11 h 286"/>
                <a:gd name="T40" fmla="*/ 3 w 208"/>
                <a:gd name="T41" fmla="*/ 13 h 286"/>
                <a:gd name="T42" fmla="*/ 4 w 208"/>
                <a:gd name="T43" fmla="*/ 15 h 286"/>
                <a:gd name="T44" fmla="*/ 5 w 208"/>
                <a:gd name="T45" fmla="*/ 17 h 286"/>
                <a:gd name="T46" fmla="*/ 6 w 208"/>
                <a:gd name="T47" fmla="*/ 18 h 286"/>
                <a:gd name="T48" fmla="*/ 8 w 208"/>
                <a:gd name="T49" fmla="*/ 18 h 2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08"/>
                <a:gd name="T76" fmla="*/ 0 h 286"/>
                <a:gd name="T77" fmla="*/ 208 w 208"/>
                <a:gd name="T78" fmla="*/ 286 h 2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08" h="286">
                  <a:moveTo>
                    <a:pt x="208" y="149"/>
                  </a:moveTo>
                  <a:lnTo>
                    <a:pt x="184" y="162"/>
                  </a:lnTo>
                  <a:lnTo>
                    <a:pt x="162" y="177"/>
                  </a:lnTo>
                  <a:lnTo>
                    <a:pt x="141" y="191"/>
                  </a:lnTo>
                  <a:lnTo>
                    <a:pt x="124" y="208"/>
                  </a:lnTo>
                  <a:lnTo>
                    <a:pt x="106" y="224"/>
                  </a:lnTo>
                  <a:lnTo>
                    <a:pt x="90" y="242"/>
                  </a:lnTo>
                  <a:lnTo>
                    <a:pt x="75" y="261"/>
                  </a:lnTo>
                  <a:lnTo>
                    <a:pt x="64" y="286"/>
                  </a:lnTo>
                  <a:lnTo>
                    <a:pt x="38" y="263"/>
                  </a:lnTo>
                  <a:lnTo>
                    <a:pt x="20" y="235"/>
                  </a:lnTo>
                  <a:lnTo>
                    <a:pt x="7" y="204"/>
                  </a:lnTo>
                  <a:lnTo>
                    <a:pt x="3" y="170"/>
                  </a:lnTo>
                  <a:lnTo>
                    <a:pt x="0" y="131"/>
                  </a:lnTo>
                  <a:lnTo>
                    <a:pt x="6" y="90"/>
                  </a:lnTo>
                  <a:lnTo>
                    <a:pt x="14" y="46"/>
                  </a:lnTo>
                  <a:lnTo>
                    <a:pt x="30" y="0"/>
                  </a:lnTo>
                  <a:lnTo>
                    <a:pt x="31" y="37"/>
                  </a:lnTo>
                  <a:lnTo>
                    <a:pt x="42" y="67"/>
                  </a:lnTo>
                  <a:lnTo>
                    <a:pt x="59" y="90"/>
                  </a:lnTo>
                  <a:lnTo>
                    <a:pt x="85" y="110"/>
                  </a:lnTo>
                  <a:lnTo>
                    <a:pt x="112" y="123"/>
                  </a:lnTo>
                  <a:lnTo>
                    <a:pt x="144" y="135"/>
                  </a:lnTo>
                  <a:lnTo>
                    <a:pt x="175" y="141"/>
                  </a:lnTo>
                  <a:lnTo>
                    <a:pt x="208" y="149"/>
                  </a:lnTo>
                  <a:close/>
                </a:path>
              </a:pathLst>
            </a:custGeom>
            <a:solidFill>
              <a:srgbClr val="3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" name="Freeform 40"/>
            <p:cNvSpPr>
              <a:spLocks/>
            </p:cNvSpPr>
            <p:nvPr/>
          </p:nvSpPr>
          <p:spPr bwMode="auto">
            <a:xfrm>
              <a:off x="4748" y="1736"/>
              <a:ext cx="53" cy="110"/>
            </a:xfrm>
            <a:custGeom>
              <a:avLst/>
              <a:gdLst>
                <a:gd name="T0" fmla="*/ 6 w 158"/>
                <a:gd name="T1" fmla="*/ 14 h 220"/>
                <a:gd name="T2" fmla="*/ 5 w 158"/>
                <a:gd name="T3" fmla="*/ 15 h 220"/>
                <a:gd name="T4" fmla="*/ 5 w 158"/>
                <a:gd name="T5" fmla="*/ 17 h 220"/>
                <a:gd name="T6" fmla="*/ 4 w 158"/>
                <a:gd name="T7" fmla="*/ 19 h 220"/>
                <a:gd name="T8" fmla="*/ 4 w 158"/>
                <a:gd name="T9" fmla="*/ 20 h 220"/>
                <a:gd name="T10" fmla="*/ 3 w 158"/>
                <a:gd name="T11" fmla="*/ 22 h 220"/>
                <a:gd name="T12" fmla="*/ 3 w 158"/>
                <a:gd name="T13" fmla="*/ 24 h 220"/>
                <a:gd name="T14" fmla="*/ 2 w 158"/>
                <a:gd name="T15" fmla="*/ 26 h 220"/>
                <a:gd name="T16" fmla="*/ 2 w 158"/>
                <a:gd name="T17" fmla="*/ 28 h 220"/>
                <a:gd name="T18" fmla="*/ 1 w 158"/>
                <a:gd name="T19" fmla="*/ 26 h 220"/>
                <a:gd name="T20" fmla="*/ 1 w 158"/>
                <a:gd name="T21" fmla="*/ 23 h 220"/>
                <a:gd name="T22" fmla="*/ 0 w 158"/>
                <a:gd name="T23" fmla="*/ 20 h 220"/>
                <a:gd name="T24" fmla="*/ 0 w 158"/>
                <a:gd name="T25" fmla="*/ 17 h 220"/>
                <a:gd name="T26" fmla="*/ 0 w 158"/>
                <a:gd name="T27" fmla="*/ 13 h 220"/>
                <a:gd name="T28" fmla="*/ 0 w 158"/>
                <a:gd name="T29" fmla="*/ 9 h 220"/>
                <a:gd name="T30" fmla="*/ 0 w 158"/>
                <a:gd name="T31" fmla="*/ 5 h 220"/>
                <a:gd name="T32" fmla="*/ 1 w 158"/>
                <a:gd name="T33" fmla="*/ 0 h 220"/>
                <a:gd name="T34" fmla="*/ 1 w 158"/>
                <a:gd name="T35" fmla="*/ 3 h 220"/>
                <a:gd name="T36" fmla="*/ 1 w 158"/>
                <a:gd name="T37" fmla="*/ 7 h 220"/>
                <a:gd name="T38" fmla="*/ 2 w 158"/>
                <a:gd name="T39" fmla="*/ 9 h 220"/>
                <a:gd name="T40" fmla="*/ 2 w 158"/>
                <a:gd name="T41" fmla="*/ 11 h 220"/>
                <a:gd name="T42" fmla="*/ 3 w 158"/>
                <a:gd name="T43" fmla="*/ 12 h 220"/>
                <a:gd name="T44" fmla="*/ 4 w 158"/>
                <a:gd name="T45" fmla="*/ 13 h 220"/>
                <a:gd name="T46" fmla="*/ 5 w 158"/>
                <a:gd name="T47" fmla="*/ 14 h 220"/>
                <a:gd name="T48" fmla="*/ 6 w 158"/>
                <a:gd name="T49" fmla="*/ 14 h 2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8"/>
                <a:gd name="T76" fmla="*/ 0 h 220"/>
                <a:gd name="T77" fmla="*/ 158 w 158"/>
                <a:gd name="T78" fmla="*/ 220 h 2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8" h="220">
                  <a:moveTo>
                    <a:pt x="158" y="115"/>
                  </a:moveTo>
                  <a:lnTo>
                    <a:pt x="141" y="125"/>
                  </a:lnTo>
                  <a:lnTo>
                    <a:pt x="124" y="136"/>
                  </a:lnTo>
                  <a:lnTo>
                    <a:pt x="109" y="147"/>
                  </a:lnTo>
                  <a:lnTo>
                    <a:pt x="95" y="159"/>
                  </a:lnTo>
                  <a:lnTo>
                    <a:pt x="81" y="171"/>
                  </a:lnTo>
                  <a:lnTo>
                    <a:pt x="69" y="187"/>
                  </a:lnTo>
                  <a:lnTo>
                    <a:pt x="57" y="202"/>
                  </a:lnTo>
                  <a:lnTo>
                    <a:pt x="48" y="220"/>
                  </a:lnTo>
                  <a:lnTo>
                    <a:pt x="28" y="201"/>
                  </a:lnTo>
                  <a:lnTo>
                    <a:pt x="14" y="181"/>
                  </a:lnTo>
                  <a:lnTo>
                    <a:pt x="6" y="157"/>
                  </a:lnTo>
                  <a:lnTo>
                    <a:pt x="2" y="130"/>
                  </a:lnTo>
                  <a:lnTo>
                    <a:pt x="0" y="100"/>
                  </a:lnTo>
                  <a:lnTo>
                    <a:pt x="4" y="69"/>
                  </a:lnTo>
                  <a:lnTo>
                    <a:pt x="11" y="35"/>
                  </a:lnTo>
                  <a:lnTo>
                    <a:pt x="24" y="0"/>
                  </a:lnTo>
                  <a:lnTo>
                    <a:pt x="24" y="27"/>
                  </a:lnTo>
                  <a:lnTo>
                    <a:pt x="33" y="52"/>
                  </a:lnTo>
                  <a:lnTo>
                    <a:pt x="45" y="70"/>
                  </a:lnTo>
                  <a:lnTo>
                    <a:pt x="65" y="86"/>
                  </a:lnTo>
                  <a:lnTo>
                    <a:pt x="85" y="95"/>
                  </a:lnTo>
                  <a:lnTo>
                    <a:pt x="109" y="104"/>
                  </a:lnTo>
                  <a:lnTo>
                    <a:pt x="133" y="110"/>
                  </a:lnTo>
                  <a:lnTo>
                    <a:pt x="158" y="115"/>
                  </a:lnTo>
                  <a:close/>
                </a:path>
              </a:pathLst>
            </a:custGeom>
            <a:solidFill>
              <a:srgbClr val="21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4726" y="1614"/>
              <a:ext cx="104" cy="181"/>
            </a:xfrm>
            <a:custGeom>
              <a:avLst/>
              <a:gdLst>
                <a:gd name="T0" fmla="*/ 12 w 312"/>
                <a:gd name="T1" fmla="*/ 40 h 361"/>
                <a:gd name="T2" fmla="*/ 9 w 312"/>
                <a:gd name="T3" fmla="*/ 38 h 361"/>
                <a:gd name="T4" fmla="*/ 7 w 312"/>
                <a:gd name="T5" fmla="*/ 36 h 361"/>
                <a:gd name="T6" fmla="*/ 5 w 312"/>
                <a:gd name="T7" fmla="*/ 32 h 361"/>
                <a:gd name="T8" fmla="*/ 3 w 312"/>
                <a:gd name="T9" fmla="*/ 28 h 361"/>
                <a:gd name="T10" fmla="*/ 2 w 312"/>
                <a:gd name="T11" fmla="*/ 23 h 361"/>
                <a:gd name="T12" fmla="*/ 1 w 312"/>
                <a:gd name="T13" fmla="*/ 16 h 361"/>
                <a:gd name="T14" fmla="*/ 0 w 312"/>
                <a:gd name="T15" fmla="*/ 9 h 361"/>
                <a:gd name="T16" fmla="*/ 0 w 312"/>
                <a:gd name="T17" fmla="*/ 0 h 361"/>
                <a:gd name="T18" fmla="*/ 0 w 312"/>
                <a:gd name="T19" fmla="*/ 9 h 361"/>
                <a:gd name="T20" fmla="*/ 0 w 312"/>
                <a:gd name="T21" fmla="*/ 16 h 361"/>
                <a:gd name="T22" fmla="*/ 1 w 312"/>
                <a:gd name="T23" fmla="*/ 23 h 361"/>
                <a:gd name="T24" fmla="*/ 1 w 312"/>
                <a:gd name="T25" fmla="*/ 29 h 361"/>
                <a:gd name="T26" fmla="*/ 3 w 312"/>
                <a:gd name="T27" fmla="*/ 35 h 361"/>
                <a:gd name="T28" fmla="*/ 4 w 312"/>
                <a:gd name="T29" fmla="*/ 39 h 361"/>
                <a:gd name="T30" fmla="*/ 6 w 312"/>
                <a:gd name="T31" fmla="*/ 43 h 361"/>
                <a:gd name="T32" fmla="*/ 9 w 312"/>
                <a:gd name="T33" fmla="*/ 46 h 361"/>
                <a:gd name="T34" fmla="*/ 9 w 312"/>
                <a:gd name="T35" fmla="*/ 45 h 361"/>
                <a:gd name="T36" fmla="*/ 10 w 312"/>
                <a:gd name="T37" fmla="*/ 45 h 361"/>
                <a:gd name="T38" fmla="*/ 10 w 312"/>
                <a:gd name="T39" fmla="*/ 44 h 361"/>
                <a:gd name="T40" fmla="*/ 11 w 312"/>
                <a:gd name="T41" fmla="*/ 44 h 361"/>
                <a:gd name="T42" fmla="*/ 11 w 312"/>
                <a:gd name="T43" fmla="*/ 43 h 361"/>
                <a:gd name="T44" fmla="*/ 11 w 312"/>
                <a:gd name="T45" fmla="*/ 42 h 361"/>
                <a:gd name="T46" fmla="*/ 11 w 312"/>
                <a:gd name="T47" fmla="*/ 41 h 361"/>
                <a:gd name="T48" fmla="*/ 12 w 312"/>
                <a:gd name="T49" fmla="*/ 40 h 36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2"/>
                <a:gd name="T76" fmla="*/ 0 h 361"/>
                <a:gd name="T77" fmla="*/ 312 w 312"/>
                <a:gd name="T78" fmla="*/ 361 h 36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2" h="361">
                  <a:moveTo>
                    <a:pt x="312" y="314"/>
                  </a:moveTo>
                  <a:lnTo>
                    <a:pt x="244" y="301"/>
                  </a:lnTo>
                  <a:lnTo>
                    <a:pt x="185" y="282"/>
                  </a:lnTo>
                  <a:lnTo>
                    <a:pt x="133" y="256"/>
                  </a:lnTo>
                  <a:lnTo>
                    <a:pt x="90" y="222"/>
                  </a:lnTo>
                  <a:lnTo>
                    <a:pt x="55" y="179"/>
                  </a:lnTo>
                  <a:lnTo>
                    <a:pt x="30" y="128"/>
                  </a:lnTo>
                  <a:lnTo>
                    <a:pt x="13" y="68"/>
                  </a:lnTo>
                  <a:lnTo>
                    <a:pt x="8" y="0"/>
                  </a:lnTo>
                  <a:lnTo>
                    <a:pt x="0" y="65"/>
                  </a:lnTo>
                  <a:lnTo>
                    <a:pt x="1" y="126"/>
                  </a:lnTo>
                  <a:lnTo>
                    <a:pt x="14" y="181"/>
                  </a:lnTo>
                  <a:lnTo>
                    <a:pt x="37" y="231"/>
                  </a:lnTo>
                  <a:lnTo>
                    <a:pt x="69" y="273"/>
                  </a:lnTo>
                  <a:lnTo>
                    <a:pt x="113" y="308"/>
                  </a:lnTo>
                  <a:lnTo>
                    <a:pt x="168" y="338"/>
                  </a:lnTo>
                  <a:lnTo>
                    <a:pt x="236" y="361"/>
                  </a:lnTo>
                  <a:lnTo>
                    <a:pt x="251" y="359"/>
                  </a:lnTo>
                  <a:lnTo>
                    <a:pt x="267" y="356"/>
                  </a:lnTo>
                  <a:lnTo>
                    <a:pt x="279" y="351"/>
                  </a:lnTo>
                  <a:lnTo>
                    <a:pt x="291" y="347"/>
                  </a:lnTo>
                  <a:lnTo>
                    <a:pt x="298" y="339"/>
                  </a:lnTo>
                  <a:lnTo>
                    <a:pt x="305" y="333"/>
                  </a:lnTo>
                  <a:lnTo>
                    <a:pt x="309" y="323"/>
                  </a:lnTo>
                  <a:lnTo>
                    <a:pt x="312" y="314"/>
                  </a:lnTo>
                  <a:close/>
                </a:path>
              </a:pathLst>
            </a:custGeom>
            <a:solidFill>
              <a:srgbClr val="E0B094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Freeform 42"/>
            <p:cNvSpPr>
              <a:spLocks/>
            </p:cNvSpPr>
            <p:nvPr/>
          </p:nvSpPr>
          <p:spPr bwMode="auto">
            <a:xfrm>
              <a:off x="4783" y="1837"/>
              <a:ext cx="116" cy="265"/>
            </a:xfrm>
            <a:custGeom>
              <a:avLst/>
              <a:gdLst>
                <a:gd name="T0" fmla="*/ 13 w 349"/>
                <a:gd name="T1" fmla="*/ 20 h 529"/>
                <a:gd name="T2" fmla="*/ 12 w 349"/>
                <a:gd name="T3" fmla="*/ 18 h 529"/>
                <a:gd name="T4" fmla="*/ 12 w 349"/>
                <a:gd name="T5" fmla="*/ 15 h 529"/>
                <a:gd name="T6" fmla="*/ 11 w 349"/>
                <a:gd name="T7" fmla="*/ 13 h 529"/>
                <a:gd name="T8" fmla="*/ 11 w 349"/>
                <a:gd name="T9" fmla="*/ 10 h 529"/>
                <a:gd name="T10" fmla="*/ 10 w 349"/>
                <a:gd name="T11" fmla="*/ 8 h 529"/>
                <a:gd name="T12" fmla="*/ 9 w 349"/>
                <a:gd name="T13" fmla="*/ 5 h 529"/>
                <a:gd name="T14" fmla="*/ 9 w 349"/>
                <a:gd name="T15" fmla="*/ 3 h 529"/>
                <a:gd name="T16" fmla="*/ 8 w 349"/>
                <a:gd name="T17" fmla="*/ 0 h 529"/>
                <a:gd name="T18" fmla="*/ 6 w 349"/>
                <a:gd name="T19" fmla="*/ 3 h 529"/>
                <a:gd name="T20" fmla="*/ 3 w 349"/>
                <a:gd name="T21" fmla="*/ 9 h 529"/>
                <a:gd name="T22" fmla="*/ 1 w 349"/>
                <a:gd name="T23" fmla="*/ 17 h 529"/>
                <a:gd name="T24" fmla="*/ 0 w 349"/>
                <a:gd name="T25" fmla="*/ 28 h 529"/>
                <a:gd name="T26" fmla="*/ 0 w 349"/>
                <a:gd name="T27" fmla="*/ 38 h 529"/>
                <a:gd name="T28" fmla="*/ 1 w 349"/>
                <a:gd name="T29" fmla="*/ 49 h 529"/>
                <a:gd name="T30" fmla="*/ 3 w 349"/>
                <a:gd name="T31" fmla="*/ 59 h 529"/>
                <a:gd name="T32" fmla="*/ 6 w 349"/>
                <a:gd name="T33" fmla="*/ 67 h 529"/>
                <a:gd name="T34" fmla="*/ 9 w 349"/>
                <a:gd name="T35" fmla="*/ 67 h 529"/>
                <a:gd name="T36" fmla="*/ 11 w 349"/>
                <a:gd name="T37" fmla="*/ 64 h 529"/>
                <a:gd name="T38" fmla="*/ 12 w 349"/>
                <a:gd name="T39" fmla="*/ 58 h 529"/>
                <a:gd name="T40" fmla="*/ 12 w 349"/>
                <a:gd name="T41" fmla="*/ 51 h 529"/>
                <a:gd name="T42" fmla="*/ 12 w 349"/>
                <a:gd name="T43" fmla="*/ 43 h 529"/>
                <a:gd name="T44" fmla="*/ 12 w 349"/>
                <a:gd name="T45" fmla="*/ 35 h 529"/>
                <a:gd name="T46" fmla="*/ 12 w 349"/>
                <a:gd name="T47" fmla="*/ 27 h 529"/>
                <a:gd name="T48" fmla="*/ 13 w 349"/>
                <a:gd name="T49" fmla="*/ 20 h 5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49"/>
                <a:gd name="T76" fmla="*/ 0 h 529"/>
                <a:gd name="T77" fmla="*/ 349 w 349"/>
                <a:gd name="T78" fmla="*/ 529 h 5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49" h="529">
                  <a:moveTo>
                    <a:pt x="349" y="160"/>
                  </a:moveTo>
                  <a:lnTo>
                    <a:pt x="332" y="139"/>
                  </a:lnTo>
                  <a:lnTo>
                    <a:pt x="318" y="119"/>
                  </a:lnTo>
                  <a:lnTo>
                    <a:pt x="301" y="99"/>
                  </a:lnTo>
                  <a:lnTo>
                    <a:pt x="287" y="80"/>
                  </a:lnTo>
                  <a:lnTo>
                    <a:pt x="271" y="59"/>
                  </a:lnTo>
                  <a:lnTo>
                    <a:pt x="256" y="39"/>
                  </a:lnTo>
                  <a:lnTo>
                    <a:pt x="240" y="20"/>
                  </a:lnTo>
                  <a:lnTo>
                    <a:pt x="226" y="0"/>
                  </a:lnTo>
                  <a:lnTo>
                    <a:pt x="151" y="21"/>
                  </a:lnTo>
                  <a:lnTo>
                    <a:pt x="88" y="69"/>
                  </a:lnTo>
                  <a:lnTo>
                    <a:pt x="38" y="136"/>
                  </a:lnTo>
                  <a:lnTo>
                    <a:pt x="9" y="217"/>
                  </a:lnTo>
                  <a:lnTo>
                    <a:pt x="0" y="302"/>
                  </a:lnTo>
                  <a:lnTo>
                    <a:pt x="20" y="388"/>
                  </a:lnTo>
                  <a:lnTo>
                    <a:pt x="72" y="465"/>
                  </a:lnTo>
                  <a:lnTo>
                    <a:pt x="161" y="529"/>
                  </a:lnTo>
                  <a:lnTo>
                    <a:pt x="243" y="529"/>
                  </a:lnTo>
                  <a:lnTo>
                    <a:pt x="295" y="506"/>
                  </a:lnTo>
                  <a:lnTo>
                    <a:pt x="322" y="461"/>
                  </a:lnTo>
                  <a:lnTo>
                    <a:pt x="333" y="405"/>
                  </a:lnTo>
                  <a:lnTo>
                    <a:pt x="332" y="340"/>
                  </a:lnTo>
                  <a:lnTo>
                    <a:pt x="331" y="274"/>
                  </a:lnTo>
                  <a:lnTo>
                    <a:pt x="333" y="210"/>
                  </a:lnTo>
                  <a:lnTo>
                    <a:pt x="349" y="160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4795" y="1844"/>
              <a:ext cx="103" cy="235"/>
            </a:xfrm>
            <a:custGeom>
              <a:avLst/>
              <a:gdLst>
                <a:gd name="T0" fmla="*/ 11 w 309"/>
                <a:gd name="T1" fmla="*/ 18 h 470"/>
                <a:gd name="T2" fmla="*/ 11 w 309"/>
                <a:gd name="T3" fmla="*/ 15 h 470"/>
                <a:gd name="T4" fmla="*/ 10 w 309"/>
                <a:gd name="T5" fmla="*/ 14 h 470"/>
                <a:gd name="T6" fmla="*/ 10 w 309"/>
                <a:gd name="T7" fmla="*/ 12 h 470"/>
                <a:gd name="T8" fmla="*/ 9 w 309"/>
                <a:gd name="T9" fmla="*/ 9 h 470"/>
                <a:gd name="T10" fmla="*/ 9 w 309"/>
                <a:gd name="T11" fmla="*/ 7 h 470"/>
                <a:gd name="T12" fmla="*/ 8 w 309"/>
                <a:gd name="T13" fmla="*/ 5 h 470"/>
                <a:gd name="T14" fmla="*/ 8 w 309"/>
                <a:gd name="T15" fmla="*/ 3 h 470"/>
                <a:gd name="T16" fmla="*/ 7 w 309"/>
                <a:gd name="T17" fmla="*/ 0 h 470"/>
                <a:gd name="T18" fmla="*/ 5 w 309"/>
                <a:gd name="T19" fmla="*/ 3 h 470"/>
                <a:gd name="T20" fmla="*/ 3 w 309"/>
                <a:gd name="T21" fmla="*/ 7 h 470"/>
                <a:gd name="T22" fmla="*/ 1 w 309"/>
                <a:gd name="T23" fmla="*/ 15 h 470"/>
                <a:gd name="T24" fmla="*/ 0 w 309"/>
                <a:gd name="T25" fmla="*/ 24 h 470"/>
                <a:gd name="T26" fmla="*/ 0 w 309"/>
                <a:gd name="T27" fmla="*/ 34 h 470"/>
                <a:gd name="T28" fmla="*/ 1 w 309"/>
                <a:gd name="T29" fmla="*/ 44 h 470"/>
                <a:gd name="T30" fmla="*/ 2 w 309"/>
                <a:gd name="T31" fmla="*/ 52 h 470"/>
                <a:gd name="T32" fmla="*/ 5 w 309"/>
                <a:gd name="T33" fmla="*/ 59 h 470"/>
                <a:gd name="T34" fmla="*/ 8 w 309"/>
                <a:gd name="T35" fmla="*/ 59 h 470"/>
                <a:gd name="T36" fmla="*/ 10 w 309"/>
                <a:gd name="T37" fmla="*/ 57 h 470"/>
                <a:gd name="T38" fmla="*/ 11 w 309"/>
                <a:gd name="T39" fmla="*/ 52 h 470"/>
                <a:gd name="T40" fmla="*/ 11 w 309"/>
                <a:gd name="T41" fmla="*/ 46 h 470"/>
                <a:gd name="T42" fmla="*/ 11 w 309"/>
                <a:gd name="T43" fmla="*/ 38 h 470"/>
                <a:gd name="T44" fmla="*/ 11 w 309"/>
                <a:gd name="T45" fmla="*/ 30 h 470"/>
                <a:gd name="T46" fmla="*/ 11 w 309"/>
                <a:gd name="T47" fmla="*/ 24 h 470"/>
                <a:gd name="T48" fmla="*/ 11 w 309"/>
                <a:gd name="T49" fmla="*/ 18 h 4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09"/>
                <a:gd name="T76" fmla="*/ 0 h 470"/>
                <a:gd name="T77" fmla="*/ 309 w 309"/>
                <a:gd name="T78" fmla="*/ 470 h 4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09" h="470">
                  <a:moveTo>
                    <a:pt x="309" y="144"/>
                  </a:moveTo>
                  <a:lnTo>
                    <a:pt x="295" y="124"/>
                  </a:lnTo>
                  <a:lnTo>
                    <a:pt x="280" y="107"/>
                  </a:lnTo>
                  <a:lnTo>
                    <a:pt x="266" y="89"/>
                  </a:lnTo>
                  <a:lnTo>
                    <a:pt x="254" y="72"/>
                  </a:lnTo>
                  <a:lnTo>
                    <a:pt x="239" y="52"/>
                  </a:lnTo>
                  <a:lnTo>
                    <a:pt x="225" y="36"/>
                  </a:lnTo>
                  <a:lnTo>
                    <a:pt x="211" y="17"/>
                  </a:lnTo>
                  <a:lnTo>
                    <a:pt x="199" y="0"/>
                  </a:lnTo>
                  <a:lnTo>
                    <a:pt x="134" y="19"/>
                  </a:lnTo>
                  <a:lnTo>
                    <a:pt x="77" y="60"/>
                  </a:lnTo>
                  <a:lnTo>
                    <a:pt x="33" y="120"/>
                  </a:lnTo>
                  <a:lnTo>
                    <a:pt x="7" y="192"/>
                  </a:lnTo>
                  <a:lnTo>
                    <a:pt x="0" y="268"/>
                  </a:lnTo>
                  <a:lnTo>
                    <a:pt x="18" y="345"/>
                  </a:lnTo>
                  <a:lnTo>
                    <a:pt x="63" y="413"/>
                  </a:lnTo>
                  <a:lnTo>
                    <a:pt x="142" y="470"/>
                  </a:lnTo>
                  <a:lnTo>
                    <a:pt x="214" y="470"/>
                  </a:lnTo>
                  <a:lnTo>
                    <a:pt x="261" y="449"/>
                  </a:lnTo>
                  <a:lnTo>
                    <a:pt x="285" y="410"/>
                  </a:lnTo>
                  <a:lnTo>
                    <a:pt x="295" y="361"/>
                  </a:lnTo>
                  <a:lnTo>
                    <a:pt x="293" y="303"/>
                  </a:lnTo>
                  <a:lnTo>
                    <a:pt x="292" y="244"/>
                  </a:lnTo>
                  <a:lnTo>
                    <a:pt x="295" y="190"/>
                  </a:lnTo>
                  <a:lnTo>
                    <a:pt x="309" y="14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4807" y="1851"/>
              <a:ext cx="90" cy="205"/>
            </a:xfrm>
            <a:custGeom>
              <a:avLst/>
              <a:gdLst>
                <a:gd name="T0" fmla="*/ 10 w 270"/>
                <a:gd name="T1" fmla="*/ 15 h 410"/>
                <a:gd name="T2" fmla="*/ 10 w 270"/>
                <a:gd name="T3" fmla="*/ 13 h 410"/>
                <a:gd name="T4" fmla="*/ 9 w 270"/>
                <a:gd name="T5" fmla="*/ 12 h 410"/>
                <a:gd name="T6" fmla="*/ 9 w 270"/>
                <a:gd name="T7" fmla="*/ 10 h 410"/>
                <a:gd name="T8" fmla="*/ 8 w 270"/>
                <a:gd name="T9" fmla="*/ 7 h 410"/>
                <a:gd name="T10" fmla="*/ 8 w 270"/>
                <a:gd name="T11" fmla="*/ 6 h 410"/>
                <a:gd name="T12" fmla="*/ 7 w 270"/>
                <a:gd name="T13" fmla="*/ 3 h 410"/>
                <a:gd name="T14" fmla="*/ 7 w 270"/>
                <a:gd name="T15" fmla="*/ 2 h 410"/>
                <a:gd name="T16" fmla="*/ 6 w 270"/>
                <a:gd name="T17" fmla="*/ 0 h 410"/>
                <a:gd name="T18" fmla="*/ 4 w 270"/>
                <a:gd name="T19" fmla="*/ 2 h 410"/>
                <a:gd name="T20" fmla="*/ 3 w 270"/>
                <a:gd name="T21" fmla="*/ 6 h 410"/>
                <a:gd name="T22" fmla="*/ 1 w 270"/>
                <a:gd name="T23" fmla="*/ 13 h 410"/>
                <a:gd name="T24" fmla="*/ 0 w 270"/>
                <a:gd name="T25" fmla="*/ 21 h 410"/>
                <a:gd name="T26" fmla="*/ 0 w 270"/>
                <a:gd name="T27" fmla="*/ 29 h 410"/>
                <a:gd name="T28" fmla="*/ 1 w 270"/>
                <a:gd name="T29" fmla="*/ 38 h 410"/>
                <a:gd name="T30" fmla="*/ 2 w 270"/>
                <a:gd name="T31" fmla="*/ 45 h 410"/>
                <a:gd name="T32" fmla="*/ 5 w 270"/>
                <a:gd name="T33" fmla="*/ 51 h 410"/>
                <a:gd name="T34" fmla="*/ 7 w 270"/>
                <a:gd name="T35" fmla="*/ 51 h 410"/>
                <a:gd name="T36" fmla="*/ 8 w 270"/>
                <a:gd name="T37" fmla="*/ 49 h 410"/>
                <a:gd name="T38" fmla="*/ 9 w 270"/>
                <a:gd name="T39" fmla="*/ 45 h 410"/>
                <a:gd name="T40" fmla="*/ 10 w 270"/>
                <a:gd name="T41" fmla="*/ 40 h 410"/>
                <a:gd name="T42" fmla="*/ 9 w 270"/>
                <a:gd name="T43" fmla="*/ 33 h 410"/>
                <a:gd name="T44" fmla="*/ 9 w 270"/>
                <a:gd name="T45" fmla="*/ 26 h 410"/>
                <a:gd name="T46" fmla="*/ 10 w 270"/>
                <a:gd name="T47" fmla="*/ 21 h 410"/>
                <a:gd name="T48" fmla="*/ 10 w 270"/>
                <a:gd name="T49" fmla="*/ 15 h 4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70"/>
                <a:gd name="T76" fmla="*/ 0 h 410"/>
                <a:gd name="T77" fmla="*/ 270 w 270"/>
                <a:gd name="T78" fmla="*/ 410 h 4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70" h="410">
                  <a:moveTo>
                    <a:pt x="270" y="124"/>
                  </a:moveTo>
                  <a:lnTo>
                    <a:pt x="257" y="108"/>
                  </a:lnTo>
                  <a:lnTo>
                    <a:pt x="244" y="92"/>
                  </a:lnTo>
                  <a:lnTo>
                    <a:pt x="233" y="77"/>
                  </a:lnTo>
                  <a:lnTo>
                    <a:pt x="222" y="61"/>
                  </a:lnTo>
                  <a:lnTo>
                    <a:pt x="209" y="45"/>
                  </a:lnTo>
                  <a:lnTo>
                    <a:pt x="196" y="30"/>
                  </a:lnTo>
                  <a:lnTo>
                    <a:pt x="185" y="14"/>
                  </a:lnTo>
                  <a:lnTo>
                    <a:pt x="174" y="0"/>
                  </a:lnTo>
                  <a:lnTo>
                    <a:pt x="116" y="15"/>
                  </a:lnTo>
                  <a:lnTo>
                    <a:pt x="68" y="52"/>
                  </a:lnTo>
                  <a:lnTo>
                    <a:pt x="28" y="103"/>
                  </a:lnTo>
                  <a:lnTo>
                    <a:pt x="6" y="167"/>
                  </a:lnTo>
                  <a:lnTo>
                    <a:pt x="0" y="233"/>
                  </a:lnTo>
                  <a:lnTo>
                    <a:pt x="16" y="300"/>
                  </a:lnTo>
                  <a:lnTo>
                    <a:pt x="55" y="359"/>
                  </a:lnTo>
                  <a:lnTo>
                    <a:pt x="124" y="410"/>
                  </a:lnTo>
                  <a:lnTo>
                    <a:pt x="188" y="410"/>
                  </a:lnTo>
                  <a:lnTo>
                    <a:pt x="227" y="390"/>
                  </a:lnTo>
                  <a:lnTo>
                    <a:pt x="249" y="356"/>
                  </a:lnTo>
                  <a:lnTo>
                    <a:pt x="257" y="313"/>
                  </a:lnTo>
                  <a:lnTo>
                    <a:pt x="256" y="262"/>
                  </a:lnTo>
                  <a:lnTo>
                    <a:pt x="256" y="212"/>
                  </a:lnTo>
                  <a:lnTo>
                    <a:pt x="257" y="164"/>
                  </a:lnTo>
                  <a:lnTo>
                    <a:pt x="270" y="12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4818" y="1858"/>
              <a:ext cx="77" cy="174"/>
            </a:xfrm>
            <a:custGeom>
              <a:avLst/>
              <a:gdLst>
                <a:gd name="T0" fmla="*/ 9 w 232"/>
                <a:gd name="T1" fmla="*/ 13 h 347"/>
                <a:gd name="T2" fmla="*/ 8 w 232"/>
                <a:gd name="T3" fmla="*/ 12 h 347"/>
                <a:gd name="T4" fmla="*/ 8 w 232"/>
                <a:gd name="T5" fmla="*/ 10 h 347"/>
                <a:gd name="T6" fmla="*/ 7 w 232"/>
                <a:gd name="T7" fmla="*/ 8 h 347"/>
                <a:gd name="T8" fmla="*/ 7 w 232"/>
                <a:gd name="T9" fmla="*/ 7 h 347"/>
                <a:gd name="T10" fmla="*/ 7 w 232"/>
                <a:gd name="T11" fmla="*/ 5 h 347"/>
                <a:gd name="T12" fmla="*/ 6 w 232"/>
                <a:gd name="T13" fmla="*/ 4 h 347"/>
                <a:gd name="T14" fmla="*/ 6 w 232"/>
                <a:gd name="T15" fmla="*/ 2 h 347"/>
                <a:gd name="T16" fmla="*/ 6 w 232"/>
                <a:gd name="T17" fmla="*/ 0 h 347"/>
                <a:gd name="T18" fmla="*/ 4 w 232"/>
                <a:gd name="T19" fmla="*/ 2 h 347"/>
                <a:gd name="T20" fmla="*/ 2 w 232"/>
                <a:gd name="T21" fmla="*/ 6 h 347"/>
                <a:gd name="T22" fmla="*/ 1 w 232"/>
                <a:gd name="T23" fmla="*/ 11 h 347"/>
                <a:gd name="T24" fmla="*/ 0 w 232"/>
                <a:gd name="T25" fmla="*/ 18 h 347"/>
                <a:gd name="T26" fmla="*/ 0 w 232"/>
                <a:gd name="T27" fmla="*/ 25 h 347"/>
                <a:gd name="T28" fmla="*/ 1 w 232"/>
                <a:gd name="T29" fmla="*/ 32 h 347"/>
                <a:gd name="T30" fmla="*/ 2 w 232"/>
                <a:gd name="T31" fmla="*/ 38 h 347"/>
                <a:gd name="T32" fmla="*/ 4 w 232"/>
                <a:gd name="T33" fmla="*/ 44 h 347"/>
                <a:gd name="T34" fmla="*/ 6 w 232"/>
                <a:gd name="T35" fmla="*/ 44 h 347"/>
                <a:gd name="T36" fmla="*/ 7 w 232"/>
                <a:gd name="T37" fmla="*/ 42 h 347"/>
                <a:gd name="T38" fmla="*/ 8 w 232"/>
                <a:gd name="T39" fmla="*/ 38 h 347"/>
                <a:gd name="T40" fmla="*/ 8 w 232"/>
                <a:gd name="T41" fmla="*/ 34 h 347"/>
                <a:gd name="T42" fmla="*/ 8 w 232"/>
                <a:gd name="T43" fmla="*/ 28 h 347"/>
                <a:gd name="T44" fmla="*/ 8 w 232"/>
                <a:gd name="T45" fmla="*/ 23 h 347"/>
                <a:gd name="T46" fmla="*/ 8 w 232"/>
                <a:gd name="T47" fmla="*/ 18 h 347"/>
                <a:gd name="T48" fmla="*/ 9 w 232"/>
                <a:gd name="T49" fmla="*/ 13 h 34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32"/>
                <a:gd name="T76" fmla="*/ 0 h 347"/>
                <a:gd name="T77" fmla="*/ 232 w 232"/>
                <a:gd name="T78" fmla="*/ 347 h 34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32" h="347">
                  <a:moveTo>
                    <a:pt x="232" y="104"/>
                  </a:moveTo>
                  <a:lnTo>
                    <a:pt x="220" y="90"/>
                  </a:lnTo>
                  <a:lnTo>
                    <a:pt x="210" y="77"/>
                  </a:lnTo>
                  <a:lnTo>
                    <a:pt x="199" y="63"/>
                  </a:lnTo>
                  <a:lnTo>
                    <a:pt x="189" y="51"/>
                  </a:lnTo>
                  <a:lnTo>
                    <a:pt x="179" y="38"/>
                  </a:lnTo>
                  <a:lnTo>
                    <a:pt x="169" y="25"/>
                  </a:lnTo>
                  <a:lnTo>
                    <a:pt x="160" y="12"/>
                  </a:lnTo>
                  <a:lnTo>
                    <a:pt x="151" y="0"/>
                  </a:lnTo>
                  <a:lnTo>
                    <a:pt x="102" y="12"/>
                  </a:lnTo>
                  <a:lnTo>
                    <a:pt x="59" y="44"/>
                  </a:lnTo>
                  <a:lnTo>
                    <a:pt x="27" y="87"/>
                  </a:lnTo>
                  <a:lnTo>
                    <a:pt x="7" y="141"/>
                  </a:lnTo>
                  <a:lnTo>
                    <a:pt x="0" y="197"/>
                  </a:lnTo>
                  <a:lnTo>
                    <a:pt x="14" y="253"/>
                  </a:lnTo>
                  <a:lnTo>
                    <a:pt x="48" y="304"/>
                  </a:lnTo>
                  <a:lnTo>
                    <a:pt x="107" y="347"/>
                  </a:lnTo>
                  <a:lnTo>
                    <a:pt x="161" y="347"/>
                  </a:lnTo>
                  <a:lnTo>
                    <a:pt x="195" y="332"/>
                  </a:lnTo>
                  <a:lnTo>
                    <a:pt x="213" y="303"/>
                  </a:lnTo>
                  <a:lnTo>
                    <a:pt x="220" y="266"/>
                  </a:lnTo>
                  <a:lnTo>
                    <a:pt x="219" y="223"/>
                  </a:lnTo>
                  <a:lnTo>
                    <a:pt x="219" y="180"/>
                  </a:lnTo>
                  <a:lnTo>
                    <a:pt x="220" y="138"/>
                  </a:lnTo>
                  <a:lnTo>
                    <a:pt x="232" y="104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4858" y="1887"/>
              <a:ext cx="41" cy="90"/>
            </a:xfrm>
            <a:custGeom>
              <a:avLst/>
              <a:gdLst>
                <a:gd name="T0" fmla="*/ 5 w 123"/>
                <a:gd name="T1" fmla="*/ 8 h 179"/>
                <a:gd name="T2" fmla="*/ 4 w 123"/>
                <a:gd name="T3" fmla="*/ 7 h 179"/>
                <a:gd name="T4" fmla="*/ 4 w 123"/>
                <a:gd name="T5" fmla="*/ 6 h 179"/>
                <a:gd name="T6" fmla="*/ 4 w 123"/>
                <a:gd name="T7" fmla="*/ 5 h 179"/>
                <a:gd name="T8" fmla="*/ 3 w 123"/>
                <a:gd name="T9" fmla="*/ 4 h 179"/>
                <a:gd name="T10" fmla="*/ 3 w 123"/>
                <a:gd name="T11" fmla="*/ 3 h 179"/>
                <a:gd name="T12" fmla="*/ 3 w 123"/>
                <a:gd name="T13" fmla="*/ 2 h 179"/>
                <a:gd name="T14" fmla="*/ 3 w 123"/>
                <a:gd name="T15" fmla="*/ 1 h 179"/>
                <a:gd name="T16" fmla="*/ 2 w 123"/>
                <a:gd name="T17" fmla="*/ 0 h 179"/>
                <a:gd name="T18" fmla="*/ 1 w 123"/>
                <a:gd name="T19" fmla="*/ 2 h 179"/>
                <a:gd name="T20" fmla="*/ 1 w 123"/>
                <a:gd name="T21" fmla="*/ 3 h 179"/>
                <a:gd name="T22" fmla="*/ 0 w 123"/>
                <a:gd name="T23" fmla="*/ 5 h 179"/>
                <a:gd name="T24" fmla="*/ 0 w 123"/>
                <a:gd name="T25" fmla="*/ 8 h 179"/>
                <a:gd name="T26" fmla="*/ 0 w 123"/>
                <a:gd name="T27" fmla="*/ 11 h 179"/>
                <a:gd name="T28" fmla="*/ 0 w 123"/>
                <a:gd name="T29" fmla="*/ 14 h 179"/>
                <a:gd name="T30" fmla="*/ 0 w 123"/>
                <a:gd name="T31" fmla="*/ 18 h 179"/>
                <a:gd name="T32" fmla="*/ 1 w 123"/>
                <a:gd name="T33" fmla="*/ 23 h 179"/>
                <a:gd name="T34" fmla="*/ 1 w 123"/>
                <a:gd name="T35" fmla="*/ 22 h 179"/>
                <a:gd name="T36" fmla="*/ 2 w 123"/>
                <a:gd name="T37" fmla="*/ 21 h 179"/>
                <a:gd name="T38" fmla="*/ 3 w 123"/>
                <a:gd name="T39" fmla="*/ 19 h 179"/>
                <a:gd name="T40" fmla="*/ 3 w 123"/>
                <a:gd name="T41" fmla="*/ 17 h 179"/>
                <a:gd name="T42" fmla="*/ 3 w 123"/>
                <a:gd name="T43" fmla="*/ 15 h 179"/>
                <a:gd name="T44" fmla="*/ 4 w 123"/>
                <a:gd name="T45" fmla="*/ 12 h 179"/>
                <a:gd name="T46" fmla="*/ 4 w 123"/>
                <a:gd name="T47" fmla="*/ 10 h 179"/>
                <a:gd name="T48" fmla="*/ 5 w 123"/>
                <a:gd name="T49" fmla="*/ 8 h 1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3"/>
                <a:gd name="T76" fmla="*/ 0 h 179"/>
                <a:gd name="T77" fmla="*/ 123 w 123"/>
                <a:gd name="T78" fmla="*/ 179 h 1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3" h="179">
                  <a:moveTo>
                    <a:pt x="123" y="64"/>
                  </a:moveTo>
                  <a:lnTo>
                    <a:pt x="114" y="55"/>
                  </a:lnTo>
                  <a:lnTo>
                    <a:pt x="107" y="47"/>
                  </a:lnTo>
                  <a:lnTo>
                    <a:pt x="99" y="39"/>
                  </a:lnTo>
                  <a:lnTo>
                    <a:pt x="92" y="31"/>
                  </a:lnTo>
                  <a:lnTo>
                    <a:pt x="83" y="23"/>
                  </a:lnTo>
                  <a:lnTo>
                    <a:pt x="76" y="15"/>
                  </a:lnTo>
                  <a:lnTo>
                    <a:pt x="68" y="8"/>
                  </a:lnTo>
                  <a:lnTo>
                    <a:pt x="61" y="0"/>
                  </a:lnTo>
                  <a:lnTo>
                    <a:pt x="40" y="9"/>
                  </a:lnTo>
                  <a:lnTo>
                    <a:pt x="24" y="22"/>
                  </a:lnTo>
                  <a:lnTo>
                    <a:pt x="11" y="39"/>
                  </a:lnTo>
                  <a:lnTo>
                    <a:pt x="4" y="60"/>
                  </a:lnTo>
                  <a:lnTo>
                    <a:pt x="0" y="83"/>
                  </a:lnTo>
                  <a:lnTo>
                    <a:pt x="0" y="111"/>
                  </a:lnTo>
                  <a:lnTo>
                    <a:pt x="4" y="142"/>
                  </a:lnTo>
                  <a:lnTo>
                    <a:pt x="14" y="179"/>
                  </a:lnTo>
                  <a:lnTo>
                    <a:pt x="37" y="175"/>
                  </a:lnTo>
                  <a:lnTo>
                    <a:pt x="57" y="166"/>
                  </a:lnTo>
                  <a:lnTo>
                    <a:pt x="71" y="151"/>
                  </a:lnTo>
                  <a:lnTo>
                    <a:pt x="83" y="136"/>
                  </a:lnTo>
                  <a:lnTo>
                    <a:pt x="92" y="116"/>
                  </a:lnTo>
                  <a:lnTo>
                    <a:pt x="100" y="96"/>
                  </a:lnTo>
                  <a:lnTo>
                    <a:pt x="109" y="78"/>
                  </a:lnTo>
                  <a:lnTo>
                    <a:pt x="123" y="64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" name="Freeform 47"/>
            <p:cNvSpPr>
              <a:spLocks/>
            </p:cNvSpPr>
            <p:nvPr/>
          </p:nvSpPr>
          <p:spPr bwMode="auto">
            <a:xfrm>
              <a:off x="4852" y="1796"/>
              <a:ext cx="108" cy="142"/>
            </a:xfrm>
            <a:custGeom>
              <a:avLst/>
              <a:gdLst>
                <a:gd name="T0" fmla="*/ 12 w 322"/>
                <a:gd name="T1" fmla="*/ 36 h 283"/>
                <a:gd name="T2" fmla="*/ 9 w 322"/>
                <a:gd name="T3" fmla="*/ 34 h 283"/>
                <a:gd name="T4" fmla="*/ 6 w 322"/>
                <a:gd name="T5" fmla="*/ 32 h 283"/>
                <a:gd name="T6" fmla="*/ 4 w 322"/>
                <a:gd name="T7" fmla="*/ 28 h 283"/>
                <a:gd name="T8" fmla="*/ 3 w 322"/>
                <a:gd name="T9" fmla="*/ 23 h 283"/>
                <a:gd name="T10" fmla="*/ 2 w 322"/>
                <a:gd name="T11" fmla="*/ 18 h 283"/>
                <a:gd name="T12" fmla="*/ 1 w 322"/>
                <a:gd name="T13" fmla="*/ 12 h 283"/>
                <a:gd name="T14" fmla="*/ 1 w 322"/>
                <a:gd name="T15" fmla="*/ 6 h 283"/>
                <a:gd name="T16" fmla="*/ 0 w 322"/>
                <a:gd name="T17" fmla="*/ 0 h 283"/>
                <a:gd name="T18" fmla="*/ 0 w 322"/>
                <a:gd name="T19" fmla="*/ 1 h 283"/>
                <a:gd name="T20" fmla="*/ 1 w 322"/>
                <a:gd name="T21" fmla="*/ 2 h 283"/>
                <a:gd name="T22" fmla="*/ 1 w 322"/>
                <a:gd name="T23" fmla="*/ 3 h 283"/>
                <a:gd name="T24" fmla="*/ 1 w 322"/>
                <a:gd name="T25" fmla="*/ 4 h 283"/>
                <a:gd name="T26" fmla="*/ 2 w 322"/>
                <a:gd name="T27" fmla="*/ 4 h 283"/>
                <a:gd name="T28" fmla="*/ 2 w 322"/>
                <a:gd name="T29" fmla="*/ 5 h 283"/>
                <a:gd name="T30" fmla="*/ 2 w 322"/>
                <a:gd name="T31" fmla="*/ 5 h 283"/>
                <a:gd name="T32" fmla="*/ 3 w 322"/>
                <a:gd name="T33" fmla="*/ 6 h 283"/>
                <a:gd name="T34" fmla="*/ 3 w 322"/>
                <a:gd name="T35" fmla="*/ 11 h 283"/>
                <a:gd name="T36" fmla="*/ 4 w 322"/>
                <a:gd name="T37" fmla="*/ 15 h 283"/>
                <a:gd name="T38" fmla="*/ 5 w 322"/>
                <a:gd name="T39" fmla="*/ 20 h 283"/>
                <a:gd name="T40" fmla="*/ 5 w 322"/>
                <a:gd name="T41" fmla="*/ 24 h 283"/>
                <a:gd name="T42" fmla="*/ 7 w 322"/>
                <a:gd name="T43" fmla="*/ 28 h 283"/>
                <a:gd name="T44" fmla="*/ 8 w 322"/>
                <a:gd name="T45" fmla="*/ 31 h 283"/>
                <a:gd name="T46" fmla="*/ 10 w 322"/>
                <a:gd name="T47" fmla="*/ 34 h 283"/>
                <a:gd name="T48" fmla="*/ 12 w 322"/>
                <a:gd name="T49" fmla="*/ 36 h 2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22"/>
                <a:gd name="T76" fmla="*/ 0 h 283"/>
                <a:gd name="T77" fmla="*/ 322 w 322"/>
                <a:gd name="T78" fmla="*/ 283 h 2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22" h="283">
                  <a:moveTo>
                    <a:pt x="322" y="283"/>
                  </a:moveTo>
                  <a:lnTo>
                    <a:pt x="230" y="272"/>
                  </a:lnTo>
                  <a:lnTo>
                    <a:pt x="161" y="251"/>
                  </a:lnTo>
                  <a:lnTo>
                    <a:pt x="109" y="221"/>
                  </a:lnTo>
                  <a:lnTo>
                    <a:pt x="74" y="183"/>
                  </a:lnTo>
                  <a:lnTo>
                    <a:pt x="48" y="140"/>
                  </a:lnTo>
                  <a:lnTo>
                    <a:pt x="30" y="94"/>
                  </a:lnTo>
                  <a:lnTo>
                    <a:pt x="14" y="46"/>
                  </a:lnTo>
                  <a:lnTo>
                    <a:pt x="0" y="0"/>
                  </a:lnTo>
                  <a:lnTo>
                    <a:pt x="7" y="5"/>
                  </a:lnTo>
                  <a:lnTo>
                    <a:pt x="16" y="12"/>
                  </a:lnTo>
                  <a:lnTo>
                    <a:pt x="24" y="18"/>
                  </a:lnTo>
                  <a:lnTo>
                    <a:pt x="34" y="25"/>
                  </a:lnTo>
                  <a:lnTo>
                    <a:pt x="43" y="30"/>
                  </a:lnTo>
                  <a:lnTo>
                    <a:pt x="54" y="35"/>
                  </a:lnTo>
                  <a:lnTo>
                    <a:pt x="66" y="39"/>
                  </a:lnTo>
                  <a:lnTo>
                    <a:pt x="81" y="43"/>
                  </a:lnTo>
                  <a:lnTo>
                    <a:pt x="89" y="81"/>
                  </a:lnTo>
                  <a:lnTo>
                    <a:pt x="103" y="119"/>
                  </a:lnTo>
                  <a:lnTo>
                    <a:pt x="122" y="154"/>
                  </a:lnTo>
                  <a:lnTo>
                    <a:pt x="147" y="188"/>
                  </a:lnTo>
                  <a:lnTo>
                    <a:pt x="177" y="217"/>
                  </a:lnTo>
                  <a:lnTo>
                    <a:pt x="216" y="243"/>
                  </a:lnTo>
                  <a:lnTo>
                    <a:pt x="264" y="265"/>
                  </a:lnTo>
                  <a:lnTo>
                    <a:pt x="322" y="28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9" name="Freeform 48"/>
            <p:cNvSpPr>
              <a:spLocks/>
            </p:cNvSpPr>
            <p:nvPr/>
          </p:nvSpPr>
          <p:spPr bwMode="auto">
            <a:xfrm>
              <a:off x="4987" y="1877"/>
              <a:ext cx="140" cy="238"/>
            </a:xfrm>
            <a:custGeom>
              <a:avLst/>
              <a:gdLst>
                <a:gd name="T0" fmla="*/ 11 w 419"/>
                <a:gd name="T1" fmla="*/ 1 h 476"/>
                <a:gd name="T2" fmla="*/ 10 w 419"/>
                <a:gd name="T3" fmla="*/ 4 h 476"/>
                <a:gd name="T4" fmla="*/ 9 w 419"/>
                <a:gd name="T5" fmla="*/ 7 h 476"/>
                <a:gd name="T6" fmla="*/ 7 w 419"/>
                <a:gd name="T7" fmla="*/ 10 h 476"/>
                <a:gd name="T8" fmla="*/ 6 w 419"/>
                <a:gd name="T9" fmla="*/ 12 h 476"/>
                <a:gd name="T10" fmla="*/ 4 w 419"/>
                <a:gd name="T11" fmla="*/ 14 h 476"/>
                <a:gd name="T12" fmla="*/ 3 w 419"/>
                <a:gd name="T13" fmla="*/ 15 h 476"/>
                <a:gd name="T14" fmla="*/ 2 w 419"/>
                <a:gd name="T15" fmla="*/ 15 h 476"/>
                <a:gd name="T16" fmla="*/ 0 w 419"/>
                <a:gd name="T17" fmla="*/ 17 h 476"/>
                <a:gd name="T18" fmla="*/ 0 w 419"/>
                <a:gd name="T19" fmla="*/ 19 h 476"/>
                <a:gd name="T20" fmla="*/ 0 w 419"/>
                <a:gd name="T21" fmla="*/ 20 h 476"/>
                <a:gd name="T22" fmla="*/ 0 w 419"/>
                <a:gd name="T23" fmla="*/ 22 h 476"/>
                <a:gd name="T24" fmla="*/ 0 w 419"/>
                <a:gd name="T25" fmla="*/ 24 h 476"/>
                <a:gd name="T26" fmla="*/ 0 w 419"/>
                <a:gd name="T27" fmla="*/ 26 h 476"/>
                <a:gd name="T28" fmla="*/ 0 w 419"/>
                <a:gd name="T29" fmla="*/ 28 h 476"/>
                <a:gd name="T30" fmla="*/ 0 w 419"/>
                <a:gd name="T31" fmla="*/ 30 h 476"/>
                <a:gd name="T32" fmla="*/ 0 w 419"/>
                <a:gd name="T33" fmla="*/ 31 h 476"/>
                <a:gd name="T34" fmla="*/ 1 w 419"/>
                <a:gd name="T35" fmla="*/ 35 h 476"/>
                <a:gd name="T36" fmla="*/ 1 w 419"/>
                <a:gd name="T37" fmla="*/ 40 h 476"/>
                <a:gd name="T38" fmla="*/ 2 w 419"/>
                <a:gd name="T39" fmla="*/ 44 h 476"/>
                <a:gd name="T40" fmla="*/ 2 w 419"/>
                <a:gd name="T41" fmla="*/ 49 h 476"/>
                <a:gd name="T42" fmla="*/ 3 w 419"/>
                <a:gd name="T43" fmla="*/ 53 h 476"/>
                <a:gd name="T44" fmla="*/ 4 w 419"/>
                <a:gd name="T45" fmla="*/ 57 h 476"/>
                <a:gd name="T46" fmla="*/ 5 w 419"/>
                <a:gd name="T47" fmla="*/ 59 h 476"/>
                <a:gd name="T48" fmla="*/ 7 w 419"/>
                <a:gd name="T49" fmla="*/ 60 h 476"/>
                <a:gd name="T50" fmla="*/ 9 w 419"/>
                <a:gd name="T51" fmla="*/ 58 h 476"/>
                <a:gd name="T52" fmla="*/ 11 w 419"/>
                <a:gd name="T53" fmla="*/ 55 h 476"/>
                <a:gd name="T54" fmla="*/ 12 w 419"/>
                <a:gd name="T55" fmla="*/ 50 h 476"/>
                <a:gd name="T56" fmla="*/ 13 w 419"/>
                <a:gd name="T57" fmla="*/ 44 h 476"/>
                <a:gd name="T58" fmla="*/ 14 w 419"/>
                <a:gd name="T59" fmla="*/ 38 h 476"/>
                <a:gd name="T60" fmla="*/ 15 w 419"/>
                <a:gd name="T61" fmla="*/ 30 h 476"/>
                <a:gd name="T62" fmla="*/ 15 w 419"/>
                <a:gd name="T63" fmla="*/ 22 h 476"/>
                <a:gd name="T64" fmla="*/ 16 w 419"/>
                <a:gd name="T65" fmla="*/ 13 h 476"/>
                <a:gd name="T66" fmla="*/ 15 w 419"/>
                <a:gd name="T67" fmla="*/ 10 h 476"/>
                <a:gd name="T68" fmla="*/ 15 w 419"/>
                <a:gd name="T69" fmla="*/ 7 h 476"/>
                <a:gd name="T70" fmla="*/ 15 w 419"/>
                <a:gd name="T71" fmla="*/ 5 h 476"/>
                <a:gd name="T72" fmla="*/ 14 w 419"/>
                <a:gd name="T73" fmla="*/ 3 h 476"/>
                <a:gd name="T74" fmla="*/ 14 w 419"/>
                <a:gd name="T75" fmla="*/ 2 h 476"/>
                <a:gd name="T76" fmla="*/ 13 w 419"/>
                <a:gd name="T77" fmla="*/ 1 h 476"/>
                <a:gd name="T78" fmla="*/ 12 w 419"/>
                <a:gd name="T79" fmla="*/ 0 h 476"/>
                <a:gd name="T80" fmla="*/ 11 w 419"/>
                <a:gd name="T81" fmla="*/ 1 h 47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19"/>
                <a:gd name="T124" fmla="*/ 0 h 476"/>
                <a:gd name="T125" fmla="*/ 419 w 419"/>
                <a:gd name="T126" fmla="*/ 476 h 47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19" h="476">
                  <a:moveTo>
                    <a:pt x="293" y="4"/>
                  </a:moveTo>
                  <a:lnTo>
                    <a:pt x="261" y="30"/>
                  </a:lnTo>
                  <a:lnTo>
                    <a:pt x="229" y="53"/>
                  </a:lnTo>
                  <a:lnTo>
                    <a:pt x="193" y="74"/>
                  </a:lnTo>
                  <a:lnTo>
                    <a:pt x="159" y="93"/>
                  </a:lnTo>
                  <a:lnTo>
                    <a:pt x="121" y="107"/>
                  </a:lnTo>
                  <a:lnTo>
                    <a:pt x="85" y="119"/>
                  </a:lnTo>
                  <a:lnTo>
                    <a:pt x="45" y="127"/>
                  </a:lnTo>
                  <a:lnTo>
                    <a:pt x="7" y="132"/>
                  </a:lnTo>
                  <a:lnTo>
                    <a:pt x="4" y="146"/>
                  </a:lnTo>
                  <a:lnTo>
                    <a:pt x="4" y="160"/>
                  </a:lnTo>
                  <a:lnTo>
                    <a:pt x="1" y="175"/>
                  </a:lnTo>
                  <a:lnTo>
                    <a:pt x="1" y="190"/>
                  </a:lnTo>
                  <a:lnTo>
                    <a:pt x="0" y="204"/>
                  </a:lnTo>
                  <a:lnTo>
                    <a:pt x="1" y="218"/>
                  </a:lnTo>
                  <a:lnTo>
                    <a:pt x="3" y="234"/>
                  </a:lnTo>
                  <a:lnTo>
                    <a:pt x="7" y="249"/>
                  </a:lnTo>
                  <a:lnTo>
                    <a:pt x="25" y="279"/>
                  </a:lnTo>
                  <a:lnTo>
                    <a:pt x="39" y="315"/>
                  </a:lnTo>
                  <a:lnTo>
                    <a:pt x="51" y="351"/>
                  </a:lnTo>
                  <a:lnTo>
                    <a:pt x="63" y="389"/>
                  </a:lnTo>
                  <a:lnTo>
                    <a:pt x="80" y="422"/>
                  </a:lnTo>
                  <a:lnTo>
                    <a:pt x="106" y="449"/>
                  </a:lnTo>
                  <a:lnTo>
                    <a:pt x="142" y="467"/>
                  </a:lnTo>
                  <a:lnTo>
                    <a:pt x="197" y="476"/>
                  </a:lnTo>
                  <a:lnTo>
                    <a:pt x="245" y="461"/>
                  </a:lnTo>
                  <a:lnTo>
                    <a:pt x="288" y="435"/>
                  </a:lnTo>
                  <a:lnTo>
                    <a:pt x="322" y="397"/>
                  </a:lnTo>
                  <a:lnTo>
                    <a:pt x="353" y="352"/>
                  </a:lnTo>
                  <a:lnTo>
                    <a:pt x="375" y="298"/>
                  </a:lnTo>
                  <a:lnTo>
                    <a:pt x="394" y="236"/>
                  </a:lnTo>
                  <a:lnTo>
                    <a:pt x="406" y="170"/>
                  </a:lnTo>
                  <a:lnTo>
                    <a:pt x="419" y="98"/>
                  </a:lnTo>
                  <a:lnTo>
                    <a:pt x="411" y="74"/>
                  </a:lnTo>
                  <a:lnTo>
                    <a:pt x="404" y="53"/>
                  </a:lnTo>
                  <a:lnTo>
                    <a:pt x="392" y="35"/>
                  </a:lnTo>
                  <a:lnTo>
                    <a:pt x="381" y="21"/>
                  </a:lnTo>
                  <a:lnTo>
                    <a:pt x="364" y="9"/>
                  </a:lnTo>
                  <a:lnTo>
                    <a:pt x="344" y="2"/>
                  </a:lnTo>
                  <a:lnTo>
                    <a:pt x="320" y="0"/>
                  </a:lnTo>
                  <a:lnTo>
                    <a:pt x="293" y="4"/>
                  </a:lnTo>
                  <a:close/>
                </a:path>
              </a:pathLst>
            </a:custGeom>
            <a:solidFill>
              <a:srgbClr val="8F8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0" name="Freeform 49"/>
            <p:cNvSpPr>
              <a:spLocks/>
            </p:cNvSpPr>
            <p:nvPr/>
          </p:nvSpPr>
          <p:spPr bwMode="auto">
            <a:xfrm>
              <a:off x="4989" y="1880"/>
              <a:ext cx="126" cy="217"/>
            </a:xfrm>
            <a:custGeom>
              <a:avLst/>
              <a:gdLst>
                <a:gd name="T0" fmla="*/ 10 w 378"/>
                <a:gd name="T1" fmla="*/ 1 h 434"/>
                <a:gd name="T2" fmla="*/ 9 w 378"/>
                <a:gd name="T3" fmla="*/ 3 h 434"/>
                <a:gd name="T4" fmla="*/ 8 w 378"/>
                <a:gd name="T5" fmla="*/ 7 h 434"/>
                <a:gd name="T6" fmla="*/ 6 w 378"/>
                <a:gd name="T7" fmla="*/ 9 h 434"/>
                <a:gd name="T8" fmla="*/ 5 w 378"/>
                <a:gd name="T9" fmla="*/ 11 h 434"/>
                <a:gd name="T10" fmla="*/ 4 w 378"/>
                <a:gd name="T11" fmla="*/ 13 h 434"/>
                <a:gd name="T12" fmla="*/ 3 w 378"/>
                <a:gd name="T13" fmla="*/ 14 h 434"/>
                <a:gd name="T14" fmla="*/ 2 w 378"/>
                <a:gd name="T15" fmla="*/ 14 h 434"/>
                <a:gd name="T16" fmla="*/ 0 w 378"/>
                <a:gd name="T17" fmla="*/ 15 h 434"/>
                <a:gd name="T18" fmla="*/ 0 w 378"/>
                <a:gd name="T19" fmla="*/ 17 h 434"/>
                <a:gd name="T20" fmla="*/ 0 w 378"/>
                <a:gd name="T21" fmla="*/ 19 h 434"/>
                <a:gd name="T22" fmla="*/ 0 w 378"/>
                <a:gd name="T23" fmla="*/ 20 h 434"/>
                <a:gd name="T24" fmla="*/ 0 w 378"/>
                <a:gd name="T25" fmla="*/ 22 h 434"/>
                <a:gd name="T26" fmla="*/ 0 w 378"/>
                <a:gd name="T27" fmla="*/ 24 h 434"/>
                <a:gd name="T28" fmla="*/ 0 w 378"/>
                <a:gd name="T29" fmla="*/ 25 h 434"/>
                <a:gd name="T30" fmla="*/ 0 w 378"/>
                <a:gd name="T31" fmla="*/ 27 h 434"/>
                <a:gd name="T32" fmla="*/ 0 w 378"/>
                <a:gd name="T33" fmla="*/ 28 h 434"/>
                <a:gd name="T34" fmla="*/ 1 w 378"/>
                <a:gd name="T35" fmla="*/ 31 h 434"/>
                <a:gd name="T36" fmla="*/ 1 w 378"/>
                <a:gd name="T37" fmla="*/ 36 h 434"/>
                <a:gd name="T38" fmla="*/ 2 w 378"/>
                <a:gd name="T39" fmla="*/ 40 h 434"/>
                <a:gd name="T40" fmla="*/ 2 w 378"/>
                <a:gd name="T41" fmla="*/ 45 h 434"/>
                <a:gd name="T42" fmla="*/ 3 w 378"/>
                <a:gd name="T43" fmla="*/ 48 h 434"/>
                <a:gd name="T44" fmla="*/ 4 w 378"/>
                <a:gd name="T45" fmla="*/ 52 h 434"/>
                <a:gd name="T46" fmla="*/ 5 w 378"/>
                <a:gd name="T47" fmla="*/ 54 h 434"/>
                <a:gd name="T48" fmla="*/ 7 w 378"/>
                <a:gd name="T49" fmla="*/ 54 h 434"/>
                <a:gd name="T50" fmla="*/ 8 w 378"/>
                <a:gd name="T51" fmla="*/ 53 h 434"/>
                <a:gd name="T52" fmla="*/ 10 w 378"/>
                <a:gd name="T53" fmla="*/ 50 h 434"/>
                <a:gd name="T54" fmla="*/ 11 w 378"/>
                <a:gd name="T55" fmla="*/ 46 h 434"/>
                <a:gd name="T56" fmla="*/ 12 w 378"/>
                <a:gd name="T57" fmla="*/ 40 h 434"/>
                <a:gd name="T58" fmla="*/ 12 w 378"/>
                <a:gd name="T59" fmla="*/ 34 h 434"/>
                <a:gd name="T60" fmla="*/ 13 w 378"/>
                <a:gd name="T61" fmla="*/ 27 h 434"/>
                <a:gd name="T62" fmla="*/ 14 w 378"/>
                <a:gd name="T63" fmla="*/ 20 h 434"/>
                <a:gd name="T64" fmla="*/ 14 w 378"/>
                <a:gd name="T65" fmla="*/ 11 h 434"/>
                <a:gd name="T66" fmla="*/ 14 w 378"/>
                <a:gd name="T67" fmla="*/ 9 h 434"/>
                <a:gd name="T68" fmla="*/ 13 w 378"/>
                <a:gd name="T69" fmla="*/ 7 h 434"/>
                <a:gd name="T70" fmla="*/ 13 w 378"/>
                <a:gd name="T71" fmla="*/ 4 h 434"/>
                <a:gd name="T72" fmla="*/ 13 w 378"/>
                <a:gd name="T73" fmla="*/ 3 h 434"/>
                <a:gd name="T74" fmla="*/ 12 w 378"/>
                <a:gd name="T75" fmla="*/ 2 h 434"/>
                <a:gd name="T76" fmla="*/ 12 w 378"/>
                <a:gd name="T77" fmla="*/ 1 h 434"/>
                <a:gd name="T78" fmla="*/ 11 w 378"/>
                <a:gd name="T79" fmla="*/ 0 h 434"/>
                <a:gd name="T80" fmla="*/ 10 w 378"/>
                <a:gd name="T81" fmla="*/ 1 h 4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78"/>
                <a:gd name="T124" fmla="*/ 0 h 434"/>
                <a:gd name="T125" fmla="*/ 378 w 378"/>
                <a:gd name="T126" fmla="*/ 434 h 4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78" h="434">
                  <a:moveTo>
                    <a:pt x="265" y="4"/>
                  </a:moveTo>
                  <a:lnTo>
                    <a:pt x="236" y="28"/>
                  </a:lnTo>
                  <a:lnTo>
                    <a:pt x="206" y="50"/>
                  </a:lnTo>
                  <a:lnTo>
                    <a:pt x="175" y="68"/>
                  </a:lnTo>
                  <a:lnTo>
                    <a:pt x="144" y="85"/>
                  </a:lnTo>
                  <a:lnTo>
                    <a:pt x="110" y="97"/>
                  </a:lnTo>
                  <a:lnTo>
                    <a:pt x="76" y="109"/>
                  </a:lnTo>
                  <a:lnTo>
                    <a:pt x="41" y="115"/>
                  </a:lnTo>
                  <a:lnTo>
                    <a:pt x="6" y="122"/>
                  </a:lnTo>
                  <a:lnTo>
                    <a:pt x="3" y="134"/>
                  </a:lnTo>
                  <a:lnTo>
                    <a:pt x="3" y="147"/>
                  </a:lnTo>
                  <a:lnTo>
                    <a:pt x="1" y="160"/>
                  </a:lnTo>
                  <a:lnTo>
                    <a:pt x="1" y="174"/>
                  </a:lnTo>
                  <a:lnTo>
                    <a:pt x="0" y="186"/>
                  </a:lnTo>
                  <a:lnTo>
                    <a:pt x="0" y="200"/>
                  </a:lnTo>
                  <a:lnTo>
                    <a:pt x="1" y="212"/>
                  </a:lnTo>
                  <a:lnTo>
                    <a:pt x="6" y="226"/>
                  </a:lnTo>
                  <a:lnTo>
                    <a:pt x="22" y="254"/>
                  </a:lnTo>
                  <a:lnTo>
                    <a:pt x="35" y="286"/>
                  </a:lnTo>
                  <a:lnTo>
                    <a:pt x="46" y="320"/>
                  </a:lnTo>
                  <a:lnTo>
                    <a:pt x="58" y="354"/>
                  </a:lnTo>
                  <a:lnTo>
                    <a:pt x="72" y="383"/>
                  </a:lnTo>
                  <a:lnTo>
                    <a:pt x="96" y="409"/>
                  </a:lnTo>
                  <a:lnTo>
                    <a:pt x="128" y="426"/>
                  </a:lnTo>
                  <a:lnTo>
                    <a:pt x="178" y="434"/>
                  </a:lnTo>
                  <a:lnTo>
                    <a:pt x="220" y="418"/>
                  </a:lnTo>
                  <a:lnTo>
                    <a:pt x="260" y="395"/>
                  </a:lnTo>
                  <a:lnTo>
                    <a:pt x="291" y="361"/>
                  </a:lnTo>
                  <a:lnTo>
                    <a:pt x="318" y="320"/>
                  </a:lnTo>
                  <a:lnTo>
                    <a:pt x="337" y="271"/>
                  </a:lnTo>
                  <a:lnTo>
                    <a:pt x="354" y="216"/>
                  </a:lnTo>
                  <a:lnTo>
                    <a:pt x="367" y="153"/>
                  </a:lnTo>
                  <a:lnTo>
                    <a:pt x="378" y="88"/>
                  </a:lnTo>
                  <a:lnTo>
                    <a:pt x="371" y="67"/>
                  </a:lnTo>
                  <a:lnTo>
                    <a:pt x="364" y="49"/>
                  </a:lnTo>
                  <a:lnTo>
                    <a:pt x="354" y="32"/>
                  </a:lnTo>
                  <a:lnTo>
                    <a:pt x="344" y="20"/>
                  </a:lnTo>
                  <a:lnTo>
                    <a:pt x="329" y="10"/>
                  </a:lnTo>
                  <a:lnTo>
                    <a:pt x="312" y="3"/>
                  </a:lnTo>
                  <a:lnTo>
                    <a:pt x="291" y="0"/>
                  </a:lnTo>
                  <a:lnTo>
                    <a:pt x="265" y="4"/>
                  </a:lnTo>
                  <a:close/>
                </a:path>
              </a:pathLst>
            </a:custGeom>
            <a:solidFill>
              <a:srgbClr val="A8A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" name="Freeform 50"/>
            <p:cNvSpPr>
              <a:spLocks/>
            </p:cNvSpPr>
            <p:nvPr/>
          </p:nvSpPr>
          <p:spPr bwMode="auto">
            <a:xfrm>
              <a:off x="4992" y="1883"/>
              <a:ext cx="112" cy="194"/>
            </a:xfrm>
            <a:custGeom>
              <a:avLst/>
              <a:gdLst>
                <a:gd name="T0" fmla="*/ 9 w 337"/>
                <a:gd name="T1" fmla="*/ 1 h 386"/>
                <a:gd name="T2" fmla="*/ 8 w 337"/>
                <a:gd name="T3" fmla="*/ 4 h 386"/>
                <a:gd name="T4" fmla="*/ 7 w 337"/>
                <a:gd name="T5" fmla="*/ 6 h 386"/>
                <a:gd name="T6" fmla="*/ 6 w 337"/>
                <a:gd name="T7" fmla="*/ 8 h 386"/>
                <a:gd name="T8" fmla="*/ 5 w 337"/>
                <a:gd name="T9" fmla="*/ 10 h 386"/>
                <a:gd name="T10" fmla="*/ 4 w 337"/>
                <a:gd name="T11" fmla="*/ 11 h 386"/>
                <a:gd name="T12" fmla="*/ 3 w 337"/>
                <a:gd name="T13" fmla="*/ 13 h 386"/>
                <a:gd name="T14" fmla="*/ 1 w 337"/>
                <a:gd name="T15" fmla="*/ 13 h 386"/>
                <a:gd name="T16" fmla="*/ 0 w 337"/>
                <a:gd name="T17" fmla="*/ 14 h 386"/>
                <a:gd name="T18" fmla="*/ 0 w 337"/>
                <a:gd name="T19" fmla="*/ 15 h 386"/>
                <a:gd name="T20" fmla="*/ 0 w 337"/>
                <a:gd name="T21" fmla="*/ 17 h 386"/>
                <a:gd name="T22" fmla="*/ 0 w 337"/>
                <a:gd name="T23" fmla="*/ 18 h 386"/>
                <a:gd name="T24" fmla="*/ 0 w 337"/>
                <a:gd name="T25" fmla="*/ 20 h 386"/>
                <a:gd name="T26" fmla="*/ 0 w 337"/>
                <a:gd name="T27" fmla="*/ 21 h 386"/>
                <a:gd name="T28" fmla="*/ 0 w 337"/>
                <a:gd name="T29" fmla="*/ 23 h 386"/>
                <a:gd name="T30" fmla="*/ 0 w 337"/>
                <a:gd name="T31" fmla="*/ 24 h 386"/>
                <a:gd name="T32" fmla="*/ 0 w 337"/>
                <a:gd name="T33" fmla="*/ 26 h 386"/>
                <a:gd name="T34" fmla="*/ 1 w 337"/>
                <a:gd name="T35" fmla="*/ 29 h 386"/>
                <a:gd name="T36" fmla="*/ 1 w 337"/>
                <a:gd name="T37" fmla="*/ 33 h 386"/>
                <a:gd name="T38" fmla="*/ 2 w 337"/>
                <a:gd name="T39" fmla="*/ 36 h 386"/>
                <a:gd name="T40" fmla="*/ 2 w 337"/>
                <a:gd name="T41" fmla="*/ 40 h 386"/>
                <a:gd name="T42" fmla="*/ 2 w 337"/>
                <a:gd name="T43" fmla="*/ 43 h 386"/>
                <a:gd name="T44" fmla="*/ 3 w 337"/>
                <a:gd name="T45" fmla="*/ 46 h 386"/>
                <a:gd name="T46" fmla="*/ 4 w 337"/>
                <a:gd name="T47" fmla="*/ 48 h 386"/>
                <a:gd name="T48" fmla="*/ 6 w 337"/>
                <a:gd name="T49" fmla="*/ 49 h 386"/>
                <a:gd name="T50" fmla="*/ 7 w 337"/>
                <a:gd name="T51" fmla="*/ 47 h 386"/>
                <a:gd name="T52" fmla="*/ 9 w 337"/>
                <a:gd name="T53" fmla="*/ 45 h 386"/>
                <a:gd name="T54" fmla="*/ 10 w 337"/>
                <a:gd name="T55" fmla="*/ 41 h 386"/>
                <a:gd name="T56" fmla="*/ 10 w 337"/>
                <a:gd name="T57" fmla="*/ 36 h 386"/>
                <a:gd name="T58" fmla="*/ 11 w 337"/>
                <a:gd name="T59" fmla="*/ 31 h 386"/>
                <a:gd name="T60" fmla="*/ 12 w 337"/>
                <a:gd name="T61" fmla="*/ 25 h 386"/>
                <a:gd name="T62" fmla="*/ 12 w 337"/>
                <a:gd name="T63" fmla="*/ 18 h 386"/>
                <a:gd name="T64" fmla="*/ 12 w 337"/>
                <a:gd name="T65" fmla="*/ 10 h 386"/>
                <a:gd name="T66" fmla="*/ 12 w 337"/>
                <a:gd name="T67" fmla="*/ 8 h 386"/>
                <a:gd name="T68" fmla="*/ 12 w 337"/>
                <a:gd name="T69" fmla="*/ 6 h 386"/>
                <a:gd name="T70" fmla="*/ 12 w 337"/>
                <a:gd name="T71" fmla="*/ 4 h 386"/>
                <a:gd name="T72" fmla="*/ 11 w 337"/>
                <a:gd name="T73" fmla="*/ 3 h 386"/>
                <a:gd name="T74" fmla="*/ 11 w 337"/>
                <a:gd name="T75" fmla="*/ 1 h 386"/>
                <a:gd name="T76" fmla="*/ 10 w 337"/>
                <a:gd name="T77" fmla="*/ 1 h 386"/>
                <a:gd name="T78" fmla="*/ 10 w 337"/>
                <a:gd name="T79" fmla="*/ 0 h 386"/>
                <a:gd name="T80" fmla="*/ 9 w 337"/>
                <a:gd name="T81" fmla="*/ 1 h 3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37"/>
                <a:gd name="T124" fmla="*/ 0 h 386"/>
                <a:gd name="T125" fmla="*/ 337 w 337"/>
                <a:gd name="T126" fmla="*/ 386 h 3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37" h="386">
                  <a:moveTo>
                    <a:pt x="237" y="4"/>
                  </a:moveTo>
                  <a:lnTo>
                    <a:pt x="210" y="25"/>
                  </a:lnTo>
                  <a:lnTo>
                    <a:pt x="183" y="44"/>
                  </a:lnTo>
                  <a:lnTo>
                    <a:pt x="155" y="60"/>
                  </a:lnTo>
                  <a:lnTo>
                    <a:pt x="128" y="76"/>
                  </a:lnTo>
                  <a:lnTo>
                    <a:pt x="99" y="87"/>
                  </a:lnTo>
                  <a:lnTo>
                    <a:pt x="69" y="97"/>
                  </a:lnTo>
                  <a:lnTo>
                    <a:pt x="37" y="103"/>
                  </a:lnTo>
                  <a:lnTo>
                    <a:pt x="6" y="108"/>
                  </a:lnTo>
                  <a:lnTo>
                    <a:pt x="3" y="120"/>
                  </a:lnTo>
                  <a:lnTo>
                    <a:pt x="3" y="132"/>
                  </a:lnTo>
                  <a:lnTo>
                    <a:pt x="0" y="144"/>
                  </a:lnTo>
                  <a:lnTo>
                    <a:pt x="0" y="155"/>
                  </a:lnTo>
                  <a:lnTo>
                    <a:pt x="0" y="167"/>
                  </a:lnTo>
                  <a:lnTo>
                    <a:pt x="0" y="179"/>
                  </a:lnTo>
                  <a:lnTo>
                    <a:pt x="1" y="191"/>
                  </a:lnTo>
                  <a:lnTo>
                    <a:pt x="6" y="202"/>
                  </a:lnTo>
                  <a:lnTo>
                    <a:pt x="21" y="227"/>
                  </a:lnTo>
                  <a:lnTo>
                    <a:pt x="32" y="256"/>
                  </a:lnTo>
                  <a:lnTo>
                    <a:pt x="41" y="286"/>
                  </a:lnTo>
                  <a:lnTo>
                    <a:pt x="51" y="316"/>
                  </a:lnTo>
                  <a:lnTo>
                    <a:pt x="63" y="342"/>
                  </a:lnTo>
                  <a:lnTo>
                    <a:pt x="85" y="364"/>
                  </a:lnTo>
                  <a:lnTo>
                    <a:pt x="114" y="379"/>
                  </a:lnTo>
                  <a:lnTo>
                    <a:pt x="158" y="386"/>
                  </a:lnTo>
                  <a:lnTo>
                    <a:pt x="196" y="373"/>
                  </a:lnTo>
                  <a:lnTo>
                    <a:pt x="231" y="354"/>
                  </a:lnTo>
                  <a:lnTo>
                    <a:pt x="260" y="324"/>
                  </a:lnTo>
                  <a:lnTo>
                    <a:pt x="284" y="287"/>
                  </a:lnTo>
                  <a:lnTo>
                    <a:pt x="302" y="243"/>
                  </a:lnTo>
                  <a:lnTo>
                    <a:pt x="316" y="193"/>
                  </a:lnTo>
                  <a:lnTo>
                    <a:pt x="327" y="138"/>
                  </a:lnTo>
                  <a:lnTo>
                    <a:pt x="337" y="80"/>
                  </a:lnTo>
                  <a:lnTo>
                    <a:pt x="332" y="60"/>
                  </a:lnTo>
                  <a:lnTo>
                    <a:pt x="326" y="43"/>
                  </a:lnTo>
                  <a:lnTo>
                    <a:pt x="316" y="29"/>
                  </a:lnTo>
                  <a:lnTo>
                    <a:pt x="308" y="18"/>
                  </a:lnTo>
                  <a:lnTo>
                    <a:pt x="294" y="8"/>
                  </a:lnTo>
                  <a:lnTo>
                    <a:pt x="278" y="3"/>
                  </a:lnTo>
                  <a:lnTo>
                    <a:pt x="258" y="0"/>
                  </a:lnTo>
                  <a:lnTo>
                    <a:pt x="237" y="4"/>
                  </a:lnTo>
                  <a:close/>
                </a:path>
              </a:pathLst>
            </a:custGeom>
            <a:solidFill>
              <a:srgbClr val="C2C2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2" name="Freeform 51"/>
            <p:cNvSpPr>
              <a:spLocks/>
            </p:cNvSpPr>
            <p:nvPr/>
          </p:nvSpPr>
          <p:spPr bwMode="auto">
            <a:xfrm>
              <a:off x="4993" y="1887"/>
              <a:ext cx="101" cy="171"/>
            </a:xfrm>
            <a:custGeom>
              <a:avLst/>
              <a:gdLst>
                <a:gd name="T0" fmla="*/ 8 w 302"/>
                <a:gd name="T1" fmla="*/ 1 h 341"/>
                <a:gd name="T2" fmla="*/ 7 w 302"/>
                <a:gd name="T3" fmla="*/ 3 h 341"/>
                <a:gd name="T4" fmla="*/ 6 w 302"/>
                <a:gd name="T5" fmla="*/ 5 h 341"/>
                <a:gd name="T6" fmla="*/ 5 w 302"/>
                <a:gd name="T7" fmla="*/ 7 h 341"/>
                <a:gd name="T8" fmla="*/ 4 w 302"/>
                <a:gd name="T9" fmla="*/ 9 h 341"/>
                <a:gd name="T10" fmla="*/ 3 w 302"/>
                <a:gd name="T11" fmla="*/ 10 h 341"/>
                <a:gd name="T12" fmla="*/ 2 w 302"/>
                <a:gd name="T13" fmla="*/ 11 h 341"/>
                <a:gd name="T14" fmla="*/ 1 w 302"/>
                <a:gd name="T15" fmla="*/ 12 h 341"/>
                <a:gd name="T16" fmla="*/ 0 w 302"/>
                <a:gd name="T17" fmla="*/ 12 h 341"/>
                <a:gd name="T18" fmla="*/ 0 w 302"/>
                <a:gd name="T19" fmla="*/ 13 h 341"/>
                <a:gd name="T20" fmla="*/ 0 w 302"/>
                <a:gd name="T21" fmla="*/ 15 h 341"/>
                <a:gd name="T22" fmla="*/ 0 w 302"/>
                <a:gd name="T23" fmla="*/ 16 h 341"/>
                <a:gd name="T24" fmla="*/ 0 w 302"/>
                <a:gd name="T25" fmla="*/ 18 h 341"/>
                <a:gd name="T26" fmla="*/ 0 w 302"/>
                <a:gd name="T27" fmla="*/ 19 h 341"/>
                <a:gd name="T28" fmla="*/ 0 w 302"/>
                <a:gd name="T29" fmla="*/ 20 h 341"/>
                <a:gd name="T30" fmla="*/ 0 w 302"/>
                <a:gd name="T31" fmla="*/ 21 h 341"/>
                <a:gd name="T32" fmla="*/ 0 w 302"/>
                <a:gd name="T33" fmla="*/ 23 h 341"/>
                <a:gd name="T34" fmla="*/ 1 w 302"/>
                <a:gd name="T35" fmla="*/ 25 h 341"/>
                <a:gd name="T36" fmla="*/ 1 w 302"/>
                <a:gd name="T37" fmla="*/ 29 h 341"/>
                <a:gd name="T38" fmla="*/ 1 w 302"/>
                <a:gd name="T39" fmla="*/ 32 h 341"/>
                <a:gd name="T40" fmla="*/ 2 w 302"/>
                <a:gd name="T41" fmla="*/ 35 h 341"/>
                <a:gd name="T42" fmla="*/ 2 w 302"/>
                <a:gd name="T43" fmla="*/ 38 h 341"/>
                <a:gd name="T44" fmla="*/ 3 w 302"/>
                <a:gd name="T45" fmla="*/ 41 h 341"/>
                <a:gd name="T46" fmla="*/ 4 w 302"/>
                <a:gd name="T47" fmla="*/ 42 h 341"/>
                <a:gd name="T48" fmla="*/ 5 w 302"/>
                <a:gd name="T49" fmla="*/ 43 h 341"/>
                <a:gd name="T50" fmla="*/ 7 w 302"/>
                <a:gd name="T51" fmla="*/ 42 h 341"/>
                <a:gd name="T52" fmla="*/ 8 w 302"/>
                <a:gd name="T53" fmla="*/ 39 h 341"/>
                <a:gd name="T54" fmla="*/ 9 w 302"/>
                <a:gd name="T55" fmla="*/ 36 h 341"/>
                <a:gd name="T56" fmla="*/ 9 w 302"/>
                <a:gd name="T57" fmla="*/ 32 h 341"/>
                <a:gd name="T58" fmla="*/ 10 w 302"/>
                <a:gd name="T59" fmla="*/ 27 h 341"/>
                <a:gd name="T60" fmla="*/ 11 w 302"/>
                <a:gd name="T61" fmla="*/ 22 h 341"/>
                <a:gd name="T62" fmla="*/ 11 w 302"/>
                <a:gd name="T63" fmla="*/ 15 h 341"/>
                <a:gd name="T64" fmla="*/ 11 w 302"/>
                <a:gd name="T65" fmla="*/ 9 h 341"/>
                <a:gd name="T66" fmla="*/ 11 w 302"/>
                <a:gd name="T67" fmla="*/ 7 h 341"/>
                <a:gd name="T68" fmla="*/ 11 w 302"/>
                <a:gd name="T69" fmla="*/ 5 h 341"/>
                <a:gd name="T70" fmla="*/ 11 w 302"/>
                <a:gd name="T71" fmla="*/ 4 h 341"/>
                <a:gd name="T72" fmla="*/ 10 w 302"/>
                <a:gd name="T73" fmla="*/ 2 h 341"/>
                <a:gd name="T74" fmla="*/ 10 w 302"/>
                <a:gd name="T75" fmla="*/ 1 h 341"/>
                <a:gd name="T76" fmla="*/ 9 w 302"/>
                <a:gd name="T77" fmla="*/ 1 h 341"/>
                <a:gd name="T78" fmla="*/ 9 w 302"/>
                <a:gd name="T79" fmla="*/ 0 h 341"/>
                <a:gd name="T80" fmla="*/ 8 w 302"/>
                <a:gd name="T81" fmla="*/ 1 h 3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2"/>
                <a:gd name="T124" fmla="*/ 0 h 341"/>
                <a:gd name="T125" fmla="*/ 302 w 302"/>
                <a:gd name="T126" fmla="*/ 341 h 3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2" h="341">
                  <a:moveTo>
                    <a:pt x="212" y="2"/>
                  </a:moveTo>
                  <a:lnTo>
                    <a:pt x="188" y="21"/>
                  </a:lnTo>
                  <a:lnTo>
                    <a:pt x="165" y="39"/>
                  </a:lnTo>
                  <a:lnTo>
                    <a:pt x="140" y="53"/>
                  </a:lnTo>
                  <a:lnTo>
                    <a:pt x="116" y="66"/>
                  </a:lnTo>
                  <a:lnTo>
                    <a:pt x="89" y="75"/>
                  </a:lnTo>
                  <a:lnTo>
                    <a:pt x="62" y="85"/>
                  </a:lnTo>
                  <a:lnTo>
                    <a:pt x="34" y="90"/>
                  </a:lnTo>
                  <a:lnTo>
                    <a:pt x="7" y="95"/>
                  </a:lnTo>
                  <a:lnTo>
                    <a:pt x="4" y="104"/>
                  </a:lnTo>
                  <a:lnTo>
                    <a:pt x="4" y="115"/>
                  </a:lnTo>
                  <a:lnTo>
                    <a:pt x="2" y="125"/>
                  </a:lnTo>
                  <a:lnTo>
                    <a:pt x="2" y="137"/>
                  </a:lnTo>
                  <a:lnTo>
                    <a:pt x="0" y="146"/>
                  </a:lnTo>
                  <a:lnTo>
                    <a:pt x="2" y="156"/>
                  </a:lnTo>
                  <a:lnTo>
                    <a:pt x="3" y="167"/>
                  </a:lnTo>
                  <a:lnTo>
                    <a:pt x="7" y="179"/>
                  </a:lnTo>
                  <a:lnTo>
                    <a:pt x="20" y="200"/>
                  </a:lnTo>
                  <a:lnTo>
                    <a:pt x="28" y="226"/>
                  </a:lnTo>
                  <a:lnTo>
                    <a:pt x="35" y="252"/>
                  </a:lnTo>
                  <a:lnTo>
                    <a:pt x="45" y="279"/>
                  </a:lnTo>
                  <a:lnTo>
                    <a:pt x="57" y="301"/>
                  </a:lnTo>
                  <a:lnTo>
                    <a:pt x="76" y="321"/>
                  </a:lnTo>
                  <a:lnTo>
                    <a:pt x="103" y="334"/>
                  </a:lnTo>
                  <a:lnTo>
                    <a:pt x="143" y="341"/>
                  </a:lnTo>
                  <a:lnTo>
                    <a:pt x="177" y="329"/>
                  </a:lnTo>
                  <a:lnTo>
                    <a:pt x="206" y="311"/>
                  </a:lnTo>
                  <a:lnTo>
                    <a:pt x="232" y="284"/>
                  </a:lnTo>
                  <a:lnTo>
                    <a:pt x="253" y="252"/>
                  </a:lnTo>
                  <a:lnTo>
                    <a:pt x="270" y="213"/>
                  </a:lnTo>
                  <a:lnTo>
                    <a:pt x="283" y="169"/>
                  </a:lnTo>
                  <a:lnTo>
                    <a:pt x="292" y="120"/>
                  </a:lnTo>
                  <a:lnTo>
                    <a:pt x="302" y="69"/>
                  </a:lnTo>
                  <a:lnTo>
                    <a:pt x="297" y="52"/>
                  </a:lnTo>
                  <a:lnTo>
                    <a:pt x="291" y="38"/>
                  </a:lnTo>
                  <a:lnTo>
                    <a:pt x="283" y="25"/>
                  </a:lnTo>
                  <a:lnTo>
                    <a:pt x="274" y="15"/>
                  </a:lnTo>
                  <a:lnTo>
                    <a:pt x="261" y="6"/>
                  </a:lnTo>
                  <a:lnTo>
                    <a:pt x="247" y="1"/>
                  </a:lnTo>
                  <a:lnTo>
                    <a:pt x="230" y="0"/>
                  </a:lnTo>
                  <a:lnTo>
                    <a:pt x="212" y="2"/>
                  </a:lnTo>
                  <a:close/>
                </a:path>
              </a:pathLst>
            </a:custGeom>
            <a:solidFill>
              <a:srgbClr val="DEDE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" name="Freeform 52"/>
            <p:cNvSpPr>
              <a:spLocks/>
            </p:cNvSpPr>
            <p:nvPr/>
          </p:nvSpPr>
          <p:spPr bwMode="auto">
            <a:xfrm>
              <a:off x="4984" y="1863"/>
              <a:ext cx="108" cy="82"/>
            </a:xfrm>
            <a:custGeom>
              <a:avLst/>
              <a:gdLst>
                <a:gd name="T0" fmla="*/ 11 w 326"/>
                <a:gd name="T1" fmla="*/ 0 h 165"/>
                <a:gd name="T2" fmla="*/ 9 w 326"/>
                <a:gd name="T3" fmla="*/ 3 h 165"/>
                <a:gd name="T4" fmla="*/ 8 w 326"/>
                <a:gd name="T5" fmla="*/ 7 h 165"/>
                <a:gd name="T6" fmla="*/ 7 w 326"/>
                <a:gd name="T7" fmla="*/ 10 h 165"/>
                <a:gd name="T8" fmla="*/ 6 w 326"/>
                <a:gd name="T9" fmla="*/ 13 h 165"/>
                <a:gd name="T10" fmla="*/ 5 w 326"/>
                <a:gd name="T11" fmla="*/ 15 h 165"/>
                <a:gd name="T12" fmla="*/ 3 w 326"/>
                <a:gd name="T13" fmla="*/ 17 h 165"/>
                <a:gd name="T14" fmla="*/ 2 w 326"/>
                <a:gd name="T15" fmla="*/ 18 h 165"/>
                <a:gd name="T16" fmla="*/ 0 w 326"/>
                <a:gd name="T17" fmla="*/ 19 h 165"/>
                <a:gd name="T18" fmla="*/ 2 w 326"/>
                <a:gd name="T19" fmla="*/ 20 h 165"/>
                <a:gd name="T20" fmla="*/ 4 w 326"/>
                <a:gd name="T21" fmla="*/ 20 h 165"/>
                <a:gd name="T22" fmla="*/ 5 w 326"/>
                <a:gd name="T23" fmla="*/ 19 h 165"/>
                <a:gd name="T24" fmla="*/ 7 w 326"/>
                <a:gd name="T25" fmla="*/ 17 h 165"/>
                <a:gd name="T26" fmla="*/ 8 w 326"/>
                <a:gd name="T27" fmla="*/ 14 h 165"/>
                <a:gd name="T28" fmla="*/ 9 w 326"/>
                <a:gd name="T29" fmla="*/ 10 h 165"/>
                <a:gd name="T30" fmla="*/ 11 w 326"/>
                <a:gd name="T31" fmla="*/ 6 h 165"/>
                <a:gd name="T32" fmla="*/ 12 w 326"/>
                <a:gd name="T33" fmla="*/ 2 h 165"/>
                <a:gd name="T34" fmla="*/ 12 w 326"/>
                <a:gd name="T35" fmla="*/ 2 h 165"/>
                <a:gd name="T36" fmla="*/ 11 w 326"/>
                <a:gd name="T37" fmla="*/ 1 h 165"/>
                <a:gd name="T38" fmla="*/ 11 w 326"/>
                <a:gd name="T39" fmla="*/ 0 h 165"/>
                <a:gd name="T40" fmla="*/ 11 w 326"/>
                <a:gd name="T41" fmla="*/ 0 h 1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26"/>
                <a:gd name="T64" fmla="*/ 0 h 165"/>
                <a:gd name="T65" fmla="*/ 326 w 326"/>
                <a:gd name="T66" fmla="*/ 165 h 1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26" h="165">
                  <a:moveTo>
                    <a:pt x="292" y="0"/>
                  </a:moveTo>
                  <a:lnTo>
                    <a:pt x="260" y="29"/>
                  </a:lnTo>
                  <a:lnTo>
                    <a:pt x="229" y="57"/>
                  </a:lnTo>
                  <a:lnTo>
                    <a:pt x="195" y="81"/>
                  </a:lnTo>
                  <a:lnTo>
                    <a:pt x="161" y="105"/>
                  </a:lnTo>
                  <a:lnTo>
                    <a:pt x="123" y="123"/>
                  </a:lnTo>
                  <a:lnTo>
                    <a:pt x="85" y="139"/>
                  </a:lnTo>
                  <a:lnTo>
                    <a:pt x="42" y="151"/>
                  </a:lnTo>
                  <a:lnTo>
                    <a:pt x="0" y="158"/>
                  </a:lnTo>
                  <a:lnTo>
                    <a:pt x="51" y="165"/>
                  </a:lnTo>
                  <a:lnTo>
                    <a:pt x="99" y="164"/>
                  </a:lnTo>
                  <a:lnTo>
                    <a:pt x="141" y="153"/>
                  </a:lnTo>
                  <a:lnTo>
                    <a:pt x="183" y="138"/>
                  </a:lnTo>
                  <a:lnTo>
                    <a:pt x="220" y="114"/>
                  </a:lnTo>
                  <a:lnTo>
                    <a:pt x="257" y="87"/>
                  </a:lnTo>
                  <a:lnTo>
                    <a:pt x="291" y="55"/>
                  </a:lnTo>
                  <a:lnTo>
                    <a:pt x="326" y="23"/>
                  </a:lnTo>
                  <a:lnTo>
                    <a:pt x="316" y="17"/>
                  </a:lnTo>
                  <a:lnTo>
                    <a:pt x="308" y="12"/>
                  </a:lnTo>
                  <a:lnTo>
                    <a:pt x="299" y="6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4" name="Freeform 53"/>
            <p:cNvSpPr>
              <a:spLocks/>
            </p:cNvSpPr>
            <p:nvPr/>
          </p:nvSpPr>
          <p:spPr bwMode="auto">
            <a:xfrm>
              <a:off x="5046" y="1900"/>
              <a:ext cx="28" cy="100"/>
            </a:xfrm>
            <a:custGeom>
              <a:avLst/>
              <a:gdLst>
                <a:gd name="T0" fmla="*/ 3 w 86"/>
                <a:gd name="T1" fmla="*/ 0 h 201"/>
                <a:gd name="T2" fmla="*/ 3 w 86"/>
                <a:gd name="T3" fmla="*/ 0 h 201"/>
                <a:gd name="T4" fmla="*/ 2 w 86"/>
                <a:gd name="T5" fmla="*/ 1 h 201"/>
                <a:gd name="T6" fmla="*/ 2 w 86"/>
                <a:gd name="T7" fmla="*/ 1 h 201"/>
                <a:gd name="T8" fmla="*/ 2 w 86"/>
                <a:gd name="T9" fmla="*/ 2 h 201"/>
                <a:gd name="T10" fmla="*/ 1 w 86"/>
                <a:gd name="T11" fmla="*/ 3 h 201"/>
                <a:gd name="T12" fmla="*/ 1 w 86"/>
                <a:gd name="T13" fmla="*/ 3 h 201"/>
                <a:gd name="T14" fmla="*/ 1 w 86"/>
                <a:gd name="T15" fmla="*/ 4 h 201"/>
                <a:gd name="T16" fmla="*/ 0 w 86"/>
                <a:gd name="T17" fmla="*/ 5 h 201"/>
                <a:gd name="T18" fmla="*/ 0 w 86"/>
                <a:gd name="T19" fmla="*/ 8 h 201"/>
                <a:gd name="T20" fmla="*/ 0 w 86"/>
                <a:gd name="T21" fmla="*/ 11 h 201"/>
                <a:gd name="T22" fmla="*/ 0 w 86"/>
                <a:gd name="T23" fmla="*/ 15 h 201"/>
                <a:gd name="T24" fmla="*/ 0 w 86"/>
                <a:gd name="T25" fmla="*/ 18 h 201"/>
                <a:gd name="T26" fmla="*/ 0 w 86"/>
                <a:gd name="T27" fmla="*/ 20 h 201"/>
                <a:gd name="T28" fmla="*/ 0 w 86"/>
                <a:gd name="T29" fmla="*/ 22 h 201"/>
                <a:gd name="T30" fmla="*/ 1 w 86"/>
                <a:gd name="T31" fmla="*/ 24 h 201"/>
                <a:gd name="T32" fmla="*/ 1 w 86"/>
                <a:gd name="T33" fmla="*/ 25 h 201"/>
                <a:gd name="T34" fmla="*/ 2 w 86"/>
                <a:gd name="T35" fmla="*/ 23 h 201"/>
                <a:gd name="T36" fmla="*/ 2 w 86"/>
                <a:gd name="T37" fmla="*/ 21 h 201"/>
                <a:gd name="T38" fmla="*/ 3 w 86"/>
                <a:gd name="T39" fmla="*/ 19 h 201"/>
                <a:gd name="T40" fmla="*/ 3 w 86"/>
                <a:gd name="T41" fmla="*/ 16 h 201"/>
                <a:gd name="T42" fmla="*/ 3 w 86"/>
                <a:gd name="T43" fmla="*/ 12 h 201"/>
                <a:gd name="T44" fmla="*/ 3 w 86"/>
                <a:gd name="T45" fmla="*/ 8 h 201"/>
                <a:gd name="T46" fmla="*/ 3 w 86"/>
                <a:gd name="T47" fmla="*/ 4 h 201"/>
                <a:gd name="T48" fmla="*/ 3 w 86"/>
                <a:gd name="T49" fmla="*/ 0 h 20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6"/>
                <a:gd name="T76" fmla="*/ 0 h 201"/>
                <a:gd name="T77" fmla="*/ 86 w 86"/>
                <a:gd name="T78" fmla="*/ 201 h 20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6" h="201">
                  <a:moveTo>
                    <a:pt x="84" y="0"/>
                  </a:moveTo>
                  <a:lnTo>
                    <a:pt x="74" y="3"/>
                  </a:lnTo>
                  <a:lnTo>
                    <a:pt x="64" y="9"/>
                  </a:lnTo>
                  <a:lnTo>
                    <a:pt x="54" y="14"/>
                  </a:lnTo>
                  <a:lnTo>
                    <a:pt x="45" y="19"/>
                  </a:lnTo>
                  <a:lnTo>
                    <a:pt x="36" y="24"/>
                  </a:lnTo>
                  <a:lnTo>
                    <a:pt x="27" y="30"/>
                  </a:lnTo>
                  <a:lnTo>
                    <a:pt x="17" y="35"/>
                  </a:lnTo>
                  <a:lnTo>
                    <a:pt x="9" y="41"/>
                  </a:lnTo>
                  <a:lnTo>
                    <a:pt x="5" y="67"/>
                  </a:lnTo>
                  <a:lnTo>
                    <a:pt x="3" y="95"/>
                  </a:lnTo>
                  <a:lnTo>
                    <a:pt x="0" y="120"/>
                  </a:lnTo>
                  <a:lnTo>
                    <a:pt x="2" y="144"/>
                  </a:lnTo>
                  <a:lnTo>
                    <a:pt x="3" y="164"/>
                  </a:lnTo>
                  <a:lnTo>
                    <a:pt x="10" y="181"/>
                  </a:lnTo>
                  <a:lnTo>
                    <a:pt x="19" y="193"/>
                  </a:lnTo>
                  <a:lnTo>
                    <a:pt x="33" y="201"/>
                  </a:lnTo>
                  <a:lnTo>
                    <a:pt x="54" y="190"/>
                  </a:lnTo>
                  <a:lnTo>
                    <a:pt x="69" y="175"/>
                  </a:lnTo>
                  <a:lnTo>
                    <a:pt x="79" y="152"/>
                  </a:lnTo>
                  <a:lnTo>
                    <a:pt x="86" y="128"/>
                  </a:lnTo>
                  <a:lnTo>
                    <a:pt x="86" y="97"/>
                  </a:lnTo>
                  <a:lnTo>
                    <a:pt x="86" y="66"/>
                  </a:lnTo>
                  <a:lnTo>
                    <a:pt x="85" y="32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000B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" name="Freeform 54"/>
            <p:cNvSpPr>
              <a:spLocks/>
            </p:cNvSpPr>
            <p:nvPr/>
          </p:nvSpPr>
          <p:spPr bwMode="auto">
            <a:xfrm>
              <a:off x="5254" y="2021"/>
              <a:ext cx="368" cy="508"/>
            </a:xfrm>
            <a:custGeom>
              <a:avLst/>
              <a:gdLst>
                <a:gd name="T0" fmla="*/ 41 w 1102"/>
                <a:gd name="T1" fmla="*/ 15 h 1016"/>
                <a:gd name="T2" fmla="*/ 39 w 1102"/>
                <a:gd name="T3" fmla="*/ 29 h 1016"/>
                <a:gd name="T4" fmla="*/ 38 w 1102"/>
                <a:gd name="T5" fmla="*/ 41 h 1016"/>
                <a:gd name="T6" fmla="*/ 36 w 1102"/>
                <a:gd name="T7" fmla="*/ 54 h 1016"/>
                <a:gd name="T8" fmla="*/ 33 w 1102"/>
                <a:gd name="T9" fmla="*/ 67 h 1016"/>
                <a:gd name="T10" fmla="*/ 29 w 1102"/>
                <a:gd name="T11" fmla="*/ 80 h 1016"/>
                <a:gd name="T12" fmla="*/ 23 w 1102"/>
                <a:gd name="T13" fmla="*/ 94 h 1016"/>
                <a:gd name="T14" fmla="*/ 16 w 1102"/>
                <a:gd name="T15" fmla="*/ 110 h 1016"/>
                <a:gd name="T16" fmla="*/ 6 w 1102"/>
                <a:gd name="T17" fmla="*/ 127 h 1016"/>
                <a:gd name="T18" fmla="*/ 4 w 1102"/>
                <a:gd name="T19" fmla="*/ 114 h 1016"/>
                <a:gd name="T20" fmla="*/ 2 w 1102"/>
                <a:gd name="T21" fmla="*/ 101 h 1016"/>
                <a:gd name="T22" fmla="*/ 1 w 1102"/>
                <a:gd name="T23" fmla="*/ 88 h 1016"/>
                <a:gd name="T24" fmla="*/ 0 w 1102"/>
                <a:gd name="T25" fmla="*/ 76 h 1016"/>
                <a:gd name="T26" fmla="*/ 0 w 1102"/>
                <a:gd name="T27" fmla="*/ 63 h 1016"/>
                <a:gd name="T28" fmla="*/ 1 w 1102"/>
                <a:gd name="T29" fmla="*/ 51 h 1016"/>
                <a:gd name="T30" fmla="*/ 3 w 1102"/>
                <a:gd name="T31" fmla="*/ 39 h 1016"/>
                <a:gd name="T32" fmla="*/ 6 w 1102"/>
                <a:gd name="T33" fmla="*/ 28 h 1016"/>
                <a:gd name="T34" fmla="*/ 7 w 1102"/>
                <a:gd name="T35" fmla="*/ 28 h 1016"/>
                <a:gd name="T36" fmla="*/ 7 w 1102"/>
                <a:gd name="T37" fmla="*/ 28 h 1016"/>
                <a:gd name="T38" fmla="*/ 8 w 1102"/>
                <a:gd name="T39" fmla="*/ 28 h 1016"/>
                <a:gd name="T40" fmla="*/ 9 w 1102"/>
                <a:gd name="T41" fmla="*/ 28 h 1016"/>
                <a:gd name="T42" fmla="*/ 9 w 1102"/>
                <a:gd name="T43" fmla="*/ 28 h 1016"/>
                <a:gd name="T44" fmla="*/ 10 w 1102"/>
                <a:gd name="T45" fmla="*/ 29 h 1016"/>
                <a:gd name="T46" fmla="*/ 11 w 1102"/>
                <a:gd name="T47" fmla="*/ 29 h 1016"/>
                <a:gd name="T48" fmla="*/ 12 w 1102"/>
                <a:gd name="T49" fmla="*/ 29 h 1016"/>
                <a:gd name="T50" fmla="*/ 13 w 1102"/>
                <a:gd name="T51" fmla="*/ 25 h 1016"/>
                <a:gd name="T52" fmla="*/ 14 w 1102"/>
                <a:gd name="T53" fmla="*/ 22 h 1016"/>
                <a:gd name="T54" fmla="*/ 16 w 1102"/>
                <a:gd name="T55" fmla="*/ 18 h 1016"/>
                <a:gd name="T56" fmla="*/ 17 w 1102"/>
                <a:gd name="T57" fmla="*/ 15 h 1016"/>
                <a:gd name="T58" fmla="*/ 18 w 1102"/>
                <a:gd name="T59" fmla="*/ 11 h 1016"/>
                <a:gd name="T60" fmla="*/ 20 w 1102"/>
                <a:gd name="T61" fmla="*/ 8 h 1016"/>
                <a:gd name="T62" fmla="*/ 21 w 1102"/>
                <a:gd name="T63" fmla="*/ 4 h 1016"/>
                <a:gd name="T64" fmla="*/ 23 w 1102"/>
                <a:gd name="T65" fmla="*/ 0 h 1016"/>
                <a:gd name="T66" fmla="*/ 24 w 1102"/>
                <a:gd name="T67" fmla="*/ 4 h 1016"/>
                <a:gd name="T68" fmla="*/ 26 w 1102"/>
                <a:gd name="T69" fmla="*/ 7 h 1016"/>
                <a:gd name="T70" fmla="*/ 28 w 1102"/>
                <a:gd name="T71" fmla="*/ 10 h 1016"/>
                <a:gd name="T72" fmla="*/ 31 w 1102"/>
                <a:gd name="T73" fmla="*/ 13 h 1016"/>
                <a:gd name="T74" fmla="*/ 33 w 1102"/>
                <a:gd name="T75" fmla="*/ 15 h 1016"/>
                <a:gd name="T76" fmla="*/ 36 w 1102"/>
                <a:gd name="T77" fmla="*/ 16 h 1016"/>
                <a:gd name="T78" fmla="*/ 38 w 1102"/>
                <a:gd name="T79" fmla="*/ 16 h 1016"/>
                <a:gd name="T80" fmla="*/ 41 w 1102"/>
                <a:gd name="T81" fmla="*/ 15 h 10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02"/>
                <a:gd name="T124" fmla="*/ 0 h 1016"/>
                <a:gd name="T125" fmla="*/ 1102 w 1102"/>
                <a:gd name="T126" fmla="*/ 1016 h 10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02" h="1016">
                  <a:moveTo>
                    <a:pt x="1102" y="118"/>
                  </a:moveTo>
                  <a:lnTo>
                    <a:pt x="1057" y="225"/>
                  </a:lnTo>
                  <a:lnTo>
                    <a:pt x="1012" y="327"/>
                  </a:lnTo>
                  <a:lnTo>
                    <a:pt x="957" y="426"/>
                  </a:lnTo>
                  <a:lnTo>
                    <a:pt x="882" y="529"/>
                  </a:lnTo>
                  <a:lnTo>
                    <a:pt x="773" y="634"/>
                  </a:lnTo>
                  <a:lnTo>
                    <a:pt x="625" y="749"/>
                  </a:lnTo>
                  <a:lnTo>
                    <a:pt x="423" y="874"/>
                  </a:lnTo>
                  <a:lnTo>
                    <a:pt x="162" y="1016"/>
                  </a:lnTo>
                  <a:lnTo>
                    <a:pt x="100" y="909"/>
                  </a:lnTo>
                  <a:lnTo>
                    <a:pt x="50" y="805"/>
                  </a:lnTo>
                  <a:lnTo>
                    <a:pt x="15" y="703"/>
                  </a:lnTo>
                  <a:lnTo>
                    <a:pt x="0" y="604"/>
                  </a:lnTo>
                  <a:lnTo>
                    <a:pt x="1" y="504"/>
                  </a:lnTo>
                  <a:lnTo>
                    <a:pt x="28" y="408"/>
                  </a:lnTo>
                  <a:lnTo>
                    <a:pt x="80" y="311"/>
                  </a:lnTo>
                  <a:lnTo>
                    <a:pt x="162" y="217"/>
                  </a:lnTo>
                  <a:lnTo>
                    <a:pt x="180" y="217"/>
                  </a:lnTo>
                  <a:lnTo>
                    <a:pt x="199" y="218"/>
                  </a:lnTo>
                  <a:lnTo>
                    <a:pt x="217" y="220"/>
                  </a:lnTo>
                  <a:lnTo>
                    <a:pt x="235" y="222"/>
                  </a:lnTo>
                  <a:lnTo>
                    <a:pt x="254" y="222"/>
                  </a:lnTo>
                  <a:lnTo>
                    <a:pt x="272" y="225"/>
                  </a:lnTo>
                  <a:lnTo>
                    <a:pt x="290" y="226"/>
                  </a:lnTo>
                  <a:lnTo>
                    <a:pt x="310" y="229"/>
                  </a:lnTo>
                  <a:lnTo>
                    <a:pt x="347" y="200"/>
                  </a:lnTo>
                  <a:lnTo>
                    <a:pt x="385" y="171"/>
                  </a:lnTo>
                  <a:lnTo>
                    <a:pt x="422" y="143"/>
                  </a:lnTo>
                  <a:lnTo>
                    <a:pt x="460" y="114"/>
                  </a:lnTo>
                  <a:lnTo>
                    <a:pt x="498" y="85"/>
                  </a:lnTo>
                  <a:lnTo>
                    <a:pt x="536" y="57"/>
                  </a:lnTo>
                  <a:lnTo>
                    <a:pt x="574" y="28"/>
                  </a:lnTo>
                  <a:lnTo>
                    <a:pt x="612" y="0"/>
                  </a:lnTo>
                  <a:lnTo>
                    <a:pt x="652" y="27"/>
                  </a:lnTo>
                  <a:lnTo>
                    <a:pt x="703" y="54"/>
                  </a:lnTo>
                  <a:lnTo>
                    <a:pt x="760" y="80"/>
                  </a:lnTo>
                  <a:lnTo>
                    <a:pt x="825" y="102"/>
                  </a:lnTo>
                  <a:lnTo>
                    <a:pt x="892" y="118"/>
                  </a:lnTo>
                  <a:lnTo>
                    <a:pt x="964" y="127"/>
                  </a:lnTo>
                  <a:lnTo>
                    <a:pt x="1033" y="127"/>
                  </a:lnTo>
                  <a:lnTo>
                    <a:pt x="1102" y="118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" name="Freeform 55"/>
            <p:cNvSpPr>
              <a:spLocks/>
            </p:cNvSpPr>
            <p:nvPr/>
          </p:nvSpPr>
          <p:spPr bwMode="auto">
            <a:xfrm>
              <a:off x="5269" y="2038"/>
              <a:ext cx="331" cy="458"/>
            </a:xfrm>
            <a:custGeom>
              <a:avLst/>
              <a:gdLst>
                <a:gd name="T0" fmla="*/ 37 w 994"/>
                <a:gd name="T1" fmla="*/ 14 h 916"/>
                <a:gd name="T2" fmla="*/ 35 w 994"/>
                <a:gd name="T3" fmla="*/ 26 h 916"/>
                <a:gd name="T4" fmla="*/ 34 w 994"/>
                <a:gd name="T5" fmla="*/ 37 h 916"/>
                <a:gd name="T6" fmla="*/ 32 w 994"/>
                <a:gd name="T7" fmla="*/ 48 h 916"/>
                <a:gd name="T8" fmla="*/ 29 w 994"/>
                <a:gd name="T9" fmla="*/ 59 h 916"/>
                <a:gd name="T10" fmla="*/ 26 w 994"/>
                <a:gd name="T11" fmla="*/ 72 h 916"/>
                <a:gd name="T12" fmla="*/ 21 w 994"/>
                <a:gd name="T13" fmla="*/ 85 h 916"/>
                <a:gd name="T14" fmla="*/ 14 w 994"/>
                <a:gd name="T15" fmla="*/ 99 h 916"/>
                <a:gd name="T16" fmla="*/ 5 w 994"/>
                <a:gd name="T17" fmla="*/ 115 h 916"/>
                <a:gd name="T18" fmla="*/ 3 w 994"/>
                <a:gd name="T19" fmla="*/ 103 h 916"/>
                <a:gd name="T20" fmla="*/ 2 w 994"/>
                <a:gd name="T21" fmla="*/ 91 h 916"/>
                <a:gd name="T22" fmla="*/ 1 w 994"/>
                <a:gd name="T23" fmla="*/ 79 h 916"/>
                <a:gd name="T24" fmla="*/ 0 w 994"/>
                <a:gd name="T25" fmla="*/ 68 h 916"/>
                <a:gd name="T26" fmla="*/ 0 w 994"/>
                <a:gd name="T27" fmla="*/ 57 h 916"/>
                <a:gd name="T28" fmla="*/ 1 w 994"/>
                <a:gd name="T29" fmla="*/ 46 h 916"/>
                <a:gd name="T30" fmla="*/ 3 w 994"/>
                <a:gd name="T31" fmla="*/ 35 h 916"/>
                <a:gd name="T32" fmla="*/ 5 w 994"/>
                <a:gd name="T33" fmla="*/ 25 h 916"/>
                <a:gd name="T34" fmla="*/ 6 w 994"/>
                <a:gd name="T35" fmla="*/ 25 h 916"/>
                <a:gd name="T36" fmla="*/ 7 w 994"/>
                <a:gd name="T37" fmla="*/ 25 h 916"/>
                <a:gd name="T38" fmla="*/ 7 w 994"/>
                <a:gd name="T39" fmla="*/ 25 h 916"/>
                <a:gd name="T40" fmla="*/ 8 w 994"/>
                <a:gd name="T41" fmla="*/ 25 h 916"/>
                <a:gd name="T42" fmla="*/ 9 w 994"/>
                <a:gd name="T43" fmla="*/ 25 h 916"/>
                <a:gd name="T44" fmla="*/ 9 w 994"/>
                <a:gd name="T45" fmla="*/ 26 h 916"/>
                <a:gd name="T46" fmla="*/ 10 w 994"/>
                <a:gd name="T47" fmla="*/ 26 h 916"/>
                <a:gd name="T48" fmla="*/ 10 w 994"/>
                <a:gd name="T49" fmla="*/ 26 h 916"/>
                <a:gd name="T50" fmla="*/ 12 w 994"/>
                <a:gd name="T51" fmla="*/ 23 h 916"/>
                <a:gd name="T52" fmla="*/ 13 w 994"/>
                <a:gd name="T53" fmla="*/ 20 h 916"/>
                <a:gd name="T54" fmla="*/ 14 w 994"/>
                <a:gd name="T55" fmla="*/ 15 h 916"/>
                <a:gd name="T56" fmla="*/ 15 w 994"/>
                <a:gd name="T57" fmla="*/ 13 h 916"/>
                <a:gd name="T58" fmla="*/ 17 w 994"/>
                <a:gd name="T59" fmla="*/ 10 h 916"/>
                <a:gd name="T60" fmla="*/ 18 w 994"/>
                <a:gd name="T61" fmla="*/ 7 h 916"/>
                <a:gd name="T62" fmla="*/ 19 w 994"/>
                <a:gd name="T63" fmla="*/ 4 h 916"/>
                <a:gd name="T64" fmla="*/ 20 w 994"/>
                <a:gd name="T65" fmla="*/ 0 h 916"/>
                <a:gd name="T66" fmla="*/ 22 w 994"/>
                <a:gd name="T67" fmla="*/ 2 h 916"/>
                <a:gd name="T68" fmla="*/ 24 w 994"/>
                <a:gd name="T69" fmla="*/ 4 h 916"/>
                <a:gd name="T70" fmla="*/ 26 w 994"/>
                <a:gd name="T71" fmla="*/ 7 h 916"/>
                <a:gd name="T72" fmla="*/ 28 w 994"/>
                <a:gd name="T73" fmla="*/ 9 h 916"/>
                <a:gd name="T74" fmla="*/ 30 w 994"/>
                <a:gd name="T75" fmla="*/ 11 h 916"/>
                <a:gd name="T76" fmla="*/ 32 w 994"/>
                <a:gd name="T77" fmla="*/ 13 h 916"/>
                <a:gd name="T78" fmla="*/ 35 w 994"/>
                <a:gd name="T79" fmla="*/ 14 h 916"/>
                <a:gd name="T80" fmla="*/ 37 w 994"/>
                <a:gd name="T81" fmla="*/ 14 h 91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94"/>
                <a:gd name="T124" fmla="*/ 0 h 916"/>
                <a:gd name="T125" fmla="*/ 994 w 994"/>
                <a:gd name="T126" fmla="*/ 916 h 91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94" h="916">
                  <a:moveTo>
                    <a:pt x="994" y="107"/>
                  </a:moveTo>
                  <a:lnTo>
                    <a:pt x="953" y="203"/>
                  </a:lnTo>
                  <a:lnTo>
                    <a:pt x="914" y="295"/>
                  </a:lnTo>
                  <a:lnTo>
                    <a:pt x="864" y="384"/>
                  </a:lnTo>
                  <a:lnTo>
                    <a:pt x="796" y="476"/>
                  </a:lnTo>
                  <a:lnTo>
                    <a:pt x="699" y="571"/>
                  </a:lnTo>
                  <a:lnTo>
                    <a:pt x="565" y="674"/>
                  </a:lnTo>
                  <a:lnTo>
                    <a:pt x="384" y="788"/>
                  </a:lnTo>
                  <a:lnTo>
                    <a:pt x="147" y="916"/>
                  </a:lnTo>
                  <a:lnTo>
                    <a:pt x="91" y="819"/>
                  </a:lnTo>
                  <a:lnTo>
                    <a:pt x="47" y="725"/>
                  </a:lnTo>
                  <a:lnTo>
                    <a:pt x="14" y="632"/>
                  </a:lnTo>
                  <a:lnTo>
                    <a:pt x="0" y="544"/>
                  </a:lnTo>
                  <a:lnTo>
                    <a:pt x="3" y="453"/>
                  </a:lnTo>
                  <a:lnTo>
                    <a:pt x="27" y="366"/>
                  </a:lnTo>
                  <a:lnTo>
                    <a:pt x="74" y="280"/>
                  </a:lnTo>
                  <a:lnTo>
                    <a:pt x="147" y="196"/>
                  </a:lnTo>
                  <a:lnTo>
                    <a:pt x="163" y="196"/>
                  </a:lnTo>
                  <a:lnTo>
                    <a:pt x="180" y="198"/>
                  </a:lnTo>
                  <a:lnTo>
                    <a:pt x="197" y="199"/>
                  </a:lnTo>
                  <a:lnTo>
                    <a:pt x="214" y="200"/>
                  </a:lnTo>
                  <a:lnTo>
                    <a:pt x="230" y="200"/>
                  </a:lnTo>
                  <a:lnTo>
                    <a:pt x="247" y="203"/>
                  </a:lnTo>
                  <a:lnTo>
                    <a:pt x="264" y="203"/>
                  </a:lnTo>
                  <a:lnTo>
                    <a:pt x="281" y="205"/>
                  </a:lnTo>
                  <a:lnTo>
                    <a:pt x="315" y="179"/>
                  </a:lnTo>
                  <a:lnTo>
                    <a:pt x="349" y="153"/>
                  </a:lnTo>
                  <a:lnTo>
                    <a:pt x="383" y="127"/>
                  </a:lnTo>
                  <a:lnTo>
                    <a:pt x="417" y="102"/>
                  </a:lnTo>
                  <a:lnTo>
                    <a:pt x="451" y="76"/>
                  </a:lnTo>
                  <a:lnTo>
                    <a:pt x="485" y="51"/>
                  </a:lnTo>
                  <a:lnTo>
                    <a:pt x="518" y="25"/>
                  </a:lnTo>
                  <a:lnTo>
                    <a:pt x="552" y="0"/>
                  </a:lnTo>
                  <a:lnTo>
                    <a:pt x="592" y="13"/>
                  </a:lnTo>
                  <a:lnTo>
                    <a:pt x="641" y="32"/>
                  </a:lnTo>
                  <a:lnTo>
                    <a:pt x="695" y="50"/>
                  </a:lnTo>
                  <a:lnTo>
                    <a:pt x="754" y="70"/>
                  </a:lnTo>
                  <a:lnTo>
                    <a:pt x="815" y="85"/>
                  </a:lnTo>
                  <a:lnTo>
                    <a:pt x="876" y="98"/>
                  </a:lnTo>
                  <a:lnTo>
                    <a:pt x="936" y="105"/>
                  </a:lnTo>
                  <a:lnTo>
                    <a:pt x="994" y="107"/>
                  </a:lnTo>
                  <a:close/>
                </a:path>
              </a:pathLst>
            </a:custGeom>
            <a:solidFill>
              <a:srgbClr val="C478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" name="Freeform 56"/>
            <p:cNvSpPr>
              <a:spLocks/>
            </p:cNvSpPr>
            <p:nvPr/>
          </p:nvSpPr>
          <p:spPr bwMode="auto">
            <a:xfrm>
              <a:off x="5284" y="2055"/>
              <a:ext cx="295" cy="408"/>
            </a:xfrm>
            <a:custGeom>
              <a:avLst/>
              <a:gdLst>
                <a:gd name="T0" fmla="*/ 33 w 885"/>
                <a:gd name="T1" fmla="*/ 11 h 817"/>
                <a:gd name="T2" fmla="*/ 31 w 885"/>
                <a:gd name="T3" fmla="*/ 22 h 817"/>
                <a:gd name="T4" fmla="*/ 30 w 885"/>
                <a:gd name="T5" fmla="*/ 32 h 817"/>
                <a:gd name="T6" fmla="*/ 28 w 885"/>
                <a:gd name="T7" fmla="*/ 42 h 817"/>
                <a:gd name="T8" fmla="*/ 26 w 885"/>
                <a:gd name="T9" fmla="*/ 53 h 817"/>
                <a:gd name="T10" fmla="*/ 23 w 885"/>
                <a:gd name="T11" fmla="*/ 63 h 817"/>
                <a:gd name="T12" fmla="*/ 19 w 885"/>
                <a:gd name="T13" fmla="*/ 75 h 817"/>
                <a:gd name="T14" fmla="*/ 13 w 885"/>
                <a:gd name="T15" fmla="*/ 87 h 817"/>
                <a:gd name="T16" fmla="*/ 5 w 885"/>
                <a:gd name="T17" fmla="*/ 102 h 817"/>
                <a:gd name="T18" fmla="*/ 3 w 885"/>
                <a:gd name="T19" fmla="*/ 91 h 817"/>
                <a:gd name="T20" fmla="*/ 2 w 885"/>
                <a:gd name="T21" fmla="*/ 81 h 817"/>
                <a:gd name="T22" fmla="*/ 0 w 885"/>
                <a:gd name="T23" fmla="*/ 70 h 817"/>
                <a:gd name="T24" fmla="*/ 0 w 885"/>
                <a:gd name="T25" fmla="*/ 60 h 817"/>
                <a:gd name="T26" fmla="*/ 0 w 885"/>
                <a:gd name="T27" fmla="*/ 50 h 817"/>
                <a:gd name="T28" fmla="*/ 1 w 885"/>
                <a:gd name="T29" fmla="*/ 41 h 817"/>
                <a:gd name="T30" fmla="*/ 2 w 885"/>
                <a:gd name="T31" fmla="*/ 31 h 817"/>
                <a:gd name="T32" fmla="*/ 5 w 885"/>
                <a:gd name="T33" fmla="*/ 21 h 817"/>
                <a:gd name="T34" fmla="*/ 5 w 885"/>
                <a:gd name="T35" fmla="*/ 21 h 817"/>
                <a:gd name="T36" fmla="*/ 6 w 885"/>
                <a:gd name="T37" fmla="*/ 22 h 817"/>
                <a:gd name="T38" fmla="*/ 6 w 885"/>
                <a:gd name="T39" fmla="*/ 22 h 817"/>
                <a:gd name="T40" fmla="*/ 7 w 885"/>
                <a:gd name="T41" fmla="*/ 22 h 817"/>
                <a:gd name="T42" fmla="*/ 8 w 885"/>
                <a:gd name="T43" fmla="*/ 22 h 817"/>
                <a:gd name="T44" fmla="*/ 8 w 885"/>
                <a:gd name="T45" fmla="*/ 22 h 817"/>
                <a:gd name="T46" fmla="*/ 9 w 885"/>
                <a:gd name="T47" fmla="*/ 22 h 817"/>
                <a:gd name="T48" fmla="*/ 9 w 885"/>
                <a:gd name="T49" fmla="*/ 23 h 817"/>
                <a:gd name="T50" fmla="*/ 10 w 885"/>
                <a:gd name="T51" fmla="*/ 20 h 817"/>
                <a:gd name="T52" fmla="*/ 11 w 885"/>
                <a:gd name="T53" fmla="*/ 17 h 817"/>
                <a:gd name="T54" fmla="*/ 13 w 885"/>
                <a:gd name="T55" fmla="*/ 14 h 817"/>
                <a:gd name="T56" fmla="*/ 14 w 885"/>
                <a:gd name="T57" fmla="*/ 11 h 817"/>
                <a:gd name="T58" fmla="*/ 15 w 885"/>
                <a:gd name="T59" fmla="*/ 8 h 817"/>
                <a:gd name="T60" fmla="*/ 16 w 885"/>
                <a:gd name="T61" fmla="*/ 5 h 817"/>
                <a:gd name="T62" fmla="*/ 17 w 885"/>
                <a:gd name="T63" fmla="*/ 2 h 817"/>
                <a:gd name="T64" fmla="*/ 18 w 885"/>
                <a:gd name="T65" fmla="*/ 0 h 817"/>
                <a:gd name="T66" fmla="*/ 20 w 885"/>
                <a:gd name="T67" fmla="*/ 0 h 817"/>
                <a:gd name="T68" fmla="*/ 21 w 885"/>
                <a:gd name="T69" fmla="*/ 1 h 817"/>
                <a:gd name="T70" fmla="*/ 23 w 885"/>
                <a:gd name="T71" fmla="*/ 2 h 817"/>
                <a:gd name="T72" fmla="*/ 25 w 885"/>
                <a:gd name="T73" fmla="*/ 4 h 817"/>
                <a:gd name="T74" fmla="*/ 27 w 885"/>
                <a:gd name="T75" fmla="*/ 6 h 817"/>
                <a:gd name="T76" fmla="*/ 29 w 885"/>
                <a:gd name="T77" fmla="*/ 8 h 817"/>
                <a:gd name="T78" fmla="*/ 31 w 885"/>
                <a:gd name="T79" fmla="*/ 10 h 817"/>
                <a:gd name="T80" fmla="*/ 33 w 885"/>
                <a:gd name="T81" fmla="*/ 11 h 81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85"/>
                <a:gd name="T124" fmla="*/ 0 h 817"/>
                <a:gd name="T125" fmla="*/ 885 w 885"/>
                <a:gd name="T126" fmla="*/ 817 h 81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85" h="817">
                  <a:moveTo>
                    <a:pt x="885" y="95"/>
                  </a:moveTo>
                  <a:lnTo>
                    <a:pt x="848" y="180"/>
                  </a:lnTo>
                  <a:lnTo>
                    <a:pt x="812" y="262"/>
                  </a:lnTo>
                  <a:lnTo>
                    <a:pt x="768" y="342"/>
                  </a:lnTo>
                  <a:lnTo>
                    <a:pt x="707" y="424"/>
                  </a:lnTo>
                  <a:lnTo>
                    <a:pt x="621" y="509"/>
                  </a:lnTo>
                  <a:lnTo>
                    <a:pt x="501" y="602"/>
                  </a:lnTo>
                  <a:lnTo>
                    <a:pt x="340" y="702"/>
                  </a:lnTo>
                  <a:lnTo>
                    <a:pt x="131" y="817"/>
                  </a:lnTo>
                  <a:lnTo>
                    <a:pt x="80" y="730"/>
                  </a:lnTo>
                  <a:lnTo>
                    <a:pt x="41" y="648"/>
                  </a:lnTo>
                  <a:lnTo>
                    <a:pt x="13" y="564"/>
                  </a:lnTo>
                  <a:lnTo>
                    <a:pt x="0" y="486"/>
                  </a:lnTo>
                  <a:lnTo>
                    <a:pt x="1" y="406"/>
                  </a:lnTo>
                  <a:lnTo>
                    <a:pt x="23" y="328"/>
                  </a:lnTo>
                  <a:lnTo>
                    <a:pt x="65" y="251"/>
                  </a:lnTo>
                  <a:lnTo>
                    <a:pt x="131" y="175"/>
                  </a:lnTo>
                  <a:lnTo>
                    <a:pt x="145" y="175"/>
                  </a:lnTo>
                  <a:lnTo>
                    <a:pt x="159" y="176"/>
                  </a:lnTo>
                  <a:lnTo>
                    <a:pt x="174" y="178"/>
                  </a:lnTo>
                  <a:lnTo>
                    <a:pt x="189" y="179"/>
                  </a:lnTo>
                  <a:lnTo>
                    <a:pt x="203" y="179"/>
                  </a:lnTo>
                  <a:lnTo>
                    <a:pt x="219" y="181"/>
                  </a:lnTo>
                  <a:lnTo>
                    <a:pt x="233" y="181"/>
                  </a:lnTo>
                  <a:lnTo>
                    <a:pt x="248" y="184"/>
                  </a:lnTo>
                  <a:lnTo>
                    <a:pt x="278" y="161"/>
                  </a:lnTo>
                  <a:lnTo>
                    <a:pt x="309" y="138"/>
                  </a:lnTo>
                  <a:lnTo>
                    <a:pt x="339" y="115"/>
                  </a:lnTo>
                  <a:lnTo>
                    <a:pt x="370" y="93"/>
                  </a:lnTo>
                  <a:lnTo>
                    <a:pt x="399" y="69"/>
                  </a:lnTo>
                  <a:lnTo>
                    <a:pt x="429" y="46"/>
                  </a:lnTo>
                  <a:lnTo>
                    <a:pt x="460" y="22"/>
                  </a:lnTo>
                  <a:lnTo>
                    <a:pt x="491" y="0"/>
                  </a:lnTo>
                  <a:lnTo>
                    <a:pt x="531" y="1"/>
                  </a:lnTo>
                  <a:lnTo>
                    <a:pt x="577" y="10"/>
                  </a:lnTo>
                  <a:lnTo>
                    <a:pt x="627" y="22"/>
                  </a:lnTo>
                  <a:lnTo>
                    <a:pt x="680" y="38"/>
                  </a:lnTo>
                  <a:lnTo>
                    <a:pt x="733" y="54"/>
                  </a:lnTo>
                  <a:lnTo>
                    <a:pt x="786" y="69"/>
                  </a:lnTo>
                  <a:lnTo>
                    <a:pt x="837" y="84"/>
                  </a:lnTo>
                  <a:lnTo>
                    <a:pt x="885" y="95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8" name="Freeform 57"/>
            <p:cNvSpPr>
              <a:spLocks/>
            </p:cNvSpPr>
            <p:nvPr/>
          </p:nvSpPr>
          <p:spPr bwMode="auto">
            <a:xfrm>
              <a:off x="5299" y="2066"/>
              <a:ext cx="260" cy="364"/>
            </a:xfrm>
            <a:custGeom>
              <a:avLst/>
              <a:gdLst>
                <a:gd name="T0" fmla="*/ 29 w 778"/>
                <a:gd name="T1" fmla="*/ 12 h 729"/>
                <a:gd name="T2" fmla="*/ 28 w 778"/>
                <a:gd name="T3" fmla="*/ 21 h 729"/>
                <a:gd name="T4" fmla="*/ 27 w 778"/>
                <a:gd name="T5" fmla="*/ 30 h 729"/>
                <a:gd name="T6" fmla="*/ 25 w 778"/>
                <a:gd name="T7" fmla="*/ 39 h 729"/>
                <a:gd name="T8" fmla="*/ 23 w 778"/>
                <a:gd name="T9" fmla="*/ 48 h 729"/>
                <a:gd name="T10" fmla="*/ 20 w 778"/>
                <a:gd name="T11" fmla="*/ 57 h 729"/>
                <a:gd name="T12" fmla="*/ 16 w 778"/>
                <a:gd name="T13" fmla="*/ 67 h 729"/>
                <a:gd name="T14" fmla="*/ 11 w 778"/>
                <a:gd name="T15" fmla="*/ 78 h 729"/>
                <a:gd name="T16" fmla="*/ 4 w 778"/>
                <a:gd name="T17" fmla="*/ 91 h 729"/>
                <a:gd name="T18" fmla="*/ 3 w 778"/>
                <a:gd name="T19" fmla="*/ 81 h 729"/>
                <a:gd name="T20" fmla="*/ 1 w 778"/>
                <a:gd name="T21" fmla="*/ 72 h 729"/>
                <a:gd name="T22" fmla="*/ 0 w 778"/>
                <a:gd name="T23" fmla="*/ 63 h 729"/>
                <a:gd name="T24" fmla="*/ 0 w 778"/>
                <a:gd name="T25" fmla="*/ 54 h 729"/>
                <a:gd name="T26" fmla="*/ 0 w 778"/>
                <a:gd name="T27" fmla="*/ 45 h 729"/>
                <a:gd name="T28" fmla="*/ 1 w 778"/>
                <a:gd name="T29" fmla="*/ 37 h 729"/>
                <a:gd name="T30" fmla="*/ 2 w 778"/>
                <a:gd name="T31" fmla="*/ 29 h 729"/>
                <a:gd name="T32" fmla="*/ 4 w 778"/>
                <a:gd name="T33" fmla="*/ 20 h 729"/>
                <a:gd name="T34" fmla="*/ 5 w 778"/>
                <a:gd name="T35" fmla="*/ 20 h 729"/>
                <a:gd name="T36" fmla="*/ 5 w 778"/>
                <a:gd name="T37" fmla="*/ 20 h 729"/>
                <a:gd name="T38" fmla="*/ 6 w 778"/>
                <a:gd name="T39" fmla="*/ 20 h 729"/>
                <a:gd name="T40" fmla="*/ 6 w 778"/>
                <a:gd name="T41" fmla="*/ 21 h 729"/>
                <a:gd name="T42" fmla="*/ 7 w 778"/>
                <a:gd name="T43" fmla="*/ 21 h 729"/>
                <a:gd name="T44" fmla="*/ 7 w 778"/>
                <a:gd name="T45" fmla="*/ 21 h 729"/>
                <a:gd name="T46" fmla="*/ 8 w 778"/>
                <a:gd name="T47" fmla="*/ 21 h 729"/>
                <a:gd name="T48" fmla="*/ 8 w 778"/>
                <a:gd name="T49" fmla="*/ 21 h 729"/>
                <a:gd name="T50" fmla="*/ 9 w 778"/>
                <a:gd name="T51" fmla="*/ 19 h 729"/>
                <a:gd name="T52" fmla="*/ 10 w 778"/>
                <a:gd name="T53" fmla="*/ 16 h 729"/>
                <a:gd name="T54" fmla="*/ 11 w 778"/>
                <a:gd name="T55" fmla="*/ 14 h 729"/>
                <a:gd name="T56" fmla="*/ 12 w 778"/>
                <a:gd name="T57" fmla="*/ 11 h 729"/>
                <a:gd name="T58" fmla="*/ 13 w 778"/>
                <a:gd name="T59" fmla="*/ 9 h 729"/>
                <a:gd name="T60" fmla="*/ 14 w 778"/>
                <a:gd name="T61" fmla="*/ 6 h 729"/>
                <a:gd name="T62" fmla="*/ 15 w 778"/>
                <a:gd name="T63" fmla="*/ 4 h 729"/>
                <a:gd name="T64" fmla="*/ 16 w 778"/>
                <a:gd name="T65" fmla="*/ 1 h 729"/>
                <a:gd name="T66" fmla="*/ 18 w 778"/>
                <a:gd name="T67" fmla="*/ 0 h 729"/>
                <a:gd name="T68" fmla="*/ 19 w 778"/>
                <a:gd name="T69" fmla="*/ 0 h 729"/>
                <a:gd name="T70" fmla="*/ 21 w 778"/>
                <a:gd name="T71" fmla="*/ 0 h 729"/>
                <a:gd name="T72" fmla="*/ 23 w 778"/>
                <a:gd name="T73" fmla="*/ 2 h 729"/>
                <a:gd name="T74" fmla="*/ 24 w 778"/>
                <a:gd name="T75" fmla="*/ 4 h 729"/>
                <a:gd name="T76" fmla="*/ 26 w 778"/>
                <a:gd name="T77" fmla="*/ 6 h 729"/>
                <a:gd name="T78" fmla="*/ 28 w 778"/>
                <a:gd name="T79" fmla="*/ 9 h 729"/>
                <a:gd name="T80" fmla="*/ 29 w 778"/>
                <a:gd name="T81" fmla="*/ 12 h 729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78"/>
                <a:gd name="T124" fmla="*/ 0 h 729"/>
                <a:gd name="T125" fmla="*/ 778 w 778"/>
                <a:gd name="T126" fmla="*/ 729 h 729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78" h="729">
                  <a:moveTo>
                    <a:pt x="778" y="96"/>
                  </a:moveTo>
                  <a:lnTo>
                    <a:pt x="745" y="170"/>
                  </a:lnTo>
                  <a:lnTo>
                    <a:pt x="714" y="242"/>
                  </a:lnTo>
                  <a:lnTo>
                    <a:pt x="673" y="312"/>
                  </a:lnTo>
                  <a:lnTo>
                    <a:pt x="621" y="384"/>
                  </a:lnTo>
                  <a:lnTo>
                    <a:pt x="545" y="458"/>
                  </a:lnTo>
                  <a:lnTo>
                    <a:pt x="441" y="539"/>
                  </a:lnTo>
                  <a:lnTo>
                    <a:pt x="299" y="628"/>
                  </a:lnTo>
                  <a:lnTo>
                    <a:pt x="114" y="729"/>
                  </a:lnTo>
                  <a:lnTo>
                    <a:pt x="71" y="653"/>
                  </a:lnTo>
                  <a:lnTo>
                    <a:pt x="35" y="579"/>
                  </a:lnTo>
                  <a:lnTo>
                    <a:pt x="11" y="507"/>
                  </a:lnTo>
                  <a:lnTo>
                    <a:pt x="0" y="438"/>
                  </a:lnTo>
                  <a:lnTo>
                    <a:pt x="2" y="367"/>
                  </a:lnTo>
                  <a:lnTo>
                    <a:pt x="20" y="299"/>
                  </a:lnTo>
                  <a:lnTo>
                    <a:pt x="57" y="233"/>
                  </a:lnTo>
                  <a:lnTo>
                    <a:pt x="114" y="166"/>
                  </a:lnTo>
                  <a:lnTo>
                    <a:pt x="127" y="166"/>
                  </a:lnTo>
                  <a:lnTo>
                    <a:pt x="140" y="166"/>
                  </a:lnTo>
                  <a:lnTo>
                    <a:pt x="153" y="167"/>
                  </a:lnTo>
                  <a:lnTo>
                    <a:pt x="167" y="169"/>
                  </a:lnTo>
                  <a:lnTo>
                    <a:pt x="179" y="169"/>
                  </a:lnTo>
                  <a:lnTo>
                    <a:pt x="192" y="171"/>
                  </a:lnTo>
                  <a:lnTo>
                    <a:pt x="205" y="171"/>
                  </a:lnTo>
                  <a:lnTo>
                    <a:pt x="219" y="174"/>
                  </a:lnTo>
                  <a:lnTo>
                    <a:pt x="244" y="153"/>
                  </a:lnTo>
                  <a:lnTo>
                    <a:pt x="271" y="132"/>
                  </a:lnTo>
                  <a:lnTo>
                    <a:pt x="298" y="112"/>
                  </a:lnTo>
                  <a:lnTo>
                    <a:pt x="325" y="93"/>
                  </a:lnTo>
                  <a:lnTo>
                    <a:pt x="350" y="72"/>
                  </a:lnTo>
                  <a:lnTo>
                    <a:pt x="378" y="52"/>
                  </a:lnTo>
                  <a:lnTo>
                    <a:pt x="404" y="33"/>
                  </a:lnTo>
                  <a:lnTo>
                    <a:pt x="432" y="13"/>
                  </a:lnTo>
                  <a:lnTo>
                    <a:pt x="472" y="2"/>
                  </a:lnTo>
                  <a:lnTo>
                    <a:pt x="515" y="0"/>
                  </a:lnTo>
                  <a:lnTo>
                    <a:pt x="560" y="5"/>
                  </a:lnTo>
                  <a:lnTo>
                    <a:pt x="608" y="17"/>
                  </a:lnTo>
                  <a:lnTo>
                    <a:pt x="654" y="33"/>
                  </a:lnTo>
                  <a:lnTo>
                    <a:pt x="699" y="52"/>
                  </a:lnTo>
                  <a:lnTo>
                    <a:pt x="740" y="73"/>
                  </a:lnTo>
                  <a:lnTo>
                    <a:pt x="778" y="96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Freeform 58"/>
            <p:cNvSpPr>
              <a:spLocks/>
            </p:cNvSpPr>
            <p:nvPr/>
          </p:nvSpPr>
          <p:spPr bwMode="auto">
            <a:xfrm>
              <a:off x="4951" y="1616"/>
              <a:ext cx="694" cy="469"/>
            </a:xfrm>
            <a:custGeom>
              <a:avLst/>
              <a:gdLst>
                <a:gd name="T0" fmla="*/ 21 w 2080"/>
                <a:gd name="T1" fmla="*/ 47 h 936"/>
                <a:gd name="T2" fmla="*/ 16 w 2080"/>
                <a:gd name="T3" fmla="*/ 55 h 936"/>
                <a:gd name="T4" fmla="*/ 10 w 2080"/>
                <a:gd name="T5" fmla="*/ 60 h 936"/>
                <a:gd name="T6" fmla="*/ 4 w 2080"/>
                <a:gd name="T7" fmla="*/ 59 h 936"/>
                <a:gd name="T8" fmla="*/ 4 w 2080"/>
                <a:gd name="T9" fmla="*/ 54 h 936"/>
                <a:gd name="T10" fmla="*/ 11 w 2080"/>
                <a:gd name="T11" fmla="*/ 47 h 936"/>
                <a:gd name="T12" fmla="*/ 16 w 2080"/>
                <a:gd name="T13" fmla="*/ 36 h 936"/>
                <a:gd name="T14" fmla="*/ 19 w 2080"/>
                <a:gd name="T15" fmla="*/ 23 h 936"/>
                <a:gd name="T16" fmla="*/ 26 w 2080"/>
                <a:gd name="T17" fmla="*/ 5 h 936"/>
                <a:gd name="T18" fmla="*/ 34 w 2080"/>
                <a:gd name="T19" fmla="*/ 2 h 936"/>
                <a:gd name="T20" fmla="*/ 40 w 2080"/>
                <a:gd name="T21" fmla="*/ 14 h 936"/>
                <a:gd name="T22" fmla="*/ 46 w 2080"/>
                <a:gd name="T23" fmla="*/ 28 h 936"/>
                <a:gd name="T24" fmla="*/ 53 w 2080"/>
                <a:gd name="T25" fmla="*/ 37 h 936"/>
                <a:gd name="T26" fmla="*/ 63 w 2080"/>
                <a:gd name="T27" fmla="*/ 51 h 936"/>
                <a:gd name="T28" fmla="*/ 72 w 2080"/>
                <a:gd name="T29" fmla="*/ 69 h 936"/>
                <a:gd name="T30" fmla="*/ 77 w 2080"/>
                <a:gd name="T31" fmla="*/ 89 h 936"/>
                <a:gd name="T32" fmla="*/ 77 w 2080"/>
                <a:gd name="T33" fmla="*/ 103 h 936"/>
                <a:gd name="T34" fmla="*/ 76 w 2080"/>
                <a:gd name="T35" fmla="*/ 107 h 936"/>
                <a:gd name="T36" fmla="*/ 75 w 2080"/>
                <a:gd name="T37" fmla="*/ 111 h 936"/>
                <a:gd name="T38" fmla="*/ 75 w 2080"/>
                <a:gd name="T39" fmla="*/ 114 h 936"/>
                <a:gd name="T40" fmla="*/ 72 w 2080"/>
                <a:gd name="T41" fmla="*/ 118 h 936"/>
                <a:gd name="T42" fmla="*/ 67 w 2080"/>
                <a:gd name="T43" fmla="*/ 116 h 936"/>
                <a:gd name="T44" fmla="*/ 62 w 2080"/>
                <a:gd name="T45" fmla="*/ 112 h 936"/>
                <a:gd name="T46" fmla="*/ 58 w 2080"/>
                <a:gd name="T47" fmla="*/ 105 h 936"/>
                <a:gd name="T48" fmla="*/ 57 w 2080"/>
                <a:gd name="T49" fmla="*/ 101 h 936"/>
                <a:gd name="T50" fmla="*/ 55 w 2080"/>
                <a:gd name="T51" fmla="*/ 96 h 936"/>
                <a:gd name="T52" fmla="*/ 53 w 2080"/>
                <a:gd name="T53" fmla="*/ 86 h 936"/>
                <a:gd name="T54" fmla="*/ 51 w 2080"/>
                <a:gd name="T55" fmla="*/ 75 h 936"/>
                <a:gd name="T56" fmla="*/ 48 w 2080"/>
                <a:gd name="T57" fmla="*/ 65 h 936"/>
                <a:gd name="T58" fmla="*/ 45 w 2080"/>
                <a:gd name="T59" fmla="*/ 60 h 936"/>
                <a:gd name="T60" fmla="*/ 42 w 2080"/>
                <a:gd name="T61" fmla="*/ 56 h 936"/>
                <a:gd name="T62" fmla="*/ 39 w 2080"/>
                <a:gd name="T63" fmla="*/ 53 h 936"/>
                <a:gd name="T64" fmla="*/ 36 w 2080"/>
                <a:gd name="T65" fmla="*/ 54 h 936"/>
                <a:gd name="T66" fmla="*/ 34 w 2080"/>
                <a:gd name="T67" fmla="*/ 67 h 936"/>
                <a:gd name="T68" fmla="*/ 35 w 2080"/>
                <a:gd name="T69" fmla="*/ 80 h 936"/>
                <a:gd name="T70" fmla="*/ 39 w 2080"/>
                <a:gd name="T71" fmla="*/ 85 h 936"/>
                <a:gd name="T72" fmla="*/ 44 w 2080"/>
                <a:gd name="T73" fmla="*/ 80 h 936"/>
                <a:gd name="T74" fmla="*/ 45 w 2080"/>
                <a:gd name="T75" fmla="*/ 79 h 936"/>
                <a:gd name="T76" fmla="*/ 42 w 2080"/>
                <a:gd name="T77" fmla="*/ 87 h 936"/>
                <a:gd name="T78" fmla="*/ 38 w 2080"/>
                <a:gd name="T79" fmla="*/ 88 h 936"/>
                <a:gd name="T80" fmla="*/ 33 w 2080"/>
                <a:gd name="T81" fmla="*/ 83 h 936"/>
                <a:gd name="T82" fmla="*/ 28 w 2080"/>
                <a:gd name="T83" fmla="*/ 77 h 936"/>
                <a:gd name="T84" fmla="*/ 25 w 2080"/>
                <a:gd name="T85" fmla="*/ 71 h 936"/>
                <a:gd name="T86" fmla="*/ 24 w 2080"/>
                <a:gd name="T87" fmla="*/ 60 h 936"/>
                <a:gd name="T88" fmla="*/ 23 w 2080"/>
                <a:gd name="T89" fmla="*/ 48 h 9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080"/>
                <a:gd name="T136" fmla="*/ 0 h 936"/>
                <a:gd name="T137" fmla="*/ 2080 w 2080"/>
                <a:gd name="T138" fmla="*/ 936 h 9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080" h="936">
                  <a:moveTo>
                    <a:pt x="635" y="326"/>
                  </a:moveTo>
                  <a:lnTo>
                    <a:pt x="568" y="371"/>
                  </a:lnTo>
                  <a:lnTo>
                    <a:pt x="499" y="409"/>
                  </a:lnTo>
                  <a:lnTo>
                    <a:pt x="427" y="439"/>
                  </a:lnTo>
                  <a:lnTo>
                    <a:pt x="352" y="461"/>
                  </a:lnTo>
                  <a:lnTo>
                    <a:pt x="271" y="473"/>
                  </a:lnTo>
                  <a:lnTo>
                    <a:pt x="186" y="475"/>
                  </a:lnTo>
                  <a:lnTo>
                    <a:pt x="96" y="466"/>
                  </a:lnTo>
                  <a:lnTo>
                    <a:pt x="0" y="446"/>
                  </a:lnTo>
                  <a:lnTo>
                    <a:pt x="110" y="431"/>
                  </a:lnTo>
                  <a:lnTo>
                    <a:pt x="206" y="407"/>
                  </a:lnTo>
                  <a:lnTo>
                    <a:pt x="288" y="375"/>
                  </a:lnTo>
                  <a:lnTo>
                    <a:pt x="361" y="335"/>
                  </a:lnTo>
                  <a:lnTo>
                    <a:pt x="422" y="288"/>
                  </a:lnTo>
                  <a:lnTo>
                    <a:pt x="474" y="238"/>
                  </a:lnTo>
                  <a:lnTo>
                    <a:pt x="518" y="180"/>
                  </a:lnTo>
                  <a:lnTo>
                    <a:pt x="559" y="121"/>
                  </a:lnTo>
                  <a:lnTo>
                    <a:pt x="698" y="33"/>
                  </a:lnTo>
                  <a:lnTo>
                    <a:pt x="817" y="0"/>
                  </a:lnTo>
                  <a:lnTo>
                    <a:pt x="917" y="10"/>
                  </a:lnTo>
                  <a:lnTo>
                    <a:pt x="1005" y="52"/>
                  </a:lnTo>
                  <a:lnTo>
                    <a:pt x="1084" y="110"/>
                  </a:lnTo>
                  <a:lnTo>
                    <a:pt x="1164" y="172"/>
                  </a:lnTo>
                  <a:lnTo>
                    <a:pt x="1246" y="224"/>
                  </a:lnTo>
                  <a:lnTo>
                    <a:pt x="1338" y="258"/>
                  </a:lnTo>
                  <a:lnTo>
                    <a:pt x="1438" y="296"/>
                  </a:lnTo>
                  <a:lnTo>
                    <a:pt x="1564" y="346"/>
                  </a:lnTo>
                  <a:lnTo>
                    <a:pt x="1699" y="405"/>
                  </a:lnTo>
                  <a:lnTo>
                    <a:pt x="1833" y="471"/>
                  </a:lnTo>
                  <a:lnTo>
                    <a:pt x="1949" y="544"/>
                  </a:lnTo>
                  <a:lnTo>
                    <a:pt x="2036" y="624"/>
                  </a:lnTo>
                  <a:lnTo>
                    <a:pt x="2080" y="710"/>
                  </a:lnTo>
                  <a:lnTo>
                    <a:pt x="2070" y="802"/>
                  </a:lnTo>
                  <a:lnTo>
                    <a:pt x="2062" y="817"/>
                  </a:lnTo>
                  <a:lnTo>
                    <a:pt x="2053" y="833"/>
                  </a:lnTo>
                  <a:lnTo>
                    <a:pt x="2045" y="849"/>
                  </a:lnTo>
                  <a:lnTo>
                    <a:pt x="2038" y="866"/>
                  </a:lnTo>
                  <a:lnTo>
                    <a:pt x="2029" y="880"/>
                  </a:lnTo>
                  <a:lnTo>
                    <a:pt x="2024" y="896"/>
                  </a:lnTo>
                  <a:lnTo>
                    <a:pt x="2017" y="911"/>
                  </a:lnTo>
                  <a:lnTo>
                    <a:pt x="2011" y="927"/>
                  </a:lnTo>
                  <a:lnTo>
                    <a:pt x="1942" y="936"/>
                  </a:lnTo>
                  <a:lnTo>
                    <a:pt x="1873" y="936"/>
                  </a:lnTo>
                  <a:lnTo>
                    <a:pt x="1801" y="927"/>
                  </a:lnTo>
                  <a:lnTo>
                    <a:pt x="1734" y="911"/>
                  </a:lnTo>
                  <a:lnTo>
                    <a:pt x="1669" y="889"/>
                  </a:lnTo>
                  <a:lnTo>
                    <a:pt x="1612" y="863"/>
                  </a:lnTo>
                  <a:lnTo>
                    <a:pt x="1561" y="836"/>
                  </a:lnTo>
                  <a:lnTo>
                    <a:pt x="1521" y="809"/>
                  </a:lnTo>
                  <a:lnTo>
                    <a:pt x="1527" y="805"/>
                  </a:lnTo>
                  <a:lnTo>
                    <a:pt x="1533" y="802"/>
                  </a:lnTo>
                  <a:lnTo>
                    <a:pt x="1490" y="762"/>
                  </a:lnTo>
                  <a:lnTo>
                    <a:pt x="1456" y="723"/>
                  </a:lnTo>
                  <a:lnTo>
                    <a:pt x="1427" y="681"/>
                  </a:lnTo>
                  <a:lnTo>
                    <a:pt x="1400" y="640"/>
                  </a:lnTo>
                  <a:lnTo>
                    <a:pt x="1370" y="597"/>
                  </a:lnTo>
                  <a:lnTo>
                    <a:pt x="1339" y="555"/>
                  </a:lnTo>
                  <a:lnTo>
                    <a:pt x="1302" y="512"/>
                  </a:lnTo>
                  <a:lnTo>
                    <a:pt x="1257" y="474"/>
                  </a:lnTo>
                  <a:lnTo>
                    <a:pt x="1211" y="473"/>
                  </a:lnTo>
                  <a:lnTo>
                    <a:pt x="1170" y="463"/>
                  </a:lnTo>
                  <a:lnTo>
                    <a:pt x="1130" y="448"/>
                  </a:lnTo>
                  <a:lnTo>
                    <a:pt x="1092" y="435"/>
                  </a:lnTo>
                  <a:lnTo>
                    <a:pt x="1054" y="423"/>
                  </a:lnTo>
                  <a:lnTo>
                    <a:pt x="1017" y="422"/>
                  </a:lnTo>
                  <a:lnTo>
                    <a:pt x="978" y="432"/>
                  </a:lnTo>
                  <a:lnTo>
                    <a:pt x="937" y="462"/>
                  </a:lnTo>
                  <a:lnTo>
                    <a:pt x="916" y="531"/>
                  </a:lnTo>
                  <a:lnTo>
                    <a:pt x="920" y="591"/>
                  </a:lnTo>
                  <a:lnTo>
                    <a:pt x="944" y="637"/>
                  </a:lnTo>
                  <a:lnTo>
                    <a:pt x="986" y="667"/>
                  </a:lnTo>
                  <a:lnTo>
                    <a:pt x="1041" y="678"/>
                  </a:lnTo>
                  <a:lnTo>
                    <a:pt x="1109" y="668"/>
                  </a:lnTo>
                  <a:lnTo>
                    <a:pt x="1182" y="634"/>
                  </a:lnTo>
                  <a:lnTo>
                    <a:pt x="1263" y="576"/>
                  </a:lnTo>
                  <a:lnTo>
                    <a:pt x="1223" y="624"/>
                  </a:lnTo>
                  <a:lnTo>
                    <a:pt x="1181" y="663"/>
                  </a:lnTo>
                  <a:lnTo>
                    <a:pt x="1133" y="689"/>
                  </a:lnTo>
                  <a:lnTo>
                    <a:pt x="1082" y="704"/>
                  </a:lnTo>
                  <a:lnTo>
                    <a:pt x="1024" y="702"/>
                  </a:lnTo>
                  <a:lnTo>
                    <a:pt x="962" y="689"/>
                  </a:lnTo>
                  <a:lnTo>
                    <a:pt x="894" y="661"/>
                  </a:lnTo>
                  <a:lnTo>
                    <a:pt x="821" y="617"/>
                  </a:lnTo>
                  <a:lnTo>
                    <a:pt x="756" y="610"/>
                  </a:lnTo>
                  <a:lnTo>
                    <a:pt x="710" y="591"/>
                  </a:lnTo>
                  <a:lnTo>
                    <a:pt x="676" y="561"/>
                  </a:lnTo>
                  <a:lnTo>
                    <a:pt x="655" y="525"/>
                  </a:lnTo>
                  <a:lnTo>
                    <a:pt x="642" y="479"/>
                  </a:lnTo>
                  <a:lnTo>
                    <a:pt x="636" y="431"/>
                  </a:lnTo>
                  <a:lnTo>
                    <a:pt x="633" y="379"/>
                  </a:lnTo>
                  <a:lnTo>
                    <a:pt x="635" y="326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Freeform 59"/>
            <p:cNvSpPr>
              <a:spLocks/>
            </p:cNvSpPr>
            <p:nvPr/>
          </p:nvSpPr>
          <p:spPr bwMode="auto">
            <a:xfrm>
              <a:off x="4990" y="1648"/>
              <a:ext cx="645" cy="382"/>
            </a:xfrm>
            <a:custGeom>
              <a:avLst/>
              <a:gdLst>
                <a:gd name="T0" fmla="*/ 19 w 1935"/>
                <a:gd name="T1" fmla="*/ 27 h 764"/>
                <a:gd name="T2" fmla="*/ 14 w 1935"/>
                <a:gd name="T3" fmla="*/ 39 h 764"/>
                <a:gd name="T4" fmla="*/ 9 w 1935"/>
                <a:gd name="T5" fmla="*/ 47 h 764"/>
                <a:gd name="T6" fmla="*/ 3 w 1935"/>
                <a:gd name="T7" fmla="*/ 49 h 764"/>
                <a:gd name="T8" fmla="*/ 3 w 1935"/>
                <a:gd name="T9" fmla="*/ 46 h 764"/>
                <a:gd name="T10" fmla="*/ 9 w 1935"/>
                <a:gd name="T11" fmla="*/ 40 h 764"/>
                <a:gd name="T12" fmla="*/ 13 w 1935"/>
                <a:gd name="T13" fmla="*/ 30 h 764"/>
                <a:gd name="T14" fmla="*/ 16 w 1935"/>
                <a:gd name="T15" fmla="*/ 20 h 764"/>
                <a:gd name="T16" fmla="*/ 22 w 1935"/>
                <a:gd name="T17" fmla="*/ 3 h 764"/>
                <a:gd name="T18" fmla="*/ 29 w 1935"/>
                <a:gd name="T19" fmla="*/ 1 h 764"/>
                <a:gd name="T20" fmla="*/ 35 w 1935"/>
                <a:gd name="T21" fmla="*/ 12 h 764"/>
                <a:gd name="T22" fmla="*/ 41 w 1935"/>
                <a:gd name="T23" fmla="*/ 24 h 764"/>
                <a:gd name="T24" fmla="*/ 47 w 1935"/>
                <a:gd name="T25" fmla="*/ 30 h 764"/>
                <a:gd name="T26" fmla="*/ 57 w 1935"/>
                <a:gd name="T27" fmla="*/ 42 h 764"/>
                <a:gd name="T28" fmla="*/ 66 w 1935"/>
                <a:gd name="T29" fmla="*/ 54 h 764"/>
                <a:gd name="T30" fmla="*/ 71 w 1935"/>
                <a:gd name="T31" fmla="*/ 72 h 764"/>
                <a:gd name="T32" fmla="*/ 72 w 1935"/>
                <a:gd name="T33" fmla="*/ 84 h 764"/>
                <a:gd name="T34" fmla="*/ 72 w 1935"/>
                <a:gd name="T35" fmla="*/ 89 h 764"/>
                <a:gd name="T36" fmla="*/ 71 w 1935"/>
                <a:gd name="T37" fmla="*/ 93 h 764"/>
                <a:gd name="T38" fmla="*/ 70 w 1935"/>
                <a:gd name="T39" fmla="*/ 95 h 764"/>
                <a:gd name="T40" fmla="*/ 67 w 1935"/>
                <a:gd name="T41" fmla="*/ 96 h 764"/>
                <a:gd name="T42" fmla="*/ 63 w 1935"/>
                <a:gd name="T43" fmla="*/ 95 h 764"/>
                <a:gd name="T44" fmla="*/ 59 w 1935"/>
                <a:gd name="T45" fmla="*/ 91 h 764"/>
                <a:gd name="T46" fmla="*/ 55 w 1935"/>
                <a:gd name="T47" fmla="*/ 85 h 764"/>
                <a:gd name="T48" fmla="*/ 54 w 1935"/>
                <a:gd name="T49" fmla="*/ 80 h 764"/>
                <a:gd name="T50" fmla="*/ 51 w 1935"/>
                <a:gd name="T51" fmla="*/ 70 h 764"/>
                <a:gd name="T52" fmla="*/ 47 w 1935"/>
                <a:gd name="T53" fmla="*/ 55 h 764"/>
                <a:gd name="T54" fmla="*/ 43 w 1935"/>
                <a:gd name="T55" fmla="*/ 44 h 764"/>
                <a:gd name="T56" fmla="*/ 41 w 1935"/>
                <a:gd name="T57" fmla="*/ 42 h 764"/>
                <a:gd name="T58" fmla="*/ 37 w 1935"/>
                <a:gd name="T59" fmla="*/ 42 h 764"/>
                <a:gd name="T60" fmla="*/ 34 w 1935"/>
                <a:gd name="T61" fmla="*/ 43 h 764"/>
                <a:gd name="T62" fmla="*/ 31 w 1935"/>
                <a:gd name="T63" fmla="*/ 46 h 764"/>
                <a:gd name="T64" fmla="*/ 29 w 1935"/>
                <a:gd name="T65" fmla="*/ 56 h 764"/>
                <a:gd name="T66" fmla="*/ 30 w 1935"/>
                <a:gd name="T67" fmla="*/ 71 h 764"/>
                <a:gd name="T68" fmla="*/ 33 w 1935"/>
                <a:gd name="T69" fmla="*/ 79 h 764"/>
                <a:gd name="T70" fmla="*/ 37 w 1935"/>
                <a:gd name="T71" fmla="*/ 78 h 764"/>
                <a:gd name="T72" fmla="*/ 38 w 1935"/>
                <a:gd name="T73" fmla="*/ 77 h 764"/>
                <a:gd name="T74" fmla="*/ 35 w 1935"/>
                <a:gd name="T75" fmla="*/ 81 h 764"/>
                <a:gd name="T76" fmla="*/ 32 w 1935"/>
                <a:gd name="T77" fmla="*/ 78 h 764"/>
                <a:gd name="T78" fmla="*/ 28 w 1935"/>
                <a:gd name="T79" fmla="*/ 71 h 764"/>
                <a:gd name="T80" fmla="*/ 24 w 1935"/>
                <a:gd name="T81" fmla="*/ 65 h 764"/>
                <a:gd name="T82" fmla="*/ 22 w 1935"/>
                <a:gd name="T83" fmla="*/ 55 h 764"/>
                <a:gd name="T84" fmla="*/ 21 w 1935"/>
                <a:gd name="T85" fmla="*/ 43 h 764"/>
                <a:gd name="T86" fmla="*/ 21 w 1935"/>
                <a:gd name="T87" fmla="*/ 28 h 7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935"/>
                <a:gd name="T133" fmla="*/ 0 h 764"/>
                <a:gd name="T134" fmla="*/ 1935 w 1935"/>
                <a:gd name="T135" fmla="*/ 764 h 7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935" h="764">
                  <a:moveTo>
                    <a:pt x="576" y="180"/>
                  </a:moveTo>
                  <a:lnTo>
                    <a:pt x="516" y="221"/>
                  </a:lnTo>
                  <a:lnTo>
                    <a:pt x="454" y="265"/>
                  </a:lnTo>
                  <a:lnTo>
                    <a:pt x="386" y="305"/>
                  </a:lnTo>
                  <a:lnTo>
                    <a:pt x="316" y="342"/>
                  </a:lnTo>
                  <a:lnTo>
                    <a:pt x="240" y="371"/>
                  </a:lnTo>
                  <a:lnTo>
                    <a:pt x="162" y="388"/>
                  </a:lnTo>
                  <a:lnTo>
                    <a:pt x="82" y="392"/>
                  </a:lnTo>
                  <a:lnTo>
                    <a:pt x="0" y="379"/>
                  </a:lnTo>
                  <a:lnTo>
                    <a:pt x="91" y="365"/>
                  </a:lnTo>
                  <a:lnTo>
                    <a:pt x="172" y="346"/>
                  </a:lnTo>
                  <a:lnTo>
                    <a:pt x="241" y="318"/>
                  </a:lnTo>
                  <a:lnTo>
                    <a:pt x="303" y="286"/>
                  </a:lnTo>
                  <a:lnTo>
                    <a:pt x="354" y="245"/>
                  </a:lnTo>
                  <a:lnTo>
                    <a:pt x="399" y="202"/>
                  </a:lnTo>
                  <a:lnTo>
                    <a:pt x="437" y="154"/>
                  </a:lnTo>
                  <a:lnTo>
                    <a:pt x="471" y="104"/>
                  </a:lnTo>
                  <a:lnTo>
                    <a:pt x="591" y="27"/>
                  </a:lnTo>
                  <a:lnTo>
                    <a:pt x="697" y="0"/>
                  </a:lnTo>
                  <a:lnTo>
                    <a:pt x="790" y="8"/>
                  </a:lnTo>
                  <a:lnTo>
                    <a:pt x="875" y="42"/>
                  </a:lnTo>
                  <a:lnTo>
                    <a:pt x="953" y="90"/>
                  </a:lnTo>
                  <a:lnTo>
                    <a:pt x="1027" y="142"/>
                  </a:lnTo>
                  <a:lnTo>
                    <a:pt x="1104" y="187"/>
                  </a:lnTo>
                  <a:lnTo>
                    <a:pt x="1184" y="215"/>
                  </a:lnTo>
                  <a:lnTo>
                    <a:pt x="1274" y="245"/>
                  </a:lnTo>
                  <a:lnTo>
                    <a:pt x="1393" y="285"/>
                  </a:lnTo>
                  <a:lnTo>
                    <a:pt x="1527" y="330"/>
                  </a:lnTo>
                  <a:lnTo>
                    <a:pt x="1663" y="382"/>
                  </a:lnTo>
                  <a:lnTo>
                    <a:pt x="1781" y="439"/>
                  </a:lnTo>
                  <a:lnTo>
                    <a:pt x="1874" y="503"/>
                  </a:lnTo>
                  <a:lnTo>
                    <a:pt x="1925" y="572"/>
                  </a:lnTo>
                  <a:lnTo>
                    <a:pt x="1922" y="649"/>
                  </a:lnTo>
                  <a:lnTo>
                    <a:pt x="1931" y="672"/>
                  </a:lnTo>
                  <a:lnTo>
                    <a:pt x="1935" y="694"/>
                  </a:lnTo>
                  <a:lnTo>
                    <a:pt x="1935" y="711"/>
                  </a:lnTo>
                  <a:lnTo>
                    <a:pt x="1932" y="727"/>
                  </a:lnTo>
                  <a:lnTo>
                    <a:pt x="1922" y="739"/>
                  </a:lnTo>
                  <a:lnTo>
                    <a:pt x="1910" y="748"/>
                  </a:lnTo>
                  <a:lnTo>
                    <a:pt x="1891" y="753"/>
                  </a:lnTo>
                  <a:lnTo>
                    <a:pt x="1870" y="757"/>
                  </a:lnTo>
                  <a:lnTo>
                    <a:pt x="1811" y="764"/>
                  </a:lnTo>
                  <a:lnTo>
                    <a:pt x="1753" y="764"/>
                  </a:lnTo>
                  <a:lnTo>
                    <a:pt x="1694" y="755"/>
                  </a:lnTo>
                  <a:lnTo>
                    <a:pt x="1637" y="741"/>
                  </a:lnTo>
                  <a:lnTo>
                    <a:pt x="1582" y="722"/>
                  </a:lnTo>
                  <a:lnTo>
                    <a:pt x="1533" y="701"/>
                  </a:lnTo>
                  <a:lnTo>
                    <a:pt x="1489" y="679"/>
                  </a:lnTo>
                  <a:lnTo>
                    <a:pt x="1455" y="657"/>
                  </a:lnTo>
                  <a:lnTo>
                    <a:pt x="1447" y="640"/>
                  </a:lnTo>
                  <a:lnTo>
                    <a:pt x="1417" y="603"/>
                  </a:lnTo>
                  <a:lnTo>
                    <a:pt x="1372" y="553"/>
                  </a:lnTo>
                  <a:lnTo>
                    <a:pt x="1318" y="499"/>
                  </a:lnTo>
                  <a:lnTo>
                    <a:pt x="1260" y="441"/>
                  </a:lnTo>
                  <a:lnTo>
                    <a:pt x="1208" y="390"/>
                  </a:lnTo>
                  <a:lnTo>
                    <a:pt x="1166" y="351"/>
                  </a:lnTo>
                  <a:lnTo>
                    <a:pt x="1140" y="330"/>
                  </a:lnTo>
                  <a:lnTo>
                    <a:pt x="1098" y="332"/>
                  </a:lnTo>
                  <a:lnTo>
                    <a:pt x="1054" y="333"/>
                  </a:lnTo>
                  <a:lnTo>
                    <a:pt x="1008" y="332"/>
                  </a:lnTo>
                  <a:lnTo>
                    <a:pt x="962" y="333"/>
                  </a:lnTo>
                  <a:lnTo>
                    <a:pt x="916" y="337"/>
                  </a:lnTo>
                  <a:lnTo>
                    <a:pt x="872" y="346"/>
                  </a:lnTo>
                  <a:lnTo>
                    <a:pt x="830" y="363"/>
                  </a:lnTo>
                  <a:lnTo>
                    <a:pt x="792" y="392"/>
                  </a:lnTo>
                  <a:lnTo>
                    <a:pt x="773" y="454"/>
                  </a:lnTo>
                  <a:lnTo>
                    <a:pt x="776" y="514"/>
                  </a:lnTo>
                  <a:lnTo>
                    <a:pt x="797" y="567"/>
                  </a:lnTo>
                  <a:lnTo>
                    <a:pt x="834" y="608"/>
                  </a:lnTo>
                  <a:lnTo>
                    <a:pt x="881" y="632"/>
                  </a:lnTo>
                  <a:lnTo>
                    <a:pt x="937" y="637"/>
                  </a:lnTo>
                  <a:lnTo>
                    <a:pt x="1001" y="619"/>
                  </a:lnTo>
                  <a:lnTo>
                    <a:pt x="1068" y="573"/>
                  </a:lnTo>
                  <a:lnTo>
                    <a:pt x="1034" y="611"/>
                  </a:lnTo>
                  <a:lnTo>
                    <a:pt x="999" y="634"/>
                  </a:lnTo>
                  <a:lnTo>
                    <a:pt x="958" y="642"/>
                  </a:lnTo>
                  <a:lnTo>
                    <a:pt x="914" y="640"/>
                  </a:lnTo>
                  <a:lnTo>
                    <a:pt x="865" y="624"/>
                  </a:lnTo>
                  <a:lnTo>
                    <a:pt x="813" y="598"/>
                  </a:lnTo>
                  <a:lnTo>
                    <a:pt x="755" y="564"/>
                  </a:lnTo>
                  <a:lnTo>
                    <a:pt x="693" y="523"/>
                  </a:lnTo>
                  <a:lnTo>
                    <a:pt x="639" y="513"/>
                  </a:lnTo>
                  <a:lnTo>
                    <a:pt x="604" y="486"/>
                  </a:lnTo>
                  <a:lnTo>
                    <a:pt x="583" y="445"/>
                  </a:lnTo>
                  <a:lnTo>
                    <a:pt x="573" y="395"/>
                  </a:lnTo>
                  <a:lnTo>
                    <a:pt x="569" y="339"/>
                  </a:lnTo>
                  <a:lnTo>
                    <a:pt x="571" y="283"/>
                  </a:lnTo>
                  <a:lnTo>
                    <a:pt x="573" y="227"/>
                  </a:lnTo>
                  <a:lnTo>
                    <a:pt x="576" y="180"/>
                  </a:lnTo>
                  <a:close/>
                </a:path>
              </a:pathLst>
            </a:custGeom>
            <a:solidFill>
              <a:srgbClr val="E09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" name="Freeform 60"/>
            <p:cNvSpPr>
              <a:spLocks/>
            </p:cNvSpPr>
            <p:nvPr/>
          </p:nvSpPr>
          <p:spPr bwMode="auto">
            <a:xfrm>
              <a:off x="5162" y="1697"/>
              <a:ext cx="43" cy="92"/>
            </a:xfrm>
            <a:custGeom>
              <a:avLst/>
              <a:gdLst>
                <a:gd name="T0" fmla="*/ 0 w 127"/>
                <a:gd name="T1" fmla="*/ 21 h 183"/>
                <a:gd name="T2" fmla="*/ 0 w 127"/>
                <a:gd name="T3" fmla="*/ 22 h 183"/>
                <a:gd name="T4" fmla="*/ 0 w 127"/>
                <a:gd name="T5" fmla="*/ 23 h 183"/>
                <a:gd name="T6" fmla="*/ 1 w 127"/>
                <a:gd name="T7" fmla="*/ 20 h 183"/>
                <a:gd name="T8" fmla="*/ 1 w 127"/>
                <a:gd name="T9" fmla="*/ 17 h 183"/>
                <a:gd name="T10" fmla="*/ 2 w 127"/>
                <a:gd name="T11" fmla="*/ 13 h 183"/>
                <a:gd name="T12" fmla="*/ 2 w 127"/>
                <a:gd name="T13" fmla="*/ 10 h 183"/>
                <a:gd name="T14" fmla="*/ 3 w 127"/>
                <a:gd name="T15" fmla="*/ 6 h 183"/>
                <a:gd name="T16" fmla="*/ 3 w 127"/>
                <a:gd name="T17" fmla="*/ 4 h 183"/>
                <a:gd name="T18" fmla="*/ 4 w 127"/>
                <a:gd name="T19" fmla="*/ 2 h 183"/>
                <a:gd name="T20" fmla="*/ 5 w 127"/>
                <a:gd name="T21" fmla="*/ 1 h 183"/>
                <a:gd name="T22" fmla="*/ 4 w 127"/>
                <a:gd name="T23" fmla="*/ 0 h 183"/>
                <a:gd name="T24" fmla="*/ 3 w 127"/>
                <a:gd name="T25" fmla="*/ 2 h 183"/>
                <a:gd name="T26" fmla="*/ 3 w 127"/>
                <a:gd name="T27" fmla="*/ 4 h 183"/>
                <a:gd name="T28" fmla="*/ 2 w 127"/>
                <a:gd name="T29" fmla="*/ 7 h 183"/>
                <a:gd name="T30" fmla="*/ 2 w 127"/>
                <a:gd name="T31" fmla="*/ 11 h 183"/>
                <a:gd name="T32" fmla="*/ 1 w 127"/>
                <a:gd name="T33" fmla="*/ 15 h 183"/>
                <a:gd name="T34" fmla="*/ 1 w 127"/>
                <a:gd name="T35" fmla="*/ 18 h 183"/>
                <a:gd name="T36" fmla="*/ 0 w 127"/>
                <a:gd name="T37" fmla="*/ 21 h 18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7"/>
                <a:gd name="T58" fmla="*/ 0 h 183"/>
                <a:gd name="T59" fmla="*/ 127 w 127"/>
                <a:gd name="T60" fmla="*/ 183 h 18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7" h="183">
                  <a:moveTo>
                    <a:pt x="0" y="166"/>
                  </a:moveTo>
                  <a:lnTo>
                    <a:pt x="2" y="173"/>
                  </a:lnTo>
                  <a:lnTo>
                    <a:pt x="5" y="183"/>
                  </a:lnTo>
                  <a:lnTo>
                    <a:pt x="17" y="156"/>
                  </a:lnTo>
                  <a:lnTo>
                    <a:pt x="31" y="129"/>
                  </a:lnTo>
                  <a:lnTo>
                    <a:pt x="44" y="100"/>
                  </a:lnTo>
                  <a:lnTo>
                    <a:pt x="57" y="73"/>
                  </a:lnTo>
                  <a:lnTo>
                    <a:pt x="70" y="47"/>
                  </a:lnTo>
                  <a:lnTo>
                    <a:pt x="86" y="25"/>
                  </a:lnTo>
                  <a:lnTo>
                    <a:pt x="105" y="9"/>
                  </a:lnTo>
                  <a:lnTo>
                    <a:pt x="127" y="1"/>
                  </a:lnTo>
                  <a:lnTo>
                    <a:pt x="103" y="0"/>
                  </a:lnTo>
                  <a:lnTo>
                    <a:pt x="85" y="10"/>
                  </a:lnTo>
                  <a:lnTo>
                    <a:pt x="68" y="30"/>
                  </a:lnTo>
                  <a:lnTo>
                    <a:pt x="55" y="56"/>
                  </a:lnTo>
                  <a:lnTo>
                    <a:pt x="41" y="83"/>
                  </a:lnTo>
                  <a:lnTo>
                    <a:pt x="29" y="113"/>
                  </a:lnTo>
                  <a:lnTo>
                    <a:pt x="14" y="141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" name="Freeform 61"/>
            <p:cNvSpPr>
              <a:spLocks/>
            </p:cNvSpPr>
            <p:nvPr/>
          </p:nvSpPr>
          <p:spPr bwMode="auto">
            <a:xfrm>
              <a:off x="5200" y="1751"/>
              <a:ext cx="25" cy="173"/>
            </a:xfrm>
            <a:custGeom>
              <a:avLst/>
              <a:gdLst>
                <a:gd name="T0" fmla="*/ 2 w 74"/>
                <a:gd name="T1" fmla="*/ 43 h 346"/>
                <a:gd name="T2" fmla="*/ 1 w 74"/>
                <a:gd name="T3" fmla="*/ 37 h 346"/>
                <a:gd name="T4" fmla="*/ 0 w 74"/>
                <a:gd name="T5" fmla="*/ 30 h 346"/>
                <a:gd name="T6" fmla="*/ 0 w 74"/>
                <a:gd name="T7" fmla="*/ 25 h 346"/>
                <a:gd name="T8" fmla="*/ 0 w 74"/>
                <a:gd name="T9" fmla="*/ 20 h 346"/>
                <a:gd name="T10" fmla="*/ 1 w 74"/>
                <a:gd name="T11" fmla="*/ 14 h 346"/>
                <a:gd name="T12" fmla="*/ 1 w 74"/>
                <a:gd name="T13" fmla="*/ 10 h 346"/>
                <a:gd name="T14" fmla="*/ 2 w 74"/>
                <a:gd name="T15" fmla="*/ 5 h 346"/>
                <a:gd name="T16" fmla="*/ 3 w 74"/>
                <a:gd name="T17" fmla="*/ 0 h 346"/>
                <a:gd name="T18" fmla="*/ 2 w 74"/>
                <a:gd name="T19" fmla="*/ 5 h 346"/>
                <a:gd name="T20" fmla="*/ 1 w 74"/>
                <a:gd name="T21" fmla="*/ 11 h 346"/>
                <a:gd name="T22" fmla="*/ 1 w 74"/>
                <a:gd name="T23" fmla="*/ 17 h 346"/>
                <a:gd name="T24" fmla="*/ 1 w 74"/>
                <a:gd name="T25" fmla="*/ 22 h 346"/>
                <a:gd name="T26" fmla="*/ 1 w 74"/>
                <a:gd name="T27" fmla="*/ 26 h 346"/>
                <a:gd name="T28" fmla="*/ 1 w 74"/>
                <a:gd name="T29" fmla="*/ 33 h 346"/>
                <a:gd name="T30" fmla="*/ 2 w 74"/>
                <a:gd name="T31" fmla="*/ 38 h 346"/>
                <a:gd name="T32" fmla="*/ 3 w 74"/>
                <a:gd name="T33" fmla="*/ 43 h 346"/>
                <a:gd name="T34" fmla="*/ 2 w 74"/>
                <a:gd name="T35" fmla="*/ 43 h 346"/>
                <a:gd name="T36" fmla="*/ 2 w 74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4"/>
                <a:gd name="T58" fmla="*/ 0 h 346"/>
                <a:gd name="T59" fmla="*/ 74 w 74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4" h="346">
                  <a:moveTo>
                    <a:pt x="60" y="346"/>
                  </a:moveTo>
                  <a:lnTo>
                    <a:pt x="26" y="294"/>
                  </a:lnTo>
                  <a:lnTo>
                    <a:pt x="7" y="247"/>
                  </a:lnTo>
                  <a:lnTo>
                    <a:pt x="0" y="201"/>
                  </a:lnTo>
                  <a:lnTo>
                    <a:pt x="5" y="159"/>
                  </a:lnTo>
                  <a:lnTo>
                    <a:pt x="14" y="117"/>
                  </a:lnTo>
                  <a:lnTo>
                    <a:pt x="30" y="77"/>
                  </a:lnTo>
                  <a:lnTo>
                    <a:pt x="48" y="38"/>
                  </a:lnTo>
                  <a:lnTo>
                    <a:pt x="68" y="0"/>
                  </a:lnTo>
                  <a:lnTo>
                    <a:pt x="50" y="43"/>
                  </a:lnTo>
                  <a:lnTo>
                    <a:pt x="34" y="86"/>
                  </a:lnTo>
                  <a:lnTo>
                    <a:pt x="23" y="129"/>
                  </a:lnTo>
                  <a:lnTo>
                    <a:pt x="16" y="172"/>
                  </a:lnTo>
                  <a:lnTo>
                    <a:pt x="16" y="215"/>
                  </a:lnTo>
                  <a:lnTo>
                    <a:pt x="24" y="258"/>
                  </a:lnTo>
                  <a:lnTo>
                    <a:pt x="43" y="301"/>
                  </a:lnTo>
                  <a:lnTo>
                    <a:pt x="74" y="346"/>
                  </a:lnTo>
                  <a:lnTo>
                    <a:pt x="65" y="346"/>
                  </a:lnTo>
                  <a:lnTo>
                    <a:pt x="60" y="346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6E21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3" name="Freeform 62"/>
            <p:cNvSpPr>
              <a:spLocks/>
            </p:cNvSpPr>
            <p:nvPr/>
          </p:nvSpPr>
          <p:spPr bwMode="auto">
            <a:xfrm>
              <a:off x="5457" y="2016"/>
              <a:ext cx="80" cy="61"/>
            </a:xfrm>
            <a:custGeom>
              <a:avLst/>
              <a:gdLst>
                <a:gd name="T0" fmla="*/ 1 w 240"/>
                <a:gd name="T1" fmla="*/ 0 h 121"/>
                <a:gd name="T2" fmla="*/ 0 w 240"/>
                <a:gd name="T3" fmla="*/ 1 h 121"/>
                <a:gd name="T4" fmla="*/ 0 w 240"/>
                <a:gd name="T5" fmla="*/ 2 h 121"/>
                <a:gd name="T6" fmla="*/ 1 w 240"/>
                <a:gd name="T7" fmla="*/ 4 h 121"/>
                <a:gd name="T8" fmla="*/ 2 w 240"/>
                <a:gd name="T9" fmla="*/ 6 h 121"/>
                <a:gd name="T10" fmla="*/ 3 w 240"/>
                <a:gd name="T11" fmla="*/ 8 h 121"/>
                <a:gd name="T12" fmla="*/ 4 w 240"/>
                <a:gd name="T13" fmla="*/ 10 h 121"/>
                <a:gd name="T14" fmla="*/ 5 w 240"/>
                <a:gd name="T15" fmla="*/ 12 h 121"/>
                <a:gd name="T16" fmla="*/ 6 w 240"/>
                <a:gd name="T17" fmla="*/ 13 h 121"/>
                <a:gd name="T18" fmla="*/ 8 w 240"/>
                <a:gd name="T19" fmla="*/ 15 h 121"/>
                <a:gd name="T20" fmla="*/ 9 w 240"/>
                <a:gd name="T21" fmla="*/ 16 h 121"/>
                <a:gd name="T22" fmla="*/ 7 w 240"/>
                <a:gd name="T23" fmla="*/ 14 h 121"/>
                <a:gd name="T24" fmla="*/ 6 w 240"/>
                <a:gd name="T25" fmla="*/ 13 h 121"/>
                <a:gd name="T26" fmla="*/ 5 w 240"/>
                <a:gd name="T27" fmla="*/ 11 h 121"/>
                <a:gd name="T28" fmla="*/ 4 w 240"/>
                <a:gd name="T29" fmla="*/ 9 h 121"/>
                <a:gd name="T30" fmla="*/ 3 w 240"/>
                <a:gd name="T31" fmla="*/ 6 h 121"/>
                <a:gd name="T32" fmla="*/ 2 w 240"/>
                <a:gd name="T33" fmla="*/ 5 h 121"/>
                <a:gd name="T34" fmla="*/ 1 w 240"/>
                <a:gd name="T35" fmla="*/ 2 h 121"/>
                <a:gd name="T36" fmla="*/ 1 w 240"/>
                <a:gd name="T37" fmla="*/ 0 h 1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40"/>
                <a:gd name="T58" fmla="*/ 0 h 121"/>
                <a:gd name="T59" fmla="*/ 240 w 240"/>
                <a:gd name="T60" fmla="*/ 121 h 1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40" h="121">
                  <a:moveTo>
                    <a:pt x="15" y="0"/>
                  </a:moveTo>
                  <a:lnTo>
                    <a:pt x="7" y="5"/>
                  </a:lnTo>
                  <a:lnTo>
                    <a:pt x="0" y="12"/>
                  </a:lnTo>
                  <a:lnTo>
                    <a:pt x="29" y="26"/>
                  </a:lnTo>
                  <a:lnTo>
                    <a:pt x="57" y="42"/>
                  </a:lnTo>
                  <a:lnTo>
                    <a:pt x="84" y="57"/>
                  </a:lnTo>
                  <a:lnTo>
                    <a:pt x="113" y="74"/>
                  </a:lnTo>
                  <a:lnTo>
                    <a:pt x="140" y="89"/>
                  </a:lnTo>
                  <a:lnTo>
                    <a:pt x="171" y="102"/>
                  </a:lnTo>
                  <a:lnTo>
                    <a:pt x="204" y="114"/>
                  </a:lnTo>
                  <a:lnTo>
                    <a:pt x="240" y="121"/>
                  </a:lnTo>
                  <a:lnTo>
                    <a:pt x="202" y="110"/>
                  </a:lnTo>
                  <a:lnTo>
                    <a:pt x="171" y="97"/>
                  </a:lnTo>
                  <a:lnTo>
                    <a:pt x="142" y="81"/>
                  </a:lnTo>
                  <a:lnTo>
                    <a:pt x="116" y="67"/>
                  </a:lnTo>
                  <a:lnTo>
                    <a:pt x="91" y="48"/>
                  </a:lnTo>
                  <a:lnTo>
                    <a:pt x="67" y="33"/>
                  </a:lnTo>
                  <a:lnTo>
                    <a:pt x="40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E21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4" name="Freeform 63"/>
            <p:cNvSpPr>
              <a:spLocks/>
            </p:cNvSpPr>
            <p:nvPr/>
          </p:nvSpPr>
          <p:spPr bwMode="auto">
            <a:xfrm>
              <a:off x="4646" y="2299"/>
              <a:ext cx="87" cy="160"/>
            </a:xfrm>
            <a:custGeom>
              <a:avLst/>
              <a:gdLst>
                <a:gd name="T0" fmla="*/ 1 w 263"/>
                <a:gd name="T1" fmla="*/ 36 h 322"/>
                <a:gd name="T2" fmla="*/ 0 w 263"/>
                <a:gd name="T3" fmla="*/ 37 h 322"/>
                <a:gd name="T4" fmla="*/ 0 w 263"/>
                <a:gd name="T5" fmla="*/ 38 h 322"/>
                <a:gd name="T6" fmla="*/ 0 w 263"/>
                <a:gd name="T7" fmla="*/ 39 h 322"/>
                <a:gd name="T8" fmla="*/ 0 w 263"/>
                <a:gd name="T9" fmla="*/ 40 h 322"/>
                <a:gd name="T10" fmla="*/ 1 w 263"/>
                <a:gd name="T11" fmla="*/ 35 h 322"/>
                <a:gd name="T12" fmla="*/ 3 w 263"/>
                <a:gd name="T13" fmla="*/ 31 h 322"/>
                <a:gd name="T14" fmla="*/ 4 w 263"/>
                <a:gd name="T15" fmla="*/ 27 h 322"/>
                <a:gd name="T16" fmla="*/ 6 w 263"/>
                <a:gd name="T17" fmla="*/ 23 h 322"/>
                <a:gd name="T18" fmla="*/ 7 w 263"/>
                <a:gd name="T19" fmla="*/ 19 h 322"/>
                <a:gd name="T20" fmla="*/ 8 w 263"/>
                <a:gd name="T21" fmla="*/ 14 h 322"/>
                <a:gd name="T22" fmla="*/ 9 w 263"/>
                <a:gd name="T23" fmla="*/ 7 h 322"/>
                <a:gd name="T24" fmla="*/ 10 w 263"/>
                <a:gd name="T25" fmla="*/ 0 h 322"/>
                <a:gd name="T26" fmla="*/ 9 w 263"/>
                <a:gd name="T27" fmla="*/ 6 h 322"/>
                <a:gd name="T28" fmla="*/ 8 w 263"/>
                <a:gd name="T29" fmla="*/ 12 h 322"/>
                <a:gd name="T30" fmla="*/ 7 w 263"/>
                <a:gd name="T31" fmla="*/ 17 h 322"/>
                <a:gd name="T32" fmla="*/ 6 w 263"/>
                <a:gd name="T33" fmla="*/ 21 h 322"/>
                <a:gd name="T34" fmla="*/ 4 w 263"/>
                <a:gd name="T35" fmla="*/ 24 h 322"/>
                <a:gd name="T36" fmla="*/ 3 w 263"/>
                <a:gd name="T37" fmla="*/ 28 h 322"/>
                <a:gd name="T38" fmla="*/ 2 w 263"/>
                <a:gd name="T39" fmla="*/ 32 h 322"/>
                <a:gd name="T40" fmla="*/ 1 w 263"/>
                <a:gd name="T41" fmla="*/ 36 h 3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3"/>
                <a:gd name="T64" fmla="*/ 0 h 322"/>
                <a:gd name="T65" fmla="*/ 263 w 263"/>
                <a:gd name="T66" fmla="*/ 322 h 32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3" h="322">
                  <a:moveTo>
                    <a:pt x="17" y="293"/>
                  </a:moveTo>
                  <a:lnTo>
                    <a:pt x="12" y="298"/>
                  </a:lnTo>
                  <a:lnTo>
                    <a:pt x="8" y="306"/>
                  </a:lnTo>
                  <a:lnTo>
                    <a:pt x="3" y="314"/>
                  </a:lnTo>
                  <a:lnTo>
                    <a:pt x="0" y="322"/>
                  </a:lnTo>
                  <a:lnTo>
                    <a:pt x="34" y="284"/>
                  </a:lnTo>
                  <a:lnTo>
                    <a:pt x="72" y="251"/>
                  </a:lnTo>
                  <a:lnTo>
                    <a:pt x="112" y="221"/>
                  </a:lnTo>
                  <a:lnTo>
                    <a:pt x="153" y="191"/>
                  </a:lnTo>
                  <a:lnTo>
                    <a:pt x="190" y="156"/>
                  </a:lnTo>
                  <a:lnTo>
                    <a:pt x="222" y="114"/>
                  </a:lnTo>
                  <a:lnTo>
                    <a:pt x="246" y="63"/>
                  </a:lnTo>
                  <a:lnTo>
                    <a:pt x="263" y="0"/>
                  </a:lnTo>
                  <a:lnTo>
                    <a:pt x="239" y="54"/>
                  </a:lnTo>
                  <a:lnTo>
                    <a:pt x="212" y="100"/>
                  </a:lnTo>
                  <a:lnTo>
                    <a:pt x="183" y="136"/>
                  </a:lnTo>
                  <a:lnTo>
                    <a:pt x="150" y="170"/>
                  </a:lnTo>
                  <a:lnTo>
                    <a:pt x="116" y="199"/>
                  </a:lnTo>
                  <a:lnTo>
                    <a:pt x="82" y="228"/>
                  </a:lnTo>
                  <a:lnTo>
                    <a:pt x="48" y="258"/>
                  </a:lnTo>
                  <a:lnTo>
                    <a:pt x="17" y="293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45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5" name="Freeform 64"/>
            <p:cNvSpPr>
              <a:spLocks/>
            </p:cNvSpPr>
            <p:nvPr/>
          </p:nvSpPr>
          <p:spPr bwMode="auto">
            <a:xfrm>
              <a:off x="4676" y="2737"/>
              <a:ext cx="311" cy="90"/>
            </a:xfrm>
            <a:custGeom>
              <a:avLst/>
              <a:gdLst>
                <a:gd name="T0" fmla="*/ 29 w 933"/>
                <a:gd name="T1" fmla="*/ 3 h 180"/>
                <a:gd name="T2" fmla="*/ 25 w 933"/>
                <a:gd name="T3" fmla="*/ 1 h 180"/>
                <a:gd name="T4" fmla="*/ 22 w 933"/>
                <a:gd name="T5" fmla="*/ 1 h 180"/>
                <a:gd name="T6" fmla="*/ 18 w 933"/>
                <a:gd name="T7" fmla="*/ 1 h 180"/>
                <a:gd name="T8" fmla="*/ 15 w 933"/>
                <a:gd name="T9" fmla="*/ 1 h 180"/>
                <a:gd name="T10" fmla="*/ 11 w 933"/>
                <a:gd name="T11" fmla="*/ 0 h 180"/>
                <a:gd name="T12" fmla="*/ 7 w 933"/>
                <a:gd name="T13" fmla="*/ 1 h 180"/>
                <a:gd name="T14" fmla="*/ 4 w 933"/>
                <a:gd name="T15" fmla="*/ 1 h 180"/>
                <a:gd name="T16" fmla="*/ 0 w 933"/>
                <a:gd name="T17" fmla="*/ 1 h 180"/>
                <a:gd name="T18" fmla="*/ 0 w 933"/>
                <a:gd name="T19" fmla="*/ 3 h 180"/>
                <a:gd name="T20" fmla="*/ 0 w 933"/>
                <a:gd name="T21" fmla="*/ 5 h 180"/>
                <a:gd name="T22" fmla="*/ 0 w 933"/>
                <a:gd name="T23" fmla="*/ 6 h 180"/>
                <a:gd name="T24" fmla="*/ 0 w 933"/>
                <a:gd name="T25" fmla="*/ 9 h 180"/>
                <a:gd name="T26" fmla="*/ 0 w 933"/>
                <a:gd name="T27" fmla="*/ 11 h 180"/>
                <a:gd name="T28" fmla="*/ 0 w 933"/>
                <a:gd name="T29" fmla="*/ 12 h 180"/>
                <a:gd name="T30" fmla="*/ 0 w 933"/>
                <a:gd name="T31" fmla="*/ 14 h 180"/>
                <a:gd name="T32" fmla="*/ 1 w 933"/>
                <a:gd name="T33" fmla="*/ 17 h 180"/>
                <a:gd name="T34" fmla="*/ 3 w 933"/>
                <a:gd name="T35" fmla="*/ 18 h 180"/>
                <a:gd name="T36" fmla="*/ 5 w 933"/>
                <a:gd name="T37" fmla="*/ 19 h 180"/>
                <a:gd name="T38" fmla="*/ 7 w 933"/>
                <a:gd name="T39" fmla="*/ 20 h 180"/>
                <a:gd name="T40" fmla="*/ 10 w 933"/>
                <a:gd name="T41" fmla="*/ 21 h 180"/>
                <a:gd name="T42" fmla="*/ 12 w 933"/>
                <a:gd name="T43" fmla="*/ 22 h 180"/>
                <a:gd name="T44" fmla="*/ 14 w 933"/>
                <a:gd name="T45" fmla="*/ 23 h 180"/>
                <a:gd name="T46" fmla="*/ 17 w 933"/>
                <a:gd name="T47" fmla="*/ 23 h 180"/>
                <a:gd name="T48" fmla="*/ 19 w 933"/>
                <a:gd name="T49" fmla="*/ 23 h 180"/>
                <a:gd name="T50" fmla="*/ 21 w 933"/>
                <a:gd name="T51" fmla="*/ 23 h 180"/>
                <a:gd name="T52" fmla="*/ 23 w 933"/>
                <a:gd name="T53" fmla="*/ 22 h 180"/>
                <a:gd name="T54" fmla="*/ 25 w 933"/>
                <a:gd name="T55" fmla="*/ 22 h 180"/>
                <a:gd name="T56" fmla="*/ 27 w 933"/>
                <a:gd name="T57" fmla="*/ 21 h 180"/>
                <a:gd name="T58" fmla="*/ 29 w 933"/>
                <a:gd name="T59" fmla="*/ 20 h 180"/>
                <a:gd name="T60" fmla="*/ 31 w 933"/>
                <a:gd name="T61" fmla="*/ 19 h 180"/>
                <a:gd name="T62" fmla="*/ 33 w 933"/>
                <a:gd name="T63" fmla="*/ 18 h 180"/>
                <a:gd name="T64" fmla="*/ 35 w 933"/>
                <a:gd name="T65" fmla="*/ 17 h 180"/>
                <a:gd name="T66" fmla="*/ 34 w 933"/>
                <a:gd name="T67" fmla="*/ 14 h 180"/>
                <a:gd name="T68" fmla="*/ 34 w 933"/>
                <a:gd name="T69" fmla="*/ 12 h 180"/>
                <a:gd name="T70" fmla="*/ 33 w 933"/>
                <a:gd name="T71" fmla="*/ 11 h 180"/>
                <a:gd name="T72" fmla="*/ 33 w 933"/>
                <a:gd name="T73" fmla="*/ 9 h 180"/>
                <a:gd name="T74" fmla="*/ 32 w 933"/>
                <a:gd name="T75" fmla="*/ 7 h 180"/>
                <a:gd name="T76" fmla="*/ 31 w 933"/>
                <a:gd name="T77" fmla="*/ 6 h 180"/>
                <a:gd name="T78" fmla="*/ 30 w 933"/>
                <a:gd name="T79" fmla="*/ 5 h 180"/>
                <a:gd name="T80" fmla="*/ 29 w 933"/>
                <a:gd name="T81" fmla="*/ 3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80"/>
                <a:gd name="T125" fmla="*/ 933 w 933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80">
                  <a:moveTo>
                    <a:pt x="785" y="26"/>
                  </a:moveTo>
                  <a:lnTo>
                    <a:pt x="686" y="14"/>
                  </a:lnTo>
                  <a:lnTo>
                    <a:pt x="588" y="8"/>
                  </a:lnTo>
                  <a:lnTo>
                    <a:pt x="490" y="2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9"/>
                  </a:lnTo>
                  <a:lnTo>
                    <a:pt x="3" y="35"/>
                  </a:lnTo>
                  <a:lnTo>
                    <a:pt x="4" y="51"/>
                  </a:lnTo>
                  <a:lnTo>
                    <a:pt x="7" y="66"/>
                  </a:lnTo>
                  <a:lnTo>
                    <a:pt x="8" y="82"/>
                  </a:lnTo>
                  <a:lnTo>
                    <a:pt x="10" y="98"/>
                  </a:lnTo>
                  <a:lnTo>
                    <a:pt x="11" y="113"/>
                  </a:lnTo>
                  <a:lnTo>
                    <a:pt x="14" y="129"/>
                  </a:lnTo>
                  <a:lnTo>
                    <a:pt x="73" y="139"/>
                  </a:lnTo>
                  <a:lnTo>
                    <a:pt x="133" y="150"/>
                  </a:lnTo>
                  <a:lnTo>
                    <a:pt x="193" y="158"/>
                  </a:lnTo>
                  <a:lnTo>
                    <a:pt x="257" y="167"/>
                  </a:lnTo>
                  <a:lnTo>
                    <a:pt x="320" y="172"/>
                  </a:lnTo>
                  <a:lnTo>
                    <a:pt x="385" y="177"/>
                  </a:lnTo>
                  <a:lnTo>
                    <a:pt x="450" y="179"/>
                  </a:lnTo>
                  <a:lnTo>
                    <a:pt x="519" y="180"/>
                  </a:lnTo>
                  <a:lnTo>
                    <a:pt x="577" y="180"/>
                  </a:lnTo>
                  <a:lnTo>
                    <a:pt x="632" y="176"/>
                  </a:lnTo>
                  <a:lnTo>
                    <a:pt x="684" y="171"/>
                  </a:lnTo>
                  <a:lnTo>
                    <a:pt x="737" y="164"/>
                  </a:lnTo>
                  <a:lnTo>
                    <a:pt x="786" y="154"/>
                  </a:lnTo>
                  <a:lnTo>
                    <a:pt x="834" y="146"/>
                  </a:lnTo>
                  <a:lnTo>
                    <a:pt x="882" y="137"/>
                  </a:lnTo>
                  <a:lnTo>
                    <a:pt x="933" y="129"/>
                  </a:lnTo>
                  <a:lnTo>
                    <a:pt x="920" y="113"/>
                  </a:lnTo>
                  <a:lnTo>
                    <a:pt x="907" y="99"/>
                  </a:lnTo>
                  <a:lnTo>
                    <a:pt x="893" y="85"/>
                  </a:lnTo>
                  <a:lnTo>
                    <a:pt x="878" y="72"/>
                  </a:lnTo>
                  <a:lnTo>
                    <a:pt x="858" y="59"/>
                  </a:lnTo>
                  <a:lnTo>
                    <a:pt x="837" y="47"/>
                  </a:lnTo>
                  <a:lnTo>
                    <a:pt x="813" y="35"/>
                  </a:lnTo>
                  <a:lnTo>
                    <a:pt x="785" y="26"/>
                  </a:lnTo>
                  <a:close/>
                </a:path>
              </a:pathLst>
            </a:custGeom>
            <a:solidFill>
              <a:srgbClr val="45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" name="Freeform 65"/>
            <p:cNvSpPr>
              <a:spLocks/>
            </p:cNvSpPr>
            <p:nvPr/>
          </p:nvSpPr>
          <p:spPr bwMode="auto">
            <a:xfrm>
              <a:off x="4676" y="2737"/>
              <a:ext cx="311" cy="79"/>
            </a:xfrm>
            <a:custGeom>
              <a:avLst/>
              <a:gdLst>
                <a:gd name="T0" fmla="*/ 29 w 933"/>
                <a:gd name="T1" fmla="*/ 2 h 158"/>
                <a:gd name="T2" fmla="*/ 25 w 933"/>
                <a:gd name="T3" fmla="*/ 1 h 158"/>
                <a:gd name="T4" fmla="*/ 22 w 933"/>
                <a:gd name="T5" fmla="*/ 1 h 158"/>
                <a:gd name="T6" fmla="*/ 18 w 933"/>
                <a:gd name="T7" fmla="*/ 1 h 158"/>
                <a:gd name="T8" fmla="*/ 15 w 933"/>
                <a:gd name="T9" fmla="*/ 1 h 158"/>
                <a:gd name="T10" fmla="*/ 11 w 933"/>
                <a:gd name="T11" fmla="*/ 0 h 158"/>
                <a:gd name="T12" fmla="*/ 7 w 933"/>
                <a:gd name="T13" fmla="*/ 1 h 158"/>
                <a:gd name="T14" fmla="*/ 4 w 933"/>
                <a:gd name="T15" fmla="*/ 1 h 158"/>
                <a:gd name="T16" fmla="*/ 0 w 933"/>
                <a:gd name="T17" fmla="*/ 1 h 158"/>
                <a:gd name="T18" fmla="*/ 0 w 933"/>
                <a:gd name="T19" fmla="*/ 2 h 158"/>
                <a:gd name="T20" fmla="*/ 0 w 933"/>
                <a:gd name="T21" fmla="*/ 3 h 158"/>
                <a:gd name="T22" fmla="*/ 0 w 933"/>
                <a:gd name="T23" fmla="*/ 5 h 158"/>
                <a:gd name="T24" fmla="*/ 0 w 933"/>
                <a:gd name="T25" fmla="*/ 7 h 158"/>
                <a:gd name="T26" fmla="*/ 0 w 933"/>
                <a:gd name="T27" fmla="*/ 9 h 158"/>
                <a:gd name="T28" fmla="*/ 0 w 933"/>
                <a:gd name="T29" fmla="*/ 10 h 158"/>
                <a:gd name="T30" fmla="*/ 0 w 933"/>
                <a:gd name="T31" fmla="*/ 12 h 158"/>
                <a:gd name="T32" fmla="*/ 1 w 933"/>
                <a:gd name="T33" fmla="*/ 14 h 158"/>
                <a:gd name="T34" fmla="*/ 3 w 933"/>
                <a:gd name="T35" fmla="*/ 15 h 158"/>
                <a:gd name="T36" fmla="*/ 5 w 933"/>
                <a:gd name="T37" fmla="*/ 17 h 158"/>
                <a:gd name="T38" fmla="*/ 7 w 933"/>
                <a:gd name="T39" fmla="*/ 18 h 158"/>
                <a:gd name="T40" fmla="*/ 10 w 933"/>
                <a:gd name="T41" fmla="*/ 19 h 158"/>
                <a:gd name="T42" fmla="*/ 12 w 933"/>
                <a:gd name="T43" fmla="*/ 19 h 158"/>
                <a:gd name="T44" fmla="*/ 14 w 933"/>
                <a:gd name="T45" fmla="*/ 20 h 158"/>
                <a:gd name="T46" fmla="*/ 17 w 933"/>
                <a:gd name="T47" fmla="*/ 20 h 158"/>
                <a:gd name="T48" fmla="*/ 19 w 933"/>
                <a:gd name="T49" fmla="*/ 20 h 158"/>
                <a:gd name="T50" fmla="*/ 21 w 933"/>
                <a:gd name="T51" fmla="*/ 20 h 158"/>
                <a:gd name="T52" fmla="*/ 23 w 933"/>
                <a:gd name="T53" fmla="*/ 20 h 158"/>
                <a:gd name="T54" fmla="*/ 25 w 933"/>
                <a:gd name="T55" fmla="*/ 19 h 158"/>
                <a:gd name="T56" fmla="*/ 27 w 933"/>
                <a:gd name="T57" fmla="*/ 18 h 158"/>
                <a:gd name="T58" fmla="*/ 29 w 933"/>
                <a:gd name="T59" fmla="*/ 17 h 158"/>
                <a:gd name="T60" fmla="*/ 31 w 933"/>
                <a:gd name="T61" fmla="*/ 16 h 158"/>
                <a:gd name="T62" fmla="*/ 33 w 933"/>
                <a:gd name="T63" fmla="*/ 14 h 158"/>
                <a:gd name="T64" fmla="*/ 35 w 933"/>
                <a:gd name="T65" fmla="*/ 14 h 158"/>
                <a:gd name="T66" fmla="*/ 34 w 933"/>
                <a:gd name="T67" fmla="*/ 12 h 158"/>
                <a:gd name="T68" fmla="*/ 34 w 933"/>
                <a:gd name="T69" fmla="*/ 11 h 158"/>
                <a:gd name="T70" fmla="*/ 33 w 933"/>
                <a:gd name="T71" fmla="*/ 10 h 158"/>
                <a:gd name="T72" fmla="*/ 33 w 933"/>
                <a:gd name="T73" fmla="*/ 8 h 158"/>
                <a:gd name="T74" fmla="*/ 32 w 933"/>
                <a:gd name="T75" fmla="*/ 6 h 158"/>
                <a:gd name="T76" fmla="*/ 31 w 933"/>
                <a:gd name="T77" fmla="*/ 5 h 158"/>
                <a:gd name="T78" fmla="*/ 30 w 933"/>
                <a:gd name="T79" fmla="*/ 3 h 158"/>
                <a:gd name="T80" fmla="*/ 29 w 933"/>
                <a:gd name="T81" fmla="*/ 2 h 1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58"/>
                <a:gd name="T125" fmla="*/ 933 w 933"/>
                <a:gd name="T126" fmla="*/ 158 h 15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58">
                  <a:moveTo>
                    <a:pt x="785" y="23"/>
                  </a:moveTo>
                  <a:lnTo>
                    <a:pt x="686" y="12"/>
                  </a:lnTo>
                  <a:lnTo>
                    <a:pt x="588" y="7"/>
                  </a:lnTo>
                  <a:lnTo>
                    <a:pt x="490" y="2"/>
                  </a:lnTo>
                  <a:lnTo>
                    <a:pt x="392" y="2"/>
                  </a:lnTo>
                  <a:lnTo>
                    <a:pt x="293" y="0"/>
                  </a:lnTo>
                  <a:lnTo>
                    <a:pt x="196" y="2"/>
                  </a:lnTo>
                  <a:lnTo>
                    <a:pt x="97" y="2"/>
                  </a:lnTo>
                  <a:lnTo>
                    <a:pt x="0" y="4"/>
                  </a:lnTo>
                  <a:lnTo>
                    <a:pt x="1" y="17"/>
                  </a:lnTo>
                  <a:lnTo>
                    <a:pt x="3" y="30"/>
                  </a:lnTo>
                  <a:lnTo>
                    <a:pt x="4" y="44"/>
                  </a:lnTo>
                  <a:lnTo>
                    <a:pt x="7" y="58"/>
                  </a:lnTo>
                  <a:lnTo>
                    <a:pt x="8" y="71"/>
                  </a:lnTo>
                  <a:lnTo>
                    <a:pt x="10" y="85"/>
                  </a:lnTo>
                  <a:lnTo>
                    <a:pt x="11" y="98"/>
                  </a:lnTo>
                  <a:lnTo>
                    <a:pt x="14" y="113"/>
                  </a:lnTo>
                  <a:lnTo>
                    <a:pt x="73" y="122"/>
                  </a:lnTo>
                  <a:lnTo>
                    <a:pt x="133" y="131"/>
                  </a:lnTo>
                  <a:lnTo>
                    <a:pt x="193" y="139"/>
                  </a:lnTo>
                  <a:lnTo>
                    <a:pt x="257" y="147"/>
                  </a:lnTo>
                  <a:lnTo>
                    <a:pt x="320" y="151"/>
                  </a:lnTo>
                  <a:lnTo>
                    <a:pt x="385" y="156"/>
                  </a:lnTo>
                  <a:lnTo>
                    <a:pt x="450" y="157"/>
                  </a:lnTo>
                  <a:lnTo>
                    <a:pt x="519" y="158"/>
                  </a:lnTo>
                  <a:lnTo>
                    <a:pt x="577" y="157"/>
                  </a:lnTo>
                  <a:lnTo>
                    <a:pt x="632" y="155"/>
                  </a:lnTo>
                  <a:lnTo>
                    <a:pt x="684" y="149"/>
                  </a:lnTo>
                  <a:lnTo>
                    <a:pt x="737" y="144"/>
                  </a:lnTo>
                  <a:lnTo>
                    <a:pt x="786" y="136"/>
                  </a:lnTo>
                  <a:lnTo>
                    <a:pt x="834" y="128"/>
                  </a:lnTo>
                  <a:lnTo>
                    <a:pt x="882" y="119"/>
                  </a:lnTo>
                  <a:lnTo>
                    <a:pt x="933" y="113"/>
                  </a:lnTo>
                  <a:lnTo>
                    <a:pt x="920" y="100"/>
                  </a:lnTo>
                  <a:lnTo>
                    <a:pt x="907" y="88"/>
                  </a:lnTo>
                  <a:lnTo>
                    <a:pt x="893" y="76"/>
                  </a:lnTo>
                  <a:lnTo>
                    <a:pt x="878" y="64"/>
                  </a:lnTo>
                  <a:lnTo>
                    <a:pt x="858" y="53"/>
                  </a:lnTo>
                  <a:lnTo>
                    <a:pt x="837" y="41"/>
                  </a:lnTo>
                  <a:lnTo>
                    <a:pt x="813" y="30"/>
                  </a:lnTo>
                  <a:lnTo>
                    <a:pt x="785" y="23"/>
                  </a:lnTo>
                  <a:close/>
                </a:path>
              </a:pathLst>
            </a:custGeom>
            <a:solidFill>
              <a:srgbClr val="520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Freeform 66"/>
            <p:cNvSpPr>
              <a:spLocks/>
            </p:cNvSpPr>
            <p:nvPr/>
          </p:nvSpPr>
          <p:spPr bwMode="auto">
            <a:xfrm>
              <a:off x="4676" y="2737"/>
              <a:ext cx="311" cy="68"/>
            </a:xfrm>
            <a:custGeom>
              <a:avLst/>
              <a:gdLst>
                <a:gd name="T0" fmla="*/ 29 w 933"/>
                <a:gd name="T1" fmla="*/ 2 h 136"/>
                <a:gd name="T2" fmla="*/ 25 w 933"/>
                <a:gd name="T3" fmla="*/ 1 h 136"/>
                <a:gd name="T4" fmla="*/ 22 w 933"/>
                <a:gd name="T5" fmla="*/ 1 h 136"/>
                <a:gd name="T6" fmla="*/ 18 w 933"/>
                <a:gd name="T7" fmla="*/ 0 h 136"/>
                <a:gd name="T8" fmla="*/ 15 w 933"/>
                <a:gd name="T9" fmla="*/ 0 h 136"/>
                <a:gd name="T10" fmla="*/ 11 w 933"/>
                <a:gd name="T11" fmla="*/ 0 h 136"/>
                <a:gd name="T12" fmla="*/ 7 w 933"/>
                <a:gd name="T13" fmla="*/ 0 h 136"/>
                <a:gd name="T14" fmla="*/ 4 w 933"/>
                <a:gd name="T15" fmla="*/ 1 h 136"/>
                <a:gd name="T16" fmla="*/ 0 w 933"/>
                <a:gd name="T17" fmla="*/ 1 h 136"/>
                <a:gd name="T18" fmla="*/ 0 w 933"/>
                <a:gd name="T19" fmla="*/ 1 h 136"/>
                <a:gd name="T20" fmla="*/ 0 w 933"/>
                <a:gd name="T21" fmla="*/ 3 h 136"/>
                <a:gd name="T22" fmla="*/ 0 w 933"/>
                <a:gd name="T23" fmla="*/ 4 h 136"/>
                <a:gd name="T24" fmla="*/ 0 w 933"/>
                <a:gd name="T25" fmla="*/ 6 h 136"/>
                <a:gd name="T26" fmla="*/ 0 w 933"/>
                <a:gd name="T27" fmla="*/ 7 h 136"/>
                <a:gd name="T28" fmla="*/ 0 w 933"/>
                <a:gd name="T29" fmla="*/ 9 h 136"/>
                <a:gd name="T30" fmla="*/ 0 w 933"/>
                <a:gd name="T31" fmla="*/ 10 h 136"/>
                <a:gd name="T32" fmla="*/ 1 w 933"/>
                <a:gd name="T33" fmla="*/ 12 h 136"/>
                <a:gd name="T34" fmla="*/ 3 w 933"/>
                <a:gd name="T35" fmla="*/ 13 h 136"/>
                <a:gd name="T36" fmla="*/ 5 w 933"/>
                <a:gd name="T37" fmla="*/ 14 h 136"/>
                <a:gd name="T38" fmla="*/ 7 w 933"/>
                <a:gd name="T39" fmla="*/ 14 h 136"/>
                <a:gd name="T40" fmla="*/ 10 w 933"/>
                <a:gd name="T41" fmla="*/ 15 h 136"/>
                <a:gd name="T42" fmla="*/ 12 w 933"/>
                <a:gd name="T43" fmla="*/ 16 h 136"/>
                <a:gd name="T44" fmla="*/ 14 w 933"/>
                <a:gd name="T45" fmla="*/ 17 h 136"/>
                <a:gd name="T46" fmla="*/ 17 w 933"/>
                <a:gd name="T47" fmla="*/ 17 h 136"/>
                <a:gd name="T48" fmla="*/ 19 w 933"/>
                <a:gd name="T49" fmla="*/ 17 h 136"/>
                <a:gd name="T50" fmla="*/ 21 w 933"/>
                <a:gd name="T51" fmla="*/ 17 h 136"/>
                <a:gd name="T52" fmla="*/ 23 w 933"/>
                <a:gd name="T53" fmla="*/ 17 h 136"/>
                <a:gd name="T54" fmla="*/ 25 w 933"/>
                <a:gd name="T55" fmla="*/ 15 h 136"/>
                <a:gd name="T56" fmla="*/ 27 w 933"/>
                <a:gd name="T57" fmla="*/ 15 h 136"/>
                <a:gd name="T58" fmla="*/ 29 w 933"/>
                <a:gd name="T59" fmla="*/ 14 h 136"/>
                <a:gd name="T60" fmla="*/ 31 w 933"/>
                <a:gd name="T61" fmla="*/ 13 h 136"/>
                <a:gd name="T62" fmla="*/ 33 w 933"/>
                <a:gd name="T63" fmla="*/ 12 h 136"/>
                <a:gd name="T64" fmla="*/ 35 w 933"/>
                <a:gd name="T65" fmla="*/ 12 h 136"/>
                <a:gd name="T66" fmla="*/ 34 w 933"/>
                <a:gd name="T67" fmla="*/ 10 h 136"/>
                <a:gd name="T68" fmla="*/ 34 w 933"/>
                <a:gd name="T69" fmla="*/ 9 h 136"/>
                <a:gd name="T70" fmla="*/ 33 w 933"/>
                <a:gd name="T71" fmla="*/ 8 h 136"/>
                <a:gd name="T72" fmla="*/ 33 w 933"/>
                <a:gd name="T73" fmla="*/ 6 h 136"/>
                <a:gd name="T74" fmla="*/ 32 w 933"/>
                <a:gd name="T75" fmla="*/ 5 h 136"/>
                <a:gd name="T76" fmla="*/ 31 w 933"/>
                <a:gd name="T77" fmla="*/ 4 h 136"/>
                <a:gd name="T78" fmla="*/ 30 w 933"/>
                <a:gd name="T79" fmla="*/ 3 h 136"/>
                <a:gd name="T80" fmla="*/ 29 w 933"/>
                <a:gd name="T81" fmla="*/ 2 h 1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36"/>
                <a:gd name="T125" fmla="*/ 933 w 933"/>
                <a:gd name="T126" fmla="*/ 136 h 1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36">
                  <a:moveTo>
                    <a:pt x="785" y="19"/>
                  </a:moveTo>
                  <a:lnTo>
                    <a:pt x="686" y="10"/>
                  </a:lnTo>
                  <a:lnTo>
                    <a:pt x="588" y="6"/>
                  </a:lnTo>
                  <a:lnTo>
                    <a:pt x="490" y="0"/>
                  </a:lnTo>
                  <a:lnTo>
                    <a:pt x="392" y="0"/>
                  </a:lnTo>
                  <a:lnTo>
                    <a:pt x="293" y="0"/>
                  </a:lnTo>
                  <a:lnTo>
                    <a:pt x="196" y="0"/>
                  </a:lnTo>
                  <a:lnTo>
                    <a:pt x="97" y="2"/>
                  </a:lnTo>
                  <a:lnTo>
                    <a:pt x="0" y="3"/>
                  </a:lnTo>
                  <a:lnTo>
                    <a:pt x="1" y="15"/>
                  </a:lnTo>
                  <a:lnTo>
                    <a:pt x="3" y="27"/>
                  </a:lnTo>
                  <a:lnTo>
                    <a:pt x="4" y="38"/>
                  </a:lnTo>
                  <a:lnTo>
                    <a:pt x="7" y="50"/>
                  </a:lnTo>
                  <a:lnTo>
                    <a:pt x="8" y="62"/>
                  </a:lnTo>
                  <a:lnTo>
                    <a:pt x="10" y="74"/>
                  </a:lnTo>
                  <a:lnTo>
                    <a:pt x="11" y="85"/>
                  </a:lnTo>
                  <a:lnTo>
                    <a:pt x="14" y="97"/>
                  </a:lnTo>
                  <a:lnTo>
                    <a:pt x="73" y="105"/>
                  </a:lnTo>
                  <a:lnTo>
                    <a:pt x="133" y="113"/>
                  </a:lnTo>
                  <a:lnTo>
                    <a:pt x="193" y="119"/>
                  </a:lnTo>
                  <a:lnTo>
                    <a:pt x="257" y="126"/>
                  </a:lnTo>
                  <a:lnTo>
                    <a:pt x="320" y="128"/>
                  </a:lnTo>
                  <a:lnTo>
                    <a:pt x="385" y="132"/>
                  </a:lnTo>
                  <a:lnTo>
                    <a:pt x="450" y="135"/>
                  </a:lnTo>
                  <a:lnTo>
                    <a:pt x="519" y="136"/>
                  </a:lnTo>
                  <a:lnTo>
                    <a:pt x="577" y="135"/>
                  </a:lnTo>
                  <a:lnTo>
                    <a:pt x="632" y="132"/>
                  </a:lnTo>
                  <a:lnTo>
                    <a:pt x="684" y="127"/>
                  </a:lnTo>
                  <a:lnTo>
                    <a:pt x="737" y="123"/>
                  </a:lnTo>
                  <a:lnTo>
                    <a:pt x="786" y="117"/>
                  </a:lnTo>
                  <a:lnTo>
                    <a:pt x="834" y="110"/>
                  </a:lnTo>
                  <a:lnTo>
                    <a:pt x="882" y="102"/>
                  </a:lnTo>
                  <a:lnTo>
                    <a:pt x="933" y="97"/>
                  </a:lnTo>
                  <a:lnTo>
                    <a:pt x="920" y="85"/>
                  </a:lnTo>
                  <a:lnTo>
                    <a:pt x="907" y="75"/>
                  </a:lnTo>
                  <a:lnTo>
                    <a:pt x="893" y="64"/>
                  </a:lnTo>
                  <a:lnTo>
                    <a:pt x="878" y="54"/>
                  </a:lnTo>
                  <a:lnTo>
                    <a:pt x="858" y="44"/>
                  </a:lnTo>
                  <a:lnTo>
                    <a:pt x="837" y="34"/>
                  </a:lnTo>
                  <a:lnTo>
                    <a:pt x="813" y="27"/>
                  </a:lnTo>
                  <a:lnTo>
                    <a:pt x="785" y="19"/>
                  </a:lnTo>
                  <a:close/>
                </a:path>
              </a:pathLst>
            </a:custGeom>
            <a:solidFill>
              <a:srgbClr val="5E1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8" name="Freeform 67"/>
            <p:cNvSpPr>
              <a:spLocks/>
            </p:cNvSpPr>
            <p:nvPr/>
          </p:nvSpPr>
          <p:spPr bwMode="auto">
            <a:xfrm>
              <a:off x="4676" y="2735"/>
              <a:ext cx="311" cy="58"/>
            </a:xfrm>
            <a:custGeom>
              <a:avLst/>
              <a:gdLst>
                <a:gd name="T0" fmla="*/ 29 w 933"/>
                <a:gd name="T1" fmla="*/ 3 h 115"/>
                <a:gd name="T2" fmla="*/ 25 w 933"/>
                <a:gd name="T3" fmla="*/ 2 h 115"/>
                <a:gd name="T4" fmla="*/ 22 w 933"/>
                <a:gd name="T5" fmla="*/ 1 h 115"/>
                <a:gd name="T6" fmla="*/ 18 w 933"/>
                <a:gd name="T7" fmla="*/ 1 h 115"/>
                <a:gd name="T8" fmla="*/ 15 w 933"/>
                <a:gd name="T9" fmla="*/ 1 h 115"/>
                <a:gd name="T10" fmla="*/ 11 w 933"/>
                <a:gd name="T11" fmla="*/ 0 h 115"/>
                <a:gd name="T12" fmla="*/ 7 w 933"/>
                <a:gd name="T13" fmla="*/ 1 h 115"/>
                <a:gd name="T14" fmla="*/ 4 w 933"/>
                <a:gd name="T15" fmla="*/ 1 h 115"/>
                <a:gd name="T16" fmla="*/ 0 w 933"/>
                <a:gd name="T17" fmla="*/ 1 h 115"/>
                <a:gd name="T18" fmla="*/ 0 w 933"/>
                <a:gd name="T19" fmla="*/ 2 h 115"/>
                <a:gd name="T20" fmla="*/ 0 w 933"/>
                <a:gd name="T21" fmla="*/ 3 h 115"/>
                <a:gd name="T22" fmla="*/ 0 w 933"/>
                <a:gd name="T23" fmla="*/ 4 h 115"/>
                <a:gd name="T24" fmla="*/ 0 w 933"/>
                <a:gd name="T25" fmla="*/ 6 h 115"/>
                <a:gd name="T26" fmla="*/ 0 w 933"/>
                <a:gd name="T27" fmla="*/ 7 h 115"/>
                <a:gd name="T28" fmla="*/ 0 w 933"/>
                <a:gd name="T29" fmla="*/ 8 h 115"/>
                <a:gd name="T30" fmla="*/ 0 w 933"/>
                <a:gd name="T31" fmla="*/ 9 h 115"/>
                <a:gd name="T32" fmla="*/ 1 w 933"/>
                <a:gd name="T33" fmla="*/ 11 h 115"/>
                <a:gd name="T34" fmla="*/ 3 w 933"/>
                <a:gd name="T35" fmla="*/ 12 h 115"/>
                <a:gd name="T36" fmla="*/ 5 w 933"/>
                <a:gd name="T37" fmla="*/ 12 h 115"/>
                <a:gd name="T38" fmla="*/ 7 w 933"/>
                <a:gd name="T39" fmla="*/ 13 h 115"/>
                <a:gd name="T40" fmla="*/ 10 w 933"/>
                <a:gd name="T41" fmla="*/ 14 h 115"/>
                <a:gd name="T42" fmla="*/ 12 w 933"/>
                <a:gd name="T43" fmla="*/ 14 h 115"/>
                <a:gd name="T44" fmla="*/ 14 w 933"/>
                <a:gd name="T45" fmla="*/ 14 h 115"/>
                <a:gd name="T46" fmla="*/ 17 w 933"/>
                <a:gd name="T47" fmla="*/ 15 h 115"/>
                <a:gd name="T48" fmla="*/ 19 w 933"/>
                <a:gd name="T49" fmla="*/ 15 h 115"/>
                <a:gd name="T50" fmla="*/ 21 w 933"/>
                <a:gd name="T51" fmla="*/ 15 h 115"/>
                <a:gd name="T52" fmla="*/ 23 w 933"/>
                <a:gd name="T53" fmla="*/ 14 h 115"/>
                <a:gd name="T54" fmla="*/ 25 w 933"/>
                <a:gd name="T55" fmla="*/ 14 h 115"/>
                <a:gd name="T56" fmla="*/ 27 w 933"/>
                <a:gd name="T57" fmla="*/ 13 h 115"/>
                <a:gd name="T58" fmla="*/ 29 w 933"/>
                <a:gd name="T59" fmla="*/ 13 h 115"/>
                <a:gd name="T60" fmla="*/ 31 w 933"/>
                <a:gd name="T61" fmla="*/ 12 h 115"/>
                <a:gd name="T62" fmla="*/ 33 w 933"/>
                <a:gd name="T63" fmla="*/ 11 h 115"/>
                <a:gd name="T64" fmla="*/ 35 w 933"/>
                <a:gd name="T65" fmla="*/ 11 h 115"/>
                <a:gd name="T66" fmla="*/ 34 w 933"/>
                <a:gd name="T67" fmla="*/ 9 h 115"/>
                <a:gd name="T68" fmla="*/ 34 w 933"/>
                <a:gd name="T69" fmla="*/ 8 h 115"/>
                <a:gd name="T70" fmla="*/ 33 w 933"/>
                <a:gd name="T71" fmla="*/ 7 h 115"/>
                <a:gd name="T72" fmla="*/ 33 w 933"/>
                <a:gd name="T73" fmla="*/ 6 h 115"/>
                <a:gd name="T74" fmla="*/ 32 w 933"/>
                <a:gd name="T75" fmla="*/ 5 h 115"/>
                <a:gd name="T76" fmla="*/ 31 w 933"/>
                <a:gd name="T77" fmla="*/ 4 h 115"/>
                <a:gd name="T78" fmla="*/ 30 w 933"/>
                <a:gd name="T79" fmla="*/ 3 h 115"/>
                <a:gd name="T80" fmla="*/ 29 w 933"/>
                <a:gd name="T81" fmla="*/ 3 h 11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933"/>
                <a:gd name="T124" fmla="*/ 0 h 115"/>
                <a:gd name="T125" fmla="*/ 933 w 933"/>
                <a:gd name="T126" fmla="*/ 115 h 11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933" h="115">
                  <a:moveTo>
                    <a:pt x="785" y="18"/>
                  </a:moveTo>
                  <a:lnTo>
                    <a:pt x="686" y="10"/>
                  </a:lnTo>
                  <a:lnTo>
                    <a:pt x="588" y="5"/>
                  </a:lnTo>
                  <a:lnTo>
                    <a:pt x="490" y="1"/>
                  </a:lnTo>
                  <a:lnTo>
                    <a:pt x="392" y="1"/>
                  </a:lnTo>
                  <a:lnTo>
                    <a:pt x="293" y="0"/>
                  </a:lnTo>
                  <a:lnTo>
                    <a:pt x="196" y="1"/>
                  </a:lnTo>
                  <a:lnTo>
                    <a:pt x="97" y="1"/>
                  </a:lnTo>
                  <a:lnTo>
                    <a:pt x="0" y="4"/>
                  </a:lnTo>
                  <a:lnTo>
                    <a:pt x="1" y="13"/>
                  </a:lnTo>
                  <a:lnTo>
                    <a:pt x="3" y="23"/>
                  </a:lnTo>
                  <a:lnTo>
                    <a:pt x="4" y="32"/>
                  </a:lnTo>
                  <a:lnTo>
                    <a:pt x="7" y="43"/>
                  </a:lnTo>
                  <a:lnTo>
                    <a:pt x="8" y="52"/>
                  </a:lnTo>
                  <a:lnTo>
                    <a:pt x="10" y="63"/>
                  </a:lnTo>
                  <a:lnTo>
                    <a:pt x="11" y="72"/>
                  </a:lnTo>
                  <a:lnTo>
                    <a:pt x="14" y="82"/>
                  </a:lnTo>
                  <a:lnTo>
                    <a:pt x="73" y="89"/>
                  </a:lnTo>
                  <a:lnTo>
                    <a:pt x="133" y="95"/>
                  </a:lnTo>
                  <a:lnTo>
                    <a:pt x="193" y="100"/>
                  </a:lnTo>
                  <a:lnTo>
                    <a:pt x="257" y="106"/>
                  </a:lnTo>
                  <a:lnTo>
                    <a:pt x="320" y="108"/>
                  </a:lnTo>
                  <a:lnTo>
                    <a:pt x="385" y="112"/>
                  </a:lnTo>
                  <a:lnTo>
                    <a:pt x="450" y="113"/>
                  </a:lnTo>
                  <a:lnTo>
                    <a:pt x="519" y="115"/>
                  </a:lnTo>
                  <a:lnTo>
                    <a:pt x="577" y="113"/>
                  </a:lnTo>
                  <a:lnTo>
                    <a:pt x="632" y="112"/>
                  </a:lnTo>
                  <a:lnTo>
                    <a:pt x="684" y="108"/>
                  </a:lnTo>
                  <a:lnTo>
                    <a:pt x="737" y="104"/>
                  </a:lnTo>
                  <a:lnTo>
                    <a:pt x="786" y="98"/>
                  </a:lnTo>
                  <a:lnTo>
                    <a:pt x="834" y="93"/>
                  </a:lnTo>
                  <a:lnTo>
                    <a:pt x="882" y="86"/>
                  </a:lnTo>
                  <a:lnTo>
                    <a:pt x="933" y="82"/>
                  </a:lnTo>
                  <a:lnTo>
                    <a:pt x="920" y="72"/>
                  </a:lnTo>
                  <a:lnTo>
                    <a:pt x="907" y="63"/>
                  </a:lnTo>
                  <a:lnTo>
                    <a:pt x="893" y="55"/>
                  </a:lnTo>
                  <a:lnTo>
                    <a:pt x="878" y="47"/>
                  </a:lnTo>
                  <a:lnTo>
                    <a:pt x="858" y="39"/>
                  </a:lnTo>
                  <a:lnTo>
                    <a:pt x="837" y="31"/>
                  </a:lnTo>
                  <a:lnTo>
                    <a:pt x="813" y="23"/>
                  </a:lnTo>
                  <a:lnTo>
                    <a:pt x="785" y="18"/>
                  </a:lnTo>
                  <a:close/>
                </a:path>
              </a:pathLst>
            </a:custGeom>
            <a:solidFill>
              <a:srgbClr val="6B1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9" name="Freeform 68"/>
            <p:cNvSpPr>
              <a:spLocks/>
            </p:cNvSpPr>
            <p:nvPr/>
          </p:nvSpPr>
          <p:spPr bwMode="auto">
            <a:xfrm>
              <a:off x="4938" y="2643"/>
              <a:ext cx="325" cy="169"/>
            </a:xfrm>
            <a:custGeom>
              <a:avLst/>
              <a:gdLst>
                <a:gd name="T0" fmla="*/ 36 w 975"/>
                <a:gd name="T1" fmla="*/ 9 h 338"/>
                <a:gd name="T2" fmla="*/ 30 w 975"/>
                <a:gd name="T3" fmla="*/ 3 h 338"/>
                <a:gd name="T4" fmla="*/ 24 w 975"/>
                <a:gd name="T5" fmla="*/ 1 h 338"/>
                <a:gd name="T6" fmla="*/ 19 w 975"/>
                <a:gd name="T7" fmla="*/ 0 h 338"/>
                <a:gd name="T8" fmla="*/ 15 w 975"/>
                <a:gd name="T9" fmla="*/ 3 h 338"/>
                <a:gd name="T10" fmla="*/ 11 w 975"/>
                <a:gd name="T11" fmla="*/ 6 h 338"/>
                <a:gd name="T12" fmla="*/ 7 w 975"/>
                <a:gd name="T13" fmla="*/ 11 h 338"/>
                <a:gd name="T14" fmla="*/ 3 w 975"/>
                <a:gd name="T15" fmla="*/ 19 h 338"/>
                <a:gd name="T16" fmla="*/ 0 w 975"/>
                <a:gd name="T17" fmla="*/ 26 h 338"/>
                <a:gd name="T18" fmla="*/ 1 w 975"/>
                <a:gd name="T19" fmla="*/ 29 h 338"/>
                <a:gd name="T20" fmla="*/ 1 w 975"/>
                <a:gd name="T21" fmla="*/ 31 h 338"/>
                <a:gd name="T22" fmla="*/ 2 w 975"/>
                <a:gd name="T23" fmla="*/ 34 h 338"/>
                <a:gd name="T24" fmla="*/ 3 w 975"/>
                <a:gd name="T25" fmla="*/ 36 h 338"/>
                <a:gd name="T26" fmla="*/ 4 w 975"/>
                <a:gd name="T27" fmla="*/ 37 h 338"/>
                <a:gd name="T28" fmla="*/ 5 w 975"/>
                <a:gd name="T29" fmla="*/ 39 h 338"/>
                <a:gd name="T30" fmla="*/ 6 w 975"/>
                <a:gd name="T31" fmla="*/ 40 h 338"/>
                <a:gd name="T32" fmla="*/ 7 w 975"/>
                <a:gd name="T33" fmla="*/ 41 h 338"/>
                <a:gd name="T34" fmla="*/ 10 w 975"/>
                <a:gd name="T35" fmla="*/ 41 h 338"/>
                <a:gd name="T36" fmla="*/ 13 w 975"/>
                <a:gd name="T37" fmla="*/ 41 h 338"/>
                <a:gd name="T38" fmla="*/ 16 w 975"/>
                <a:gd name="T39" fmla="*/ 41 h 338"/>
                <a:gd name="T40" fmla="*/ 18 w 975"/>
                <a:gd name="T41" fmla="*/ 42 h 338"/>
                <a:gd name="T42" fmla="*/ 21 w 975"/>
                <a:gd name="T43" fmla="*/ 42 h 338"/>
                <a:gd name="T44" fmla="*/ 24 w 975"/>
                <a:gd name="T45" fmla="*/ 42 h 338"/>
                <a:gd name="T46" fmla="*/ 27 w 975"/>
                <a:gd name="T47" fmla="*/ 42 h 338"/>
                <a:gd name="T48" fmla="*/ 30 w 975"/>
                <a:gd name="T49" fmla="*/ 42 h 338"/>
                <a:gd name="T50" fmla="*/ 31 w 975"/>
                <a:gd name="T51" fmla="*/ 42 h 338"/>
                <a:gd name="T52" fmla="*/ 32 w 975"/>
                <a:gd name="T53" fmla="*/ 40 h 338"/>
                <a:gd name="T54" fmla="*/ 33 w 975"/>
                <a:gd name="T55" fmla="*/ 36 h 338"/>
                <a:gd name="T56" fmla="*/ 34 w 975"/>
                <a:gd name="T57" fmla="*/ 31 h 338"/>
                <a:gd name="T58" fmla="*/ 35 w 975"/>
                <a:gd name="T59" fmla="*/ 26 h 338"/>
                <a:gd name="T60" fmla="*/ 35 w 975"/>
                <a:gd name="T61" fmla="*/ 21 h 338"/>
                <a:gd name="T62" fmla="*/ 36 w 975"/>
                <a:gd name="T63" fmla="*/ 14 h 338"/>
                <a:gd name="T64" fmla="*/ 36 w 975"/>
                <a:gd name="T65" fmla="*/ 9 h 3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75"/>
                <a:gd name="T100" fmla="*/ 0 h 338"/>
                <a:gd name="T101" fmla="*/ 975 w 975"/>
                <a:gd name="T102" fmla="*/ 338 h 3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75" h="338">
                  <a:moveTo>
                    <a:pt x="975" y="70"/>
                  </a:moveTo>
                  <a:lnTo>
                    <a:pt x="808" y="25"/>
                  </a:lnTo>
                  <a:lnTo>
                    <a:pt x="660" y="2"/>
                  </a:lnTo>
                  <a:lnTo>
                    <a:pt x="525" y="0"/>
                  </a:lnTo>
                  <a:lnTo>
                    <a:pt x="403" y="17"/>
                  </a:lnTo>
                  <a:lnTo>
                    <a:pt x="290" y="48"/>
                  </a:lnTo>
                  <a:lnTo>
                    <a:pt x="186" y="94"/>
                  </a:lnTo>
                  <a:lnTo>
                    <a:pt x="90" y="150"/>
                  </a:lnTo>
                  <a:lnTo>
                    <a:pt x="0" y="214"/>
                  </a:lnTo>
                  <a:lnTo>
                    <a:pt x="14" y="233"/>
                  </a:lnTo>
                  <a:lnTo>
                    <a:pt x="32" y="252"/>
                  </a:lnTo>
                  <a:lnTo>
                    <a:pt x="52" y="267"/>
                  </a:lnTo>
                  <a:lnTo>
                    <a:pt x="76" y="283"/>
                  </a:lnTo>
                  <a:lnTo>
                    <a:pt x="101" y="295"/>
                  </a:lnTo>
                  <a:lnTo>
                    <a:pt x="131" y="305"/>
                  </a:lnTo>
                  <a:lnTo>
                    <a:pt x="163" y="313"/>
                  </a:lnTo>
                  <a:lnTo>
                    <a:pt x="200" y="321"/>
                  </a:lnTo>
                  <a:lnTo>
                    <a:pt x="273" y="322"/>
                  </a:lnTo>
                  <a:lnTo>
                    <a:pt x="348" y="325"/>
                  </a:lnTo>
                  <a:lnTo>
                    <a:pt x="423" y="326"/>
                  </a:lnTo>
                  <a:lnTo>
                    <a:pt x="499" y="329"/>
                  </a:lnTo>
                  <a:lnTo>
                    <a:pt x="573" y="330"/>
                  </a:lnTo>
                  <a:lnTo>
                    <a:pt x="648" y="333"/>
                  </a:lnTo>
                  <a:lnTo>
                    <a:pt x="722" y="334"/>
                  </a:lnTo>
                  <a:lnTo>
                    <a:pt x="799" y="338"/>
                  </a:lnTo>
                  <a:lnTo>
                    <a:pt x="841" y="331"/>
                  </a:lnTo>
                  <a:lnTo>
                    <a:pt x="875" y="313"/>
                  </a:lnTo>
                  <a:lnTo>
                    <a:pt x="900" y="286"/>
                  </a:lnTo>
                  <a:lnTo>
                    <a:pt x="921" y="250"/>
                  </a:lnTo>
                  <a:lnTo>
                    <a:pt x="935" y="209"/>
                  </a:lnTo>
                  <a:lnTo>
                    <a:pt x="950" y="163"/>
                  </a:lnTo>
                  <a:lnTo>
                    <a:pt x="961" y="116"/>
                  </a:lnTo>
                  <a:lnTo>
                    <a:pt x="975" y="70"/>
                  </a:lnTo>
                  <a:close/>
                </a:path>
              </a:pathLst>
            </a:custGeom>
            <a:solidFill>
              <a:srgbClr val="6317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" name="Freeform 69"/>
            <p:cNvSpPr>
              <a:spLocks/>
            </p:cNvSpPr>
            <p:nvPr/>
          </p:nvSpPr>
          <p:spPr bwMode="auto">
            <a:xfrm>
              <a:off x="4949" y="2648"/>
              <a:ext cx="303" cy="157"/>
            </a:xfrm>
            <a:custGeom>
              <a:avLst/>
              <a:gdLst>
                <a:gd name="T0" fmla="*/ 34 w 909"/>
                <a:gd name="T1" fmla="*/ 8 h 315"/>
                <a:gd name="T2" fmla="*/ 28 w 909"/>
                <a:gd name="T3" fmla="*/ 2 h 315"/>
                <a:gd name="T4" fmla="*/ 23 w 909"/>
                <a:gd name="T5" fmla="*/ 0 h 315"/>
                <a:gd name="T6" fmla="*/ 18 w 909"/>
                <a:gd name="T7" fmla="*/ 0 h 315"/>
                <a:gd name="T8" fmla="*/ 14 w 909"/>
                <a:gd name="T9" fmla="*/ 2 h 315"/>
                <a:gd name="T10" fmla="*/ 10 w 909"/>
                <a:gd name="T11" fmla="*/ 5 h 315"/>
                <a:gd name="T12" fmla="*/ 6 w 909"/>
                <a:gd name="T13" fmla="*/ 10 h 315"/>
                <a:gd name="T14" fmla="*/ 3 w 909"/>
                <a:gd name="T15" fmla="*/ 17 h 315"/>
                <a:gd name="T16" fmla="*/ 0 w 909"/>
                <a:gd name="T17" fmla="*/ 24 h 315"/>
                <a:gd name="T18" fmla="*/ 0 w 909"/>
                <a:gd name="T19" fmla="*/ 27 h 315"/>
                <a:gd name="T20" fmla="*/ 1 w 909"/>
                <a:gd name="T21" fmla="*/ 29 h 315"/>
                <a:gd name="T22" fmla="*/ 2 w 909"/>
                <a:gd name="T23" fmla="*/ 31 h 315"/>
                <a:gd name="T24" fmla="*/ 3 w 909"/>
                <a:gd name="T25" fmla="*/ 33 h 315"/>
                <a:gd name="T26" fmla="*/ 3 w 909"/>
                <a:gd name="T27" fmla="*/ 34 h 315"/>
                <a:gd name="T28" fmla="*/ 5 w 909"/>
                <a:gd name="T29" fmla="*/ 35 h 315"/>
                <a:gd name="T30" fmla="*/ 6 w 909"/>
                <a:gd name="T31" fmla="*/ 36 h 315"/>
                <a:gd name="T32" fmla="*/ 7 w 909"/>
                <a:gd name="T33" fmla="*/ 37 h 315"/>
                <a:gd name="T34" fmla="*/ 9 w 909"/>
                <a:gd name="T35" fmla="*/ 37 h 315"/>
                <a:gd name="T36" fmla="*/ 12 w 909"/>
                <a:gd name="T37" fmla="*/ 37 h 315"/>
                <a:gd name="T38" fmla="*/ 15 w 909"/>
                <a:gd name="T39" fmla="*/ 37 h 315"/>
                <a:gd name="T40" fmla="*/ 17 w 909"/>
                <a:gd name="T41" fmla="*/ 38 h 315"/>
                <a:gd name="T42" fmla="*/ 20 w 909"/>
                <a:gd name="T43" fmla="*/ 38 h 315"/>
                <a:gd name="T44" fmla="*/ 22 w 909"/>
                <a:gd name="T45" fmla="*/ 38 h 315"/>
                <a:gd name="T46" fmla="*/ 25 w 909"/>
                <a:gd name="T47" fmla="*/ 39 h 315"/>
                <a:gd name="T48" fmla="*/ 28 w 909"/>
                <a:gd name="T49" fmla="*/ 39 h 315"/>
                <a:gd name="T50" fmla="*/ 29 w 909"/>
                <a:gd name="T51" fmla="*/ 38 h 315"/>
                <a:gd name="T52" fmla="*/ 30 w 909"/>
                <a:gd name="T53" fmla="*/ 36 h 315"/>
                <a:gd name="T54" fmla="*/ 31 w 909"/>
                <a:gd name="T55" fmla="*/ 33 h 315"/>
                <a:gd name="T56" fmla="*/ 32 w 909"/>
                <a:gd name="T57" fmla="*/ 29 h 315"/>
                <a:gd name="T58" fmla="*/ 32 w 909"/>
                <a:gd name="T59" fmla="*/ 24 h 315"/>
                <a:gd name="T60" fmla="*/ 33 w 909"/>
                <a:gd name="T61" fmla="*/ 19 h 315"/>
                <a:gd name="T62" fmla="*/ 33 w 909"/>
                <a:gd name="T63" fmla="*/ 13 h 315"/>
                <a:gd name="T64" fmla="*/ 34 w 909"/>
                <a:gd name="T65" fmla="*/ 8 h 3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909"/>
                <a:gd name="T100" fmla="*/ 0 h 315"/>
                <a:gd name="T101" fmla="*/ 909 w 909"/>
                <a:gd name="T102" fmla="*/ 315 h 3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909" h="315">
                  <a:moveTo>
                    <a:pt x="909" y="66"/>
                  </a:moveTo>
                  <a:lnTo>
                    <a:pt x="753" y="22"/>
                  </a:lnTo>
                  <a:lnTo>
                    <a:pt x="615" y="1"/>
                  </a:lnTo>
                  <a:lnTo>
                    <a:pt x="488" y="0"/>
                  </a:lnTo>
                  <a:lnTo>
                    <a:pt x="375" y="16"/>
                  </a:lnTo>
                  <a:lnTo>
                    <a:pt x="269" y="46"/>
                  </a:lnTo>
                  <a:lnTo>
                    <a:pt x="173" y="87"/>
                  </a:lnTo>
                  <a:lnTo>
                    <a:pt x="83" y="138"/>
                  </a:lnTo>
                  <a:lnTo>
                    <a:pt x="0" y="198"/>
                  </a:lnTo>
                  <a:lnTo>
                    <a:pt x="11" y="217"/>
                  </a:lnTo>
                  <a:lnTo>
                    <a:pt x="28" y="235"/>
                  </a:lnTo>
                  <a:lnTo>
                    <a:pt x="48" y="249"/>
                  </a:lnTo>
                  <a:lnTo>
                    <a:pt x="70" y="264"/>
                  </a:lnTo>
                  <a:lnTo>
                    <a:pt x="94" y="274"/>
                  </a:lnTo>
                  <a:lnTo>
                    <a:pt x="122" y="285"/>
                  </a:lnTo>
                  <a:lnTo>
                    <a:pt x="152" y="291"/>
                  </a:lnTo>
                  <a:lnTo>
                    <a:pt x="186" y="298"/>
                  </a:lnTo>
                  <a:lnTo>
                    <a:pt x="255" y="299"/>
                  </a:lnTo>
                  <a:lnTo>
                    <a:pt x="324" y="301"/>
                  </a:lnTo>
                  <a:lnTo>
                    <a:pt x="393" y="303"/>
                  </a:lnTo>
                  <a:lnTo>
                    <a:pt x="464" y="305"/>
                  </a:lnTo>
                  <a:lnTo>
                    <a:pt x="533" y="307"/>
                  </a:lnTo>
                  <a:lnTo>
                    <a:pt x="604" y="309"/>
                  </a:lnTo>
                  <a:lnTo>
                    <a:pt x="673" y="312"/>
                  </a:lnTo>
                  <a:lnTo>
                    <a:pt x="743" y="315"/>
                  </a:lnTo>
                  <a:lnTo>
                    <a:pt x="783" y="308"/>
                  </a:lnTo>
                  <a:lnTo>
                    <a:pt x="814" y="292"/>
                  </a:lnTo>
                  <a:lnTo>
                    <a:pt x="838" y="266"/>
                  </a:lnTo>
                  <a:lnTo>
                    <a:pt x="858" y="234"/>
                  </a:lnTo>
                  <a:lnTo>
                    <a:pt x="872" y="194"/>
                  </a:lnTo>
                  <a:lnTo>
                    <a:pt x="885" y="153"/>
                  </a:lnTo>
                  <a:lnTo>
                    <a:pt x="896" y="108"/>
                  </a:lnTo>
                  <a:lnTo>
                    <a:pt x="909" y="66"/>
                  </a:lnTo>
                  <a:close/>
                </a:path>
              </a:pathLst>
            </a:custGeom>
            <a:solidFill>
              <a:srgbClr val="702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Freeform 70"/>
            <p:cNvSpPr>
              <a:spLocks/>
            </p:cNvSpPr>
            <p:nvPr/>
          </p:nvSpPr>
          <p:spPr bwMode="auto">
            <a:xfrm>
              <a:off x="4960" y="2653"/>
              <a:ext cx="281" cy="145"/>
            </a:xfrm>
            <a:custGeom>
              <a:avLst/>
              <a:gdLst>
                <a:gd name="T0" fmla="*/ 31 w 843"/>
                <a:gd name="T1" fmla="*/ 7 h 291"/>
                <a:gd name="T2" fmla="*/ 26 w 843"/>
                <a:gd name="T3" fmla="*/ 2 h 291"/>
                <a:gd name="T4" fmla="*/ 21 w 843"/>
                <a:gd name="T5" fmla="*/ 0 h 291"/>
                <a:gd name="T6" fmla="*/ 17 w 843"/>
                <a:gd name="T7" fmla="*/ 0 h 291"/>
                <a:gd name="T8" fmla="*/ 13 w 843"/>
                <a:gd name="T9" fmla="*/ 1 h 291"/>
                <a:gd name="T10" fmla="*/ 9 w 843"/>
                <a:gd name="T11" fmla="*/ 5 h 291"/>
                <a:gd name="T12" fmla="*/ 6 w 843"/>
                <a:gd name="T13" fmla="*/ 10 h 291"/>
                <a:gd name="T14" fmla="*/ 3 w 843"/>
                <a:gd name="T15" fmla="*/ 16 h 291"/>
                <a:gd name="T16" fmla="*/ 0 w 843"/>
                <a:gd name="T17" fmla="*/ 23 h 291"/>
                <a:gd name="T18" fmla="*/ 0 w 843"/>
                <a:gd name="T19" fmla="*/ 25 h 291"/>
                <a:gd name="T20" fmla="*/ 1 w 843"/>
                <a:gd name="T21" fmla="*/ 27 h 291"/>
                <a:gd name="T22" fmla="*/ 2 w 843"/>
                <a:gd name="T23" fmla="*/ 28 h 291"/>
                <a:gd name="T24" fmla="*/ 2 w 843"/>
                <a:gd name="T25" fmla="*/ 30 h 291"/>
                <a:gd name="T26" fmla="*/ 3 w 843"/>
                <a:gd name="T27" fmla="*/ 31 h 291"/>
                <a:gd name="T28" fmla="*/ 4 w 843"/>
                <a:gd name="T29" fmla="*/ 33 h 291"/>
                <a:gd name="T30" fmla="*/ 5 w 843"/>
                <a:gd name="T31" fmla="*/ 33 h 291"/>
                <a:gd name="T32" fmla="*/ 6 w 843"/>
                <a:gd name="T33" fmla="*/ 34 h 291"/>
                <a:gd name="T34" fmla="*/ 9 w 843"/>
                <a:gd name="T35" fmla="*/ 34 h 291"/>
                <a:gd name="T36" fmla="*/ 11 w 843"/>
                <a:gd name="T37" fmla="*/ 34 h 291"/>
                <a:gd name="T38" fmla="*/ 14 w 843"/>
                <a:gd name="T39" fmla="*/ 35 h 291"/>
                <a:gd name="T40" fmla="*/ 16 w 843"/>
                <a:gd name="T41" fmla="*/ 35 h 291"/>
                <a:gd name="T42" fmla="*/ 18 w 843"/>
                <a:gd name="T43" fmla="*/ 35 h 291"/>
                <a:gd name="T44" fmla="*/ 21 w 843"/>
                <a:gd name="T45" fmla="*/ 35 h 291"/>
                <a:gd name="T46" fmla="*/ 23 w 843"/>
                <a:gd name="T47" fmla="*/ 36 h 291"/>
                <a:gd name="T48" fmla="*/ 26 w 843"/>
                <a:gd name="T49" fmla="*/ 36 h 291"/>
                <a:gd name="T50" fmla="*/ 27 w 843"/>
                <a:gd name="T51" fmla="*/ 35 h 291"/>
                <a:gd name="T52" fmla="*/ 28 w 843"/>
                <a:gd name="T53" fmla="*/ 33 h 291"/>
                <a:gd name="T54" fmla="*/ 29 w 843"/>
                <a:gd name="T55" fmla="*/ 30 h 291"/>
                <a:gd name="T56" fmla="*/ 29 w 843"/>
                <a:gd name="T57" fmla="*/ 26 h 291"/>
                <a:gd name="T58" fmla="*/ 30 w 843"/>
                <a:gd name="T59" fmla="*/ 22 h 291"/>
                <a:gd name="T60" fmla="*/ 30 w 843"/>
                <a:gd name="T61" fmla="*/ 17 h 291"/>
                <a:gd name="T62" fmla="*/ 31 w 843"/>
                <a:gd name="T63" fmla="*/ 12 h 291"/>
                <a:gd name="T64" fmla="*/ 31 w 843"/>
                <a:gd name="T65" fmla="*/ 7 h 2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43"/>
                <a:gd name="T100" fmla="*/ 0 h 291"/>
                <a:gd name="T101" fmla="*/ 843 w 843"/>
                <a:gd name="T102" fmla="*/ 291 h 2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43" h="291">
                  <a:moveTo>
                    <a:pt x="843" y="61"/>
                  </a:moveTo>
                  <a:lnTo>
                    <a:pt x="700" y="21"/>
                  </a:lnTo>
                  <a:lnTo>
                    <a:pt x="572" y="1"/>
                  </a:lnTo>
                  <a:lnTo>
                    <a:pt x="454" y="0"/>
                  </a:lnTo>
                  <a:lnTo>
                    <a:pt x="349" y="14"/>
                  </a:lnTo>
                  <a:lnTo>
                    <a:pt x="250" y="42"/>
                  </a:lnTo>
                  <a:lnTo>
                    <a:pt x="161" y="81"/>
                  </a:lnTo>
                  <a:lnTo>
                    <a:pt x="78" y="128"/>
                  </a:lnTo>
                  <a:lnTo>
                    <a:pt x="0" y="184"/>
                  </a:lnTo>
                  <a:lnTo>
                    <a:pt x="11" y="201"/>
                  </a:lnTo>
                  <a:lnTo>
                    <a:pt x="27" y="218"/>
                  </a:lnTo>
                  <a:lnTo>
                    <a:pt x="44" y="231"/>
                  </a:lnTo>
                  <a:lnTo>
                    <a:pt x="66" y="244"/>
                  </a:lnTo>
                  <a:lnTo>
                    <a:pt x="87" y="255"/>
                  </a:lnTo>
                  <a:lnTo>
                    <a:pt x="113" y="264"/>
                  </a:lnTo>
                  <a:lnTo>
                    <a:pt x="141" y="270"/>
                  </a:lnTo>
                  <a:lnTo>
                    <a:pt x="172" y="276"/>
                  </a:lnTo>
                  <a:lnTo>
                    <a:pt x="236" y="277"/>
                  </a:lnTo>
                  <a:lnTo>
                    <a:pt x="301" y="279"/>
                  </a:lnTo>
                  <a:lnTo>
                    <a:pt x="366" y="281"/>
                  </a:lnTo>
                  <a:lnTo>
                    <a:pt x="431" y="283"/>
                  </a:lnTo>
                  <a:lnTo>
                    <a:pt x="494" y="285"/>
                  </a:lnTo>
                  <a:lnTo>
                    <a:pt x="560" y="287"/>
                  </a:lnTo>
                  <a:lnTo>
                    <a:pt x="624" y="289"/>
                  </a:lnTo>
                  <a:lnTo>
                    <a:pt x="690" y="291"/>
                  </a:lnTo>
                  <a:lnTo>
                    <a:pt x="726" y="285"/>
                  </a:lnTo>
                  <a:lnTo>
                    <a:pt x="755" y="270"/>
                  </a:lnTo>
                  <a:lnTo>
                    <a:pt x="778" y="245"/>
                  </a:lnTo>
                  <a:lnTo>
                    <a:pt x="796" y="215"/>
                  </a:lnTo>
                  <a:lnTo>
                    <a:pt x="809" y="179"/>
                  </a:lnTo>
                  <a:lnTo>
                    <a:pt x="820" y="140"/>
                  </a:lnTo>
                  <a:lnTo>
                    <a:pt x="830" y="99"/>
                  </a:lnTo>
                  <a:lnTo>
                    <a:pt x="843" y="61"/>
                  </a:lnTo>
                  <a:close/>
                </a:path>
              </a:pathLst>
            </a:custGeom>
            <a:solidFill>
              <a:srgbClr val="80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" name="Freeform 71"/>
            <p:cNvSpPr>
              <a:spLocks/>
            </p:cNvSpPr>
            <p:nvPr/>
          </p:nvSpPr>
          <p:spPr bwMode="auto">
            <a:xfrm>
              <a:off x="4971" y="2656"/>
              <a:ext cx="258" cy="136"/>
            </a:xfrm>
            <a:custGeom>
              <a:avLst/>
              <a:gdLst>
                <a:gd name="T0" fmla="*/ 29 w 775"/>
                <a:gd name="T1" fmla="*/ 8 h 270"/>
                <a:gd name="T2" fmla="*/ 24 w 775"/>
                <a:gd name="T3" fmla="*/ 3 h 270"/>
                <a:gd name="T4" fmla="*/ 19 w 775"/>
                <a:gd name="T5" fmla="*/ 1 h 270"/>
                <a:gd name="T6" fmla="*/ 15 w 775"/>
                <a:gd name="T7" fmla="*/ 0 h 270"/>
                <a:gd name="T8" fmla="*/ 12 w 775"/>
                <a:gd name="T9" fmla="*/ 2 h 270"/>
                <a:gd name="T10" fmla="*/ 9 w 775"/>
                <a:gd name="T11" fmla="*/ 5 h 270"/>
                <a:gd name="T12" fmla="*/ 5 w 775"/>
                <a:gd name="T13" fmla="*/ 10 h 270"/>
                <a:gd name="T14" fmla="*/ 3 w 775"/>
                <a:gd name="T15" fmla="*/ 15 h 270"/>
                <a:gd name="T16" fmla="*/ 0 w 775"/>
                <a:gd name="T17" fmla="*/ 22 h 270"/>
                <a:gd name="T18" fmla="*/ 0 w 775"/>
                <a:gd name="T19" fmla="*/ 24 h 270"/>
                <a:gd name="T20" fmla="*/ 1 w 775"/>
                <a:gd name="T21" fmla="*/ 26 h 270"/>
                <a:gd name="T22" fmla="*/ 2 w 775"/>
                <a:gd name="T23" fmla="*/ 27 h 270"/>
                <a:gd name="T24" fmla="*/ 2 w 775"/>
                <a:gd name="T25" fmla="*/ 29 h 270"/>
                <a:gd name="T26" fmla="*/ 3 w 775"/>
                <a:gd name="T27" fmla="*/ 30 h 270"/>
                <a:gd name="T28" fmla="*/ 4 w 775"/>
                <a:gd name="T29" fmla="*/ 31 h 270"/>
                <a:gd name="T30" fmla="*/ 5 w 775"/>
                <a:gd name="T31" fmla="*/ 32 h 270"/>
                <a:gd name="T32" fmla="*/ 6 w 775"/>
                <a:gd name="T33" fmla="*/ 32 h 270"/>
                <a:gd name="T34" fmla="*/ 8 w 775"/>
                <a:gd name="T35" fmla="*/ 33 h 270"/>
                <a:gd name="T36" fmla="*/ 10 w 775"/>
                <a:gd name="T37" fmla="*/ 33 h 270"/>
                <a:gd name="T38" fmla="*/ 12 w 775"/>
                <a:gd name="T39" fmla="*/ 33 h 270"/>
                <a:gd name="T40" fmla="*/ 15 w 775"/>
                <a:gd name="T41" fmla="*/ 33 h 270"/>
                <a:gd name="T42" fmla="*/ 17 w 775"/>
                <a:gd name="T43" fmla="*/ 34 h 270"/>
                <a:gd name="T44" fmla="*/ 19 w 775"/>
                <a:gd name="T45" fmla="*/ 34 h 270"/>
                <a:gd name="T46" fmla="*/ 21 w 775"/>
                <a:gd name="T47" fmla="*/ 34 h 270"/>
                <a:gd name="T48" fmla="*/ 23 w 775"/>
                <a:gd name="T49" fmla="*/ 35 h 270"/>
                <a:gd name="T50" fmla="*/ 25 w 775"/>
                <a:gd name="T51" fmla="*/ 34 h 270"/>
                <a:gd name="T52" fmla="*/ 26 w 775"/>
                <a:gd name="T53" fmla="*/ 32 h 270"/>
                <a:gd name="T54" fmla="*/ 26 w 775"/>
                <a:gd name="T55" fmla="*/ 29 h 270"/>
                <a:gd name="T56" fmla="*/ 27 w 775"/>
                <a:gd name="T57" fmla="*/ 25 h 270"/>
                <a:gd name="T58" fmla="*/ 28 w 775"/>
                <a:gd name="T59" fmla="*/ 21 h 270"/>
                <a:gd name="T60" fmla="*/ 28 w 775"/>
                <a:gd name="T61" fmla="*/ 17 h 270"/>
                <a:gd name="T62" fmla="*/ 28 w 775"/>
                <a:gd name="T63" fmla="*/ 12 h 270"/>
                <a:gd name="T64" fmla="*/ 29 w 775"/>
                <a:gd name="T65" fmla="*/ 8 h 2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75"/>
                <a:gd name="T100" fmla="*/ 0 h 270"/>
                <a:gd name="T101" fmla="*/ 775 w 775"/>
                <a:gd name="T102" fmla="*/ 270 h 2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75" h="270">
                  <a:moveTo>
                    <a:pt x="775" y="57"/>
                  </a:moveTo>
                  <a:lnTo>
                    <a:pt x="644" y="19"/>
                  </a:lnTo>
                  <a:lnTo>
                    <a:pt x="525" y="1"/>
                  </a:lnTo>
                  <a:lnTo>
                    <a:pt x="418" y="0"/>
                  </a:lnTo>
                  <a:lnTo>
                    <a:pt x="320" y="13"/>
                  </a:lnTo>
                  <a:lnTo>
                    <a:pt x="230" y="38"/>
                  </a:lnTo>
                  <a:lnTo>
                    <a:pt x="148" y="74"/>
                  </a:lnTo>
                  <a:lnTo>
                    <a:pt x="72" y="119"/>
                  </a:lnTo>
                  <a:lnTo>
                    <a:pt x="0" y="170"/>
                  </a:lnTo>
                  <a:lnTo>
                    <a:pt x="11" y="185"/>
                  </a:lnTo>
                  <a:lnTo>
                    <a:pt x="25" y="201"/>
                  </a:lnTo>
                  <a:lnTo>
                    <a:pt x="41" y="213"/>
                  </a:lnTo>
                  <a:lnTo>
                    <a:pt x="61" y="226"/>
                  </a:lnTo>
                  <a:lnTo>
                    <a:pt x="80" y="235"/>
                  </a:lnTo>
                  <a:lnTo>
                    <a:pt x="104" y="243"/>
                  </a:lnTo>
                  <a:lnTo>
                    <a:pt x="130" y="249"/>
                  </a:lnTo>
                  <a:lnTo>
                    <a:pt x="158" y="254"/>
                  </a:lnTo>
                  <a:lnTo>
                    <a:pt x="217" y="256"/>
                  </a:lnTo>
                  <a:lnTo>
                    <a:pt x="277" y="258"/>
                  </a:lnTo>
                  <a:lnTo>
                    <a:pt x="336" y="260"/>
                  </a:lnTo>
                  <a:lnTo>
                    <a:pt x="395" y="262"/>
                  </a:lnTo>
                  <a:lnTo>
                    <a:pt x="454" y="264"/>
                  </a:lnTo>
                  <a:lnTo>
                    <a:pt x="514" y="266"/>
                  </a:lnTo>
                  <a:lnTo>
                    <a:pt x="573" y="268"/>
                  </a:lnTo>
                  <a:lnTo>
                    <a:pt x="634" y="270"/>
                  </a:lnTo>
                  <a:lnTo>
                    <a:pt x="668" y="264"/>
                  </a:lnTo>
                  <a:lnTo>
                    <a:pt x="694" y="249"/>
                  </a:lnTo>
                  <a:lnTo>
                    <a:pt x="714" y="226"/>
                  </a:lnTo>
                  <a:lnTo>
                    <a:pt x="731" y="198"/>
                  </a:lnTo>
                  <a:lnTo>
                    <a:pt x="744" y="164"/>
                  </a:lnTo>
                  <a:lnTo>
                    <a:pt x="755" y="129"/>
                  </a:lnTo>
                  <a:lnTo>
                    <a:pt x="763" y="93"/>
                  </a:lnTo>
                  <a:lnTo>
                    <a:pt x="775" y="57"/>
                  </a:lnTo>
                  <a:close/>
                </a:path>
              </a:pathLst>
            </a:custGeom>
            <a:solidFill>
              <a:srgbClr val="8F4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" name="Freeform 72"/>
            <p:cNvSpPr>
              <a:spLocks/>
            </p:cNvSpPr>
            <p:nvPr/>
          </p:nvSpPr>
          <p:spPr bwMode="auto">
            <a:xfrm>
              <a:off x="5004" y="2698"/>
              <a:ext cx="97" cy="164"/>
            </a:xfrm>
            <a:custGeom>
              <a:avLst/>
              <a:gdLst>
                <a:gd name="T0" fmla="*/ 9 w 289"/>
                <a:gd name="T1" fmla="*/ 35 h 329"/>
                <a:gd name="T2" fmla="*/ 9 w 289"/>
                <a:gd name="T3" fmla="*/ 30 h 329"/>
                <a:gd name="T4" fmla="*/ 9 w 289"/>
                <a:gd name="T5" fmla="*/ 26 h 329"/>
                <a:gd name="T6" fmla="*/ 10 w 289"/>
                <a:gd name="T7" fmla="*/ 21 h 329"/>
                <a:gd name="T8" fmla="*/ 10 w 289"/>
                <a:gd name="T9" fmla="*/ 17 h 329"/>
                <a:gd name="T10" fmla="*/ 10 w 289"/>
                <a:gd name="T11" fmla="*/ 13 h 329"/>
                <a:gd name="T12" fmla="*/ 10 w 289"/>
                <a:gd name="T13" fmla="*/ 8 h 329"/>
                <a:gd name="T14" fmla="*/ 11 w 289"/>
                <a:gd name="T15" fmla="*/ 4 h 329"/>
                <a:gd name="T16" fmla="*/ 11 w 289"/>
                <a:gd name="T17" fmla="*/ 0 h 329"/>
                <a:gd name="T18" fmla="*/ 9 w 289"/>
                <a:gd name="T19" fmla="*/ 0 h 329"/>
                <a:gd name="T20" fmla="*/ 6 w 289"/>
                <a:gd name="T21" fmla="*/ 1 h 329"/>
                <a:gd name="T22" fmla="*/ 4 w 289"/>
                <a:gd name="T23" fmla="*/ 3 h 329"/>
                <a:gd name="T24" fmla="*/ 3 w 289"/>
                <a:gd name="T25" fmla="*/ 7 h 329"/>
                <a:gd name="T26" fmla="*/ 2 w 289"/>
                <a:gd name="T27" fmla="*/ 11 h 329"/>
                <a:gd name="T28" fmla="*/ 1 w 289"/>
                <a:gd name="T29" fmla="*/ 16 h 329"/>
                <a:gd name="T30" fmla="*/ 0 w 289"/>
                <a:gd name="T31" fmla="*/ 23 h 329"/>
                <a:gd name="T32" fmla="*/ 0 w 289"/>
                <a:gd name="T33" fmla="*/ 30 h 329"/>
                <a:gd name="T34" fmla="*/ 1 w 289"/>
                <a:gd name="T35" fmla="*/ 35 h 329"/>
                <a:gd name="T36" fmla="*/ 1 w 289"/>
                <a:gd name="T37" fmla="*/ 39 h 329"/>
                <a:gd name="T38" fmla="*/ 2 w 289"/>
                <a:gd name="T39" fmla="*/ 40 h 329"/>
                <a:gd name="T40" fmla="*/ 4 w 289"/>
                <a:gd name="T41" fmla="*/ 41 h 329"/>
                <a:gd name="T42" fmla="*/ 5 w 289"/>
                <a:gd name="T43" fmla="*/ 40 h 329"/>
                <a:gd name="T44" fmla="*/ 6 w 289"/>
                <a:gd name="T45" fmla="*/ 38 h 329"/>
                <a:gd name="T46" fmla="*/ 8 w 289"/>
                <a:gd name="T47" fmla="*/ 36 h 329"/>
                <a:gd name="T48" fmla="*/ 9 w 289"/>
                <a:gd name="T49" fmla="*/ 35 h 3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89"/>
                <a:gd name="T76" fmla="*/ 0 h 329"/>
                <a:gd name="T77" fmla="*/ 289 w 289"/>
                <a:gd name="T78" fmla="*/ 329 h 3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89" h="329">
                  <a:moveTo>
                    <a:pt x="240" y="280"/>
                  </a:moveTo>
                  <a:lnTo>
                    <a:pt x="246" y="244"/>
                  </a:lnTo>
                  <a:lnTo>
                    <a:pt x="251" y="209"/>
                  </a:lnTo>
                  <a:lnTo>
                    <a:pt x="257" y="174"/>
                  </a:lnTo>
                  <a:lnTo>
                    <a:pt x="264" y="140"/>
                  </a:lnTo>
                  <a:lnTo>
                    <a:pt x="270" y="105"/>
                  </a:lnTo>
                  <a:lnTo>
                    <a:pt x="277" y="69"/>
                  </a:lnTo>
                  <a:lnTo>
                    <a:pt x="282" y="34"/>
                  </a:lnTo>
                  <a:lnTo>
                    <a:pt x="289" y="0"/>
                  </a:lnTo>
                  <a:lnTo>
                    <a:pt x="225" y="1"/>
                  </a:lnTo>
                  <a:lnTo>
                    <a:pt x="168" y="12"/>
                  </a:lnTo>
                  <a:lnTo>
                    <a:pt x="119" y="30"/>
                  </a:lnTo>
                  <a:lnTo>
                    <a:pt x="79" y="56"/>
                  </a:lnTo>
                  <a:lnTo>
                    <a:pt x="45" y="90"/>
                  </a:lnTo>
                  <a:lnTo>
                    <a:pt x="21" y="133"/>
                  </a:lnTo>
                  <a:lnTo>
                    <a:pt x="6" y="184"/>
                  </a:lnTo>
                  <a:lnTo>
                    <a:pt x="0" y="246"/>
                  </a:lnTo>
                  <a:lnTo>
                    <a:pt x="16" y="286"/>
                  </a:lnTo>
                  <a:lnTo>
                    <a:pt x="38" y="312"/>
                  </a:lnTo>
                  <a:lnTo>
                    <a:pt x="64" y="325"/>
                  </a:lnTo>
                  <a:lnTo>
                    <a:pt x="96" y="329"/>
                  </a:lnTo>
                  <a:lnTo>
                    <a:pt x="129" y="323"/>
                  </a:lnTo>
                  <a:lnTo>
                    <a:pt x="164" y="311"/>
                  </a:lnTo>
                  <a:lnTo>
                    <a:pt x="202" y="295"/>
                  </a:lnTo>
                  <a:lnTo>
                    <a:pt x="240" y="28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Freeform 73"/>
            <p:cNvSpPr>
              <a:spLocks/>
            </p:cNvSpPr>
            <p:nvPr/>
          </p:nvSpPr>
          <p:spPr bwMode="auto">
            <a:xfrm>
              <a:off x="5017" y="2723"/>
              <a:ext cx="71" cy="120"/>
            </a:xfrm>
            <a:custGeom>
              <a:avLst/>
              <a:gdLst>
                <a:gd name="T0" fmla="*/ 7 w 212"/>
                <a:gd name="T1" fmla="*/ 26 h 240"/>
                <a:gd name="T2" fmla="*/ 7 w 212"/>
                <a:gd name="T3" fmla="*/ 23 h 240"/>
                <a:gd name="T4" fmla="*/ 7 w 212"/>
                <a:gd name="T5" fmla="*/ 20 h 240"/>
                <a:gd name="T6" fmla="*/ 7 w 212"/>
                <a:gd name="T7" fmla="*/ 15 h 240"/>
                <a:gd name="T8" fmla="*/ 7 w 212"/>
                <a:gd name="T9" fmla="*/ 13 h 240"/>
                <a:gd name="T10" fmla="*/ 7 w 212"/>
                <a:gd name="T11" fmla="*/ 10 h 240"/>
                <a:gd name="T12" fmla="*/ 8 w 212"/>
                <a:gd name="T13" fmla="*/ 7 h 240"/>
                <a:gd name="T14" fmla="*/ 8 w 212"/>
                <a:gd name="T15" fmla="*/ 4 h 240"/>
                <a:gd name="T16" fmla="*/ 8 w 212"/>
                <a:gd name="T17" fmla="*/ 0 h 240"/>
                <a:gd name="T18" fmla="*/ 6 w 212"/>
                <a:gd name="T19" fmla="*/ 0 h 240"/>
                <a:gd name="T20" fmla="*/ 5 w 212"/>
                <a:gd name="T21" fmla="*/ 1 h 240"/>
                <a:gd name="T22" fmla="*/ 3 w 212"/>
                <a:gd name="T23" fmla="*/ 3 h 240"/>
                <a:gd name="T24" fmla="*/ 2 w 212"/>
                <a:gd name="T25" fmla="*/ 6 h 240"/>
                <a:gd name="T26" fmla="*/ 1 w 212"/>
                <a:gd name="T27" fmla="*/ 8 h 240"/>
                <a:gd name="T28" fmla="*/ 1 w 212"/>
                <a:gd name="T29" fmla="*/ 12 h 240"/>
                <a:gd name="T30" fmla="*/ 0 w 212"/>
                <a:gd name="T31" fmla="*/ 17 h 240"/>
                <a:gd name="T32" fmla="*/ 0 w 212"/>
                <a:gd name="T33" fmla="*/ 23 h 240"/>
                <a:gd name="T34" fmla="*/ 0 w 212"/>
                <a:gd name="T35" fmla="*/ 26 h 240"/>
                <a:gd name="T36" fmla="*/ 1 w 212"/>
                <a:gd name="T37" fmla="*/ 29 h 240"/>
                <a:gd name="T38" fmla="*/ 2 w 212"/>
                <a:gd name="T39" fmla="*/ 30 h 240"/>
                <a:gd name="T40" fmla="*/ 3 w 212"/>
                <a:gd name="T41" fmla="*/ 30 h 240"/>
                <a:gd name="T42" fmla="*/ 4 w 212"/>
                <a:gd name="T43" fmla="*/ 30 h 240"/>
                <a:gd name="T44" fmla="*/ 5 w 212"/>
                <a:gd name="T45" fmla="*/ 29 h 240"/>
                <a:gd name="T46" fmla="*/ 6 w 212"/>
                <a:gd name="T47" fmla="*/ 27 h 240"/>
                <a:gd name="T48" fmla="*/ 7 w 212"/>
                <a:gd name="T49" fmla="*/ 26 h 24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12"/>
                <a:gd name="T76" fmla="*/ 0 h 240"/>
                <a:gd name="T77" fmla="*/ 212 w 212"/>
                <a:gd name="T78" fmla="*/ 240 h 24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12" h="240">
                  <a:moveTo>
                    <a:pt x="177" y="204"/>
                  </a:moveTo>
                  <a:lnTo>
                    <a:pt x="181" y="178"/>
                  </a:lnTo>
                  <a:lnTo>
                    <a:pt x="185" y="153"/>
                  </a:lnTo>
                  <a:lnTo>
                    <a:pt x="189" y="127"/>
                  </a:lnTo>
                  <a:lnTo>
                    <a:pt x="195" y="102"/>
                  </a:lnTo>
                  <a:lnTo>
                    <a:pt x="199" y="76"/>
                  </a:lnTo>
                  <a:lnTo>
                    <a:pt x="203" y="51"/>
                  </a:lnTo>
                  <a:lnTo>
                    <a:pt x="208" y="25"/>
                  </a:lnTo>
                  <a:lnTo>
                    <a:pt x="212" y="0"/>
                  </a:lnTo>
                  <a:lnTo>
                    <a:pt x="164" y="0"/>
                  </a:lnTo>
                  <a:lnTo>
                    <a:pt x="123" y="8"/>
                  </a:lnTo>
                  <a:lnTo>
                    <a:pt x="88" y="21"/>
                  </a:lnTo>
                  <a:lnTo>
                    <a:pt x="58" y="41"/>
                  </a:lnTo>
                  <a:lnTo>
                    <a:pt x="33" y="64"/>
                  </a:lnTo>
                  <a:lnTo>
                    <a:pt x="16" y="95"/>
                  </a:lnTo>
                  <a:lnTo>
                    <a:pt x="4" y="133"/>
                  </a:lnTo>
                  <a:lnTo>
                    <a:pt x="0" y="179"/>
                  </a:lnTo>
                  <a:lnTo>
                    <a:pt x="11" y="208"/>
                  </a:lnTo>
                  <a:lnTo>
                    <a:pt x="27" y="227"/>
                  </a:lnTo>
                  <a:lnTo>
                    <a:pt x="47" y="238"/>
                  </a:lnTo>
                  <a:lnTo>
                    <a:pt x="71" y="240"/>
                  </a:lnTo>
                  <a:lnTo>
                    <a:pt x="95" y="235"/>
                  </a:lnTo>
                  <a:lnTo>
                    <a:pt x="122" y="226"/>
                  </a:lnTo>
                  <a:lnTo>
                    <a:pt x="148" y="214"/>
                  </a:lnTo>
                  <a:lnTo>
                    <a:pt x="177" y="204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5" name="Freeform 74"/>
            <p:cNvSpPr>
              <a:spLocks/>
            </p:cNvSpPr>
            <p:nvPr/>
          </p:nvSpPr>
          <p:spPr bwMode="auto">
            <a:xfrm>
              <a:off x="5146" y="2715"/>
              <a:ext cx="62" cy="103"/>
            </a:xfrm>
            <a:custGeom>
              <a:avLst/>
              <a:gdLst>
                <a:gd name="T0" fmla="*/ 4 w 186"/>
                <a:gd name="T1" fmla="*/ 25 h 205"/>
                <a:gd name="T2" fmla="*/ 2 w 186"/>
                <a:gd name="T3" fmla="*/ 24 h 205"/>
                <a:gd name="T4" fmla="*/ 1 w 186"/>
                <a:gd name="T5" fmla="*/ 22 h 205"/>
                <a:gd name="T6" fmla="*/ 1 w 186"/>
                <a:gd name="T7" fmla="*/ 19 h 205"/>
                <a:gd name="T8" fmla="*/ 0 w 186"/>
                <a:gd name="T9" fmla="*/ 16 h 205"/>
                <a:gd name="T10" fmla="*/ 0 w 186"/>
                <a:gd name="T11" fmla="*/ 12 h 205"/>
                <a:gd name="T12" fmla="*/ 0 w 186"/>
                <a:gd name="T13" fmla="*/ 8 h 205"/>
                <a:gd name="T14" fmla="*/ 0 w 186"/>
                <a:gd name="T15" fmla="*/ 4 h 205"/>
                <a:gd name="T16" fmla="*/ 0 w 186"/>
                <a:gd name="T17" fmla="*/ 0 h 205"/>
                <a:gd name="T18" fmla="*/ 2 w 186"/>
                <a:gd name="T19" fmla="*/ 2 h 205"/>
                <a:gd name="T20" fmla="*/ 3 w 186"/>
                <a:gd name="T21" fmla="*/ 4 h 205"/>
                <a:gd name="T22" fmla="*/ 5 w 186"/>
                <a:gd name="T23" fmla="*/ 6 h 205"/>
                <a:gd name="T24" fmla="*/ 6 w 186"/>
                <a:gd name="T25" fmla="*/ 9 h 205"/>
                <a:gd name="T26" fmla="*/ 6 w 186"/>
                <a:gd name="T27" fmla="*/ 12 h 205"/>
                <a:gd name="T28" fmla="*/ 7 w 186"/>
                <a:gd name="T29" fmla="*/ 15 h 205"/>
                <a:gd name="T30" fmla="*/ 7 w 186"/>
                <a:gd name="T31" fmla="*/ 19 h 205"/>
                <a:gd name="T32" fmla="*/ 6 w 186"/>
                <a:gd name="T33" fmla="*/ 24 h 205"/>
                <a:gd name="T34" fmla="*/ 6 w 186"/>
                <a:gd name="T35" fmla="*/ 25 h 205"/>
                <a:gd name="T36" fmla="*/ 5 w 186"/>
                <a:gd name="T37" fmla="*/ 26 h 205"/>
                <a:gd name="T38" fmla="*/ 5 w 186"/>
                <a:gd name="T39" fmla="*/ 26 h 205"/>
                <a:gd name="T40" fmla="*/ 5 w 186"/>
                <a:gd name="T41" fmla="*/ 26 h 205"/>
                <a:gd name="T42" fmla="*/ 4 w 186"/>
                <a:gd name="T43" fmla="*/ 26 h 205"/>
                <a:gd name="T44" fmla="*/ 4 w 186"/>
                <a:gd name="T45" fmla="*/ 26 h 205"/>
                <a:gd name="T46" fmla="*/ 4 w 186"/>
                <a:gd name="T47" fmla="*/ 26 h 205"/>
                <a:gd name="T48" fmla="*/ 4 w 186"/>
                <a:gd name="T49" fmla="*/ 25 h 2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6"/>
                <a:gd name="T76" fmla="*/ 0 h 205"/>
                <a:gd name="T77" fmla="*/ 186 w 186"/>
                <a:gd name="T78" fmla="*/ 205 h 20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6" h="205">
                  <a:moveTo>
                    <a:pt x="98" y="200"/>
                  </a:moveTo>
                  <a:lnTo>
                    <a:pt x="57" y="191"/>
                  </a:lnTo>
                  <a:lnTo>
                    <a:pt x="31" y="175"/>
                  </a:lnTo>
                  <a:lnTo>
                    <a:pt x="15" y="151"/>
                  </a:lnTo>
                  <a:lnTo>
                    <a:pt x="9" y="123"/>
                  </a:lnTo>
                  <a:lnTo>
                    <a:pt x="7" y="92"/>
                  </a:lnTo>
                  <a:lnTo>
                    <a:pt x="7" y="59"/>
                  </a:lnTo>
                  <a:lnTo>
                    <a:pt x="5" y="28"/>
                  </a:lnTo>
                  <a:lnTo>
                    <a:pt x="0" y="0"/>
                  </a:lnTo>
                  <a:lnTo>
                    <a:pt x="45" y="12"/>
                  </a:lnTo>
                  <a:lnTo>
                    <a:pt x="87" y="28"/>
                  </a:lnTo>
                  <a:lnTo>
                    <a:pt x="124" y="45"/>
                  </a:lnTo>
                  <a:lnTo>
                    <a:pt x="155" y="66"/>
                  </a:lnTo>
                  <a:lnTo>
                    <a:pt x="175" y="89"/>
                  </a:lnTo>
                  <a:lnTo>
                    <a:pt x="186" y="118"/>
                  </a:lnTo>
                  <a:lnTo>
                    <a:pt x="184" y="152"/>
                  </a:lnTo>
                  <a:lnTo>
                    <a:pt x="170" y="192"/>
                  </a:lnTo>
                  <a:lnTo>
                    <a:pt x="158" y="196"/>
                  </a:lnTo>
                  <a:lnTo>
                    <a:pt x="148" y="201"/>
                  </a:lnTo>
                  <a:lnTo>
                    <a:pt x="138" y="203"/>
                  </a:lnTo>
                  <a:lnTo>
                    <a:pt x="129" y="205"/>
                  </a:lnTo>
                  <a:lnTo>
                    <a:pt x="120" y="204"/>
                  </a:lnTo>
                  <a:lnTo>
                    <a:pt x="111" y="203"/>
                  </a:lnTo>
                  <a:lnTo>
                    <a:pt x="104" y="201"/>
                  </a:lnTo>
                  <a:lnTo>
                    <a:pt x="98" y="200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6" name="Freeform 75"/>
            <p:cNvSpPr>
              <a:spLocks/>
            </p:cNvSpPr>
            <p:nvPr/>
          </p:nvSpPr>
          <p:spPr bwMode="auto">
            <a:xfrm>
              <a:off x="5158" y="2735"/>
              <a:ext cx="38" cy="63"/>
            </a:xfrm>
            <a:custGeom>
              <a:avLst/>
              <a:gdLst>
                <a:gd name="T0" fmla="*/ 2 w 114"/>
                <a:gd name="T1" fmla="*/ 16 h 125"/>
                <a:gd name="T2" fmla="*/ 1 w 114"/>
                <a:gd name="T3" fmla="*/ 15 h 125"/>
                <a:gd name="T4" fmla="*/ 1 w 114"/>
                <a:gd name="T5" fmla="*/ 14 h 125"/>
                <a:gd name="T6" fmla="*/ 0 w 114"/>
                <a:gd name="T7" fmla="*/ 12 h 125"/>
                <a:gd name="T8" fmla="*/ 0 w 114"/>
                <a:gd name="T9" fmla="*/ 10 h 125"/>
                <a:gd name="T10" fmla="*/ 0 w 114"/>
                <a:gd name="T11" fmla="*/ 7 h 125"/>
                <a:gd name="T12" fmla="*/ 0 w 114"/>
                <a:gd name="T13" fmla="*/ 5 h 125"/>
                <a:gd name="T14" fmla="*/ 0 w 114"/>
                <a:gd name="T15" fmla="*/ 2 h 125"/>
                <a:gd name="T16" fmla="*/ 0 w 114"/>
                <a:gd name="T17" fmla="*/ 0 h 125"/>
                <a:gd name="T18" fmla="*/ 1 w 114"/>
                <a:gd name="T19" fmla="*/ 1 h 125"/>
                <a:gd name="T20" fmla="*/ 2 w 114"/>
                <a:gd name="T21" fmla="*/ 3 h 125"/>
                <a:gd name="T22" fmla="*/ 3 w 114"/>
                <a:gd name="T23" fmla="*/ 4 h 125"/>
                <a:gd name="T24" fmla="*/ 3 w 114"/>
                <a:gd name="T25" fmla="*/ 5 h 125"/>
                <a:gd name="T26" fmla="*/ 4 w 114"/>
                <a:gd name="T27" fmla="*/ 7 h 125"/>
                <a:gd name="T28" fmla="*/ 4 w 114"/>
                <a:gd name="T29" fmla="*/ 9 h 125"/>
                <a:gd name="T30" fmla="*/ 4 w 114"/>
                <a:gd name="T31" fmla="*/ 12 h 125"/>
                <a:gd name="T32" fmla="*/ 4 w 114"/>
                <a:gd name="T33" fmla="*/ 15 h 125"/>
                <a:gd name="T34" fmla="*/ 3 w 114"/>
                <a:gd name="T35" fmla="*/ 16 h 125"/>
                <a:gd name="T36" fmla="*/ 3 w 114"/>
                <a:gd name="T37" fmla="*/ 16 h 125"/>
                <a:gd name="T38" fmla="*/ 3 w 114"/>
                <a:gd name="T39" fmla="*/ 16 h 125"/>
                <a:gd name="T40" fmla="*/ 2 w 114"/>
                <a:gd name="T41" fmla="*/ 16 h 12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4"/>
                <a:gd name="T64" fmla="*/ 0 h 125"/>
                <a:gd name="T65" fmla="*/ 114 w 114"/>
                <a:gd name="T66" fmla="*/ 125 h 12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4" h="125">
                  <a:moveTo>
                    <a:pt x="60" y="123"/>
                  </a:moveTo>
                  <a:lnTo>
                    <a:pt x="34" y="117"/>
                  </a:lnTo>
                  <a:lnTo>
                    <a:pt x="18" y="107"/>
                  </a:lnTo>
                  <a:lnTo>
                    <a:pt x="8" y="93"/>
                  </a:lnTo>
                  <a:lnTo>
                    <a:pt x="5" y="76"/>
                  </a:lnTo>
                  <a:lnTo>
                    <a:pt x="4" y="55"/>
                  </a:lnTo>
                  <a:lnTo>
                    <a:pt x="4" y="35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6" y="8"/>
                  </a:lnTo>
                  <a:lnTo>
                    <a:pt x="53" y="17"/>
                  </a:lnTo>
                  <a:lnTo>
                    <a:pt x="74" y="27"/>
                  </a:lnTo>
                  <a:lnTo>
                    <a:pt x="94" y="40"/>
                  </a:lnTo>
                  <a:lnTo>
                    <a:pt x="106" y="53"/>
                  </a:lnTo>
                  <a:lnTo>
                    <a:pt x="114" y="72"/>
                  </a:lnTo>
                  <a:lnTo>
                    <a:pt x="113" y="91"/>
                  </a:lnTo>
                  <a:lnTo>
                    <a:pt x="104" y="116"/>
                  </a:lnTo>
                  <a:lnTo>
                    <a:pt x="90" y="123"/>
                  </a:lnTo>
                  <a:lnTo>
                    <a:pt x="79" y="125"/>
                  </a:lnTo>
                  <a:lnTo>
                    <a:pt x="69" y="124"/>
                  </a:lnTo>
                  <a:lnTo>
                    <a:pt x="60" y="123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7" name="Freeform 76"/>
            <p:cNvSpPr>
              <a:spLocks/>
            </p:cNvSpPr>
            <p:nvPr/>
          </p:nvSpPr>
          <p:spPr bwMode="auto">
            <a:xfrm>
              <a:off x="5071" y="2699"/>
              <a:ext cx="97" cy="152"/>
            </a:xfrm>
            <a:custGeom>
              <a:avLst/>
              <a:gdLst>
                <a:gd name="T0" fmla="*/ 7 w 292"/>
                <a:gd name="T1" fmla="*/ 37 h 304"/>
                <a:gd name="T2" fmla="*/ 9 w 292"/>
                <a:gd name="T3" fmla="*/ 31 h 304"/>
                <a:gd name="T4" fmla="*/ 10 w 292"/>
                <a:gd name="T5" fmla="*/ 24 h 304"/>
                <a:gd name="T6" fmla="*/ 11 w 292"/>
                <a:gd name="T7" fmla="*/ 19 h 304"/>
                <a:gd name="T8" fmla="*/ 10 w 292"/>
                <a:gd name="T9" fmla="*/ 12 h 304"/>
                <a:gd name="T10" fmla="*/ 9 w 292"/>
                <a:gd name="T11" fmla="*/ 7 h 304"/>
                <a:gd name="T12" fmla="*/ 8 w 292"/>
                <a:gd name="T13" fmla="*/ 2 h 304"/>
                <a:gd name="T14" fmla="*/ 6 w 292"/>
                <a:gd name="T15" fmla="*/ 1 h 304"/>
                <a:gd name="T16" fmla="*/ 3 w 292"/>
                <a:gd name="T17" fmla="*/ 0 h 304"/>
                <a:gd name="T18" fmla="*/ 3 w 292"/>
                <a:gd name="T19" fmla="*/ 5 h 304"/>
                <a:gd name="T20" fmla="*/ 2 w 292"/>
                <a:gd name="T21" fmla="*/ 10 h 304"/>
                <a:gd name="T22" fmla="*/ 1 w 292"/>
                <a:gd name="T23" fmla="*/ 15 h 304"/>
                <a:gd name="T24" fmla="*/ 0 w 292"/>
                <a:gd name="T25" fmla="*/ 20 h 304"/>
                <a:gd name="T26" fmla="*/ 0 w 292"/>
                <a:gd name="T27" fmla="*/ 25 h 304"/>
                <a:gd name="T28" fmla="*/ 0 w 292"/>
                <a:gd name="T29" fmla="*/ 30 h 304"/>
                <a:gd name="T30" fmla="*/ 2 w 292"/>
                <a:gd name="T31" fmla="*/ 35 h 304"/>
                <a:gd name="T32" fmla="*/ 4 w 292"/>
                <a:gd name="T33" fmla="*/ 38 h 304"/>
                <a:gd name="T34" fmla="*/ 4 w 292"/>
                <a:gd name="T35" fmla="*/ 38 h 304"/>
                <a:gd name="T36" fmla="*/ 5 w 292"/>
                <a:gd name="T37" fmla="*/ 38 h 304"/>
                <a:gd name="T38" fmla="*/ 5 w 292"/>
                <a:gd name="T39" fmla="*/ 38 h 304"/>
                <a:gd name="T40" fmla="*/ 5 w 292"/>
                <a:gd name="T41" fmla="*/ 38 h 304"/>
                <a:gd name="T42" fmla="*/ 6 w 292"/>
                <a:gd name="T43" fmla="*/ 38 h 304"/>
                <a:gd name="T44" fmla="*/ 6 w 292"/>
                <a:gd name="T45" fmla="*/ 38 h 304"/>
                <a:gd name="T46" fmla="*/ 6 w 292"/>
                <a:gd name="T47" fmla="*/ 37 h 304"/>
                <a:gd name="T48" fmla="*/ 7 w 292"/>
                <a:gd name="T49" fmla="*/ 37 h 30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292"/>
                <a:gd name="T76" fmla="*/ 0 h 304"/>
                <a:gd name="T77" fmla="*/ 292 w 292"/>
                <a:gd name="T78" fmla="*/ 304 h 30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292" h="304">
                  <a:moveTo>
                    <a:pt x="179" y="293"/>
                  </a:moveTo>
                  <a:lnTo>
                    <a:pt x="246" y="248"/>
                  </a:lnTo>
                  <a:lnTo>
                    <a:pt x="282" y="199"/>
                  </a:lnTo>
                  <a:lnTo>
                    <a:pt x="292" y="149"/>
                  </a:lnTo>
                  <a:lnTo>
                    <a:pt x="282" y="102"/>
                  </a:lnTo>
                  <a:lnTo>
                    <a:pt x="251" y="57"/>
                  </a:lnTo>
                  <a:lnTo>
                    <a:pt x="208" y="23"/>
                  </a:lnTo>
                  <a:lnTo>
                    <a:pt x="151" y="2"/>
                  </a:lnTo>
                  <a:lnTo>
                    <a:pt x="90" y="0"/>
                  </a:lnTo>
                  <a:lnTo>
                    <a:pt x="75" y="38"/>
                  </a:lnTo>
                  <a:lnTo>
                    <a:pt x="54" y="81"/>
                  </a:lnTo>
                  <a:lnTo>
                    <a:pt x="28" y="122"/>
                  </a:lnTo>
                  <a:lnTo>
                    <a:pt x="9" y="166"/>
                  </a:lnTo>
                  <a:lnTo>
                    <a:pt x="0" y="206"/>
                  </a:lnTo>
                  <a:lnTo>
                    <a:pt x="9" y="244"/>
                  </a:lnTo>
                  <a:lnTo>
                    <a:pt x="41" y="275"/>
                  </a:lnTo>
                  <a:lnTo>
                    <a:pt x="105" y="303"/>
                  </a:lnTo>
                  <a:lnTo>
                    <a:pt x="116" y="303"/>
                  </a:lnTo>
                  <a:lnTo>
                    <a:pt x="127" y="304"/>
                  </a:lnTo>
                  <a:lnTo>
                    <a:pt x="136" y="303"/>
                  </a:lnTo>
                  <a:lnTo>
                    <a:pt x="145" y="303"/>
                  </a:lnTo>
                  <a:lnTo>
                    <a:pt x="153" y="300"/>
                  </a:lnTo>
                  <a:lnTo>
                    <a:pt x="161" y="297"/>
                  </a:lnTo>
                  <a:lnTo>
                    <a:pt x="169" y="295"/>
                  </a:lnTo>
                  <a:lnTo>
                    <a:pt x="179" y="293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8" name="Freeform 77"/>
            <p:cNvSpPr>
              <a:spLocks/>
            </p:cNvSpPr>
            <p:nvPr/>
          </p:nvSpPr>
          <p:spPr bwMode="auto">
            <a:xfrm>
              <a:off x="5092" y="2732"/>
              <a:ext cx="54" cy="83"/>
            </a:xfrm>
            <a:custGeom>
              <a:avLst/>
              <a:gdLst>
                <a:gd name="T0" fmla="*/ 4 w 161"/>
                <a:gd name="T1" fmla="*/ 21 h 166"/>
                <a:gd name="T2" fmla="*/ 5 w 161"/>
                <a:gd name="T3" fmla="*/ 17 h 166"/>
                <a:gd name="T4" fmla="*/ 6 w 161"/>
                <a:gd name="T5" fmla="*/ 13 h 166"/>
                <a:gd name="T6" fmla="*/ 6 w 161"/>
                <a:gd name="T7" fmla="*/ 10 h 166"/>
                <a:gd name="T8" fmla="*/ 6 w 161"/>
                <a:gd name="T9" fmla="*/ 6 h 166"/>
                <a:gd name="T10" fmla="*/ 5 w 161"/>
                <a:gd name="T11" fmla="*/ 3 h 166"/>
                <a:gd name="T12" fmla="*/ 4 w 161"/>
                <a:gd name="T13" fmla="*/ 1 h 166"/>
                <a:gd name="T14" fmla="*/ 3 w 161"/>
                <a:gd name="T15" fmla="*/ 1 h 166"/>
                <a:gd name="T16" fmla="*/ 2 w 161"/>
                <a:gd name="T17" fmla="*/ 0 h 166"/>
                <a:gd name="T18" fmla="*/ 2 w 161"/>
                <a:gd name="T19" fmla="*/ 3 h 166"/>
                <a:gd name="T20" fmla="*/ 1 w 161"/>
                <a:gd name="T21" fmla="*/ 5 h 166"/>
                <a:gd name="T22" fmla="*/ 1 w 161"/>
                <a:gd name="T23" fmla="*/ 9 h 166"/>
                <a:gd name="T24" fmla="*/ 0 w 161"/>
                <a:gd name="T25" fmla="*/ 11 h 166"/>
                <a:gd name="T26" fmla="*/ 0 w 161"/>
                <a:gd name="T27" fmla="*/ 14 h 166"/>
                <a:gd name="T28" fmla="*/ 0 w 161"/>
                <a:gd name="T29" fmla="*/ 17 h 166"/>
                <a:gd name="T30" fmla="*/ 1 w 161"/>
                <a:gd name="T31" fmla="*/ 19 h 166"/>
                <a:gd name="T32" fmla="*/ 2 w 161"/>
                <a:gd name="T33" fmla="*/ 21 h 166"/>
                <a:gd name="T34" fmla="*/ 3 w 161"/>
                <a:gd name="T35" fmla="*/ 21 h 166"/>
                <a:gd name="T36" fmla="*/ 3 w 161"/>
                <a:gd name="T37" fmla="*/ 21 h 166"/>
                <a:gd name="T38" fmla="*/ 3 w 161"/>
                <a:gd name="T39" fmla="*/ 21 h 166"/>
                <a:gd name="T40" fmla="*/ 4 w 161"/>
                <a:gd name="T41" fmla="*/ 21 h 16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1"/>
                <a:gd name="T64" fmla="*/ 0 h 166"/>
                <a:gd name="T65" fmla="*/ 161 w 161"/>
                <a:gd name="T66" fmla="*/ 166 h 16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1" h="166">
                  <a:moveTo>
                    <a:pt x="100" y="161"/>
                  </a:moveTo>
                  <a:lnTo>
                    <a:pt x="136" y="136"/>
                  </a:lnTo>
                  <a:lnTo>
                    <a:pt x="155" y="110"/>
                  </a:lnTo>
                  <a:lnTo>
                    <a:pt x="161" y="81"/>
                  </a:lnTo>
                  <a:lnTo>
                    <a:pt x="155" y="55"/>
                  </a:lnTo>
                  <a:lnTo>
                    <a:pt x="137" y="30"/>
                  </a:lnTo>
                  <a:lnTo>
                    <a:pt x="113" y="13"/>
                  </a:lnTo>
                  <a:lnTo>
                    <a:pt x="82" y="2"/>
                  </a:lnTo>
                  <a:lnTo>
                    <a:pt x="49" y="0"/>
                  </a:lnTo>
                  <a:lnTo>
                    <a:pt x="41" y="21"/>
                  </a:lnTo>
                  <a:lnTo>
                    <a:pt x="30" y="45"/>
                  </a:lnTo>
                  <a:lnTo>
                    <a:pt x="16" y="68"/>
                  </a:lnTo>
                  <a:lnTo>
                    <a:pt x="6" y="92"/>
                  </a:lnTo>
                  <a:lnTo>
                    <a:pt x="0" y="113"/>
                  </a:lnTo>
                  <a:lnTo>
                    <a:pt x="6" y="133"/>
                  </a:lnTo>
                  <a:lnTo>
                    <a:pt x="24" y="150"/>
                  </a:lnTo>
                  <a:lnTo>
                    <a:pt x="59" y="16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89" y="164"/>
                  </a:lnTo>
                  <a:lnTo>
                    <a:pt x="100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" name="Freeform 78"/>
            <p:cNvSpPr>
              <a:spLocks/>
            </p:cNvSpPr>
            <p:nvPr/>
          </p:nvSpPr>
          <p:spPr bwMode="auto">
            <a:xfrm>
              <a:off x="5031" y="2828"/>
              <a:ext cx="33" cy="60"/>
            </a:xfrm>
            <a:custGeom>
              <a:avLst/>
              <a:gdLst>
                <a:gd name="T0" fmla="*/ 4 w 99"/>
                <a:gd name="T1" fmla="*/ 4 h 120"/>
                <a:gd name="T2" fmla="*/ 3 w 99"/>
                <a:gd name="T3" fmla="*/ 3 h 120"/>
                <a:gd name="T4" fmla="*/ 3 w 99"/>
                <a:gd name="T5" fmla="*/ 2 h 120"/>
                <a:gd name="T6" fmla="*/ 2 w 99"/>
                <a:gd name="T7" fmla="*/ 1 h 120"/>
                <a:gd name="T8" fmla="*/ 2 w 99"/>
                <a:gd name="T9" fmla="*/ 1 h 120"/>
                <a:gd name="T10" fmla="*/ 1 w 99"/>
                <a:gd name="T11" fmla="*/ 0 h 120"/>
                <a:gd name="T12" fmla="*/ 1 w 99"/>
                <a:gd name="T13" fmla="*/ 0 h 120"/>
                <a:gd name="T14" fmla="*/ 0 w 99"/>
                <a:gd name="T15" fmla="*/ 0 h 120"/>
                <a:gd name="T16" fmla="*/ 0 w 99"/>
                <a:gd name="T17" fmla="*/ 1 h 120"/>
                <a:gd name="T18" fmla="*/ 0 w 99"/>
                <a:gd name="T19" fmla="*/ 3 h 120"/>
                <a:gd name="T20" fmla="*/ 0 w 99"/>
                <a:gd name="T21" fmla="*/ 5 h 120"/>
                <a:gd name="T22" fmla="*/ 0 w 99"/>
                <a:gd name="T23" fmla="*/ 8 h 120"/>
                <a:gd name="T24" fmla="*/ 1 w 99"/>
                <a:gd name="T25" fmla="*/ 10 h 120"/>
                <a:gd name="T26" fmla="*/ 1 w 99"/>
                <a:gd name="T27" fmla="*/ 11 h 120"/>
                <a:gd name="T28" fmla="*/ 2 w 99"/>
                <a:gd name="T29" fmla="*/ 13 h 120"/>
                <a:gd name="T30" fmla="*/ 3 w 99"/>
                <a:gd name="T31" fmla="*/ 14 h 120"/>
                <a:gd name="T32" fmla="*/ 3 w 99"/>
                <a:gd name="T33" fmla="*/ 15 h 120"/>
                <a:gd name="T34" fmla="*/ 3 w 99"/>
                <a:gd name="T35" fmla="*/ 14 h 120"/>
                <a:gd name="T36" fmla="*/ 3 w 99"/>
                <a:gd name="T37" fmla="*/ 13 h 120"/>
                <a:gd name="T38" fmla="*/ 3 w 99"/>
                <a:gd name="T39" fmla="*/ 11 h 120"/>
                <a:gd name="T40" fmla="*/ 3 w 99"/>
                <a:gd name="T41" fmla="*/ 10 h 120"/>
                <a:gd name="T42" fmla="*/ 3 w 99"/>
                <a:gd name="T43" fmla="*/ 8 h 120"/>
                <a:gd name="T44" fmla="*/ 3 w 99"/>
                <a:gd name="T45" fmla="*/ 7 h 120"/>
                <a:gd name="T46" fmla="*/ 3 w 99"/>
                <a:gd name="T47" fmla="*/ 5 h 120"/>
                <a:gd name="T48" fmla="*/ 4 w 99"/>
                <a:gd name="T49" fmla="*/ 4 h 1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9"/>
                <a:gd name="T76" fmla="*/ 0 h 120"/>
                <a:gd name="T77" fmla="*/ 99 w 99"/>
                <a:gd name="T78" fmla="*/ 120 h 1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9" h="120">
                  <a:moveTo>
                    <a:pt x="99" y="29"/>
                  </a:moveTo>
                  <a:lnTo>
                    <a:pt x="86" y="17"/>
                  </a:lnTo>
                  <a:lnTo>
                    <a:pt x="74" y="11"/>
                  </a:lnTo>
                  <a:lnTo>
                    <a:pt x="61" y="5"/>
                  </a:lnTo>
                  <a:lnTo>
                    <a:pt x="50" y="3"/>
                  </a:lnTo>
                  <a:lnTo>
                    <a:pt x="37" y="0"/>
                  </a:lnTo>
                  <a:lnTo>
                    <a:pt x="24" y="0"/>
                  </a:lnTo>
                  <a:lnTo>
                    <a:pt x="11" y="0"/>
                  </a:lnTo>
                  <a:lnTo>
                    <a:pt x="0" y="2"/>
                  </a:lnTo>
                  <a:lnTo>
                    <a:pt x="2" y="20"/>
                  </a:lnTo>
                  <a:lnTo>
                    <a:pt x="7" y="39"/>
                  </a:lnTo>
                  <a:lnTo>
                    <a:pt x="13" y="58"/>
                  </a:lnTo>
                  <a:lnTo>
                    <a:pt x="23" y="75"/>
                  </a:lnTo>
                  <a:lnTo>
                    <a:pt x="34" y="88"/>
                  </a:lnTo>
                  <a:lnTo>
                    <a:pt x="50" y="101"/>
                  </a:lnTo>
                  <a:lnTo>
                    <a:pt x="68" y="111"/>
                  </a:lnTo>
                  <a:lnTo>
                    <a:pt x="92" y="120"/>
                  </a:lnTo>
                  <a:lnTo>
                    <a:pt x="86" y="109"/>
                  </a:lnTo>
                  <a:lnTo>
                    <a:pt x="85" y="97"/>
                  </a:lnTo>
                  <a:lnTo>
                    <a:pt x="83" y="85"/>
                  </a:lnTo>
                  <a:lnTo>
                    <a:pt x="85" y="75"/>
                  </a:lnTo>
                  <a:lnTo>
                    <a:pt x="85" y="63"/>
                  </a:lnTo>
                  <a:lnTo>
                    <a:pt x="89" y="51"/>
                  </a:lnTo>
                  <a:lnTo>
                    <a:pt x="93" y="39"/>
                  </a:lnTo>
                  <a:lnTo>
                    <a:pt x="99" y="29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" name="Freeform 79"/>
            <p:cNvSpPr>
              <a:spLocks/>
            </p:cNvSpPr>
            <p:nvPr/>
          </p:nvSpPr>
          <p:spPr bwMode="auto">
            <a:xfrm>
              <a:off x="5179" y="2802"/>
              <a:ext cx="18" cy="42"/>
            </a:xfrm>
            <a:custGeom>
              <a:avLst/>
              <a:gdLst>
                <a:gd name="T0" fmla="*/ 0 w 52"/>
                <a:gd name="T1" fmla="*/ 2 h 85"/>
                <a:gd name="T2" fmla="*/ 0 w 52"/>
                <a:gd name="T3" fmla="*/ 1 h 85"/>
                <a:gd name="T4" fmla="*/ 1 w 52"/>
                <a:gd name="T5" fmla="*/ 0 h 85"/>
                <a:gd name="T6" fmla="*/ 1 w 52"/>
                <a:gd name="T7" fmla="*/ 0 h 85"/>
                <a:gd name="T8" fmla="*/ 1 w 52"/>
                <a:gd name="T9" fmla="*/ 0 h 85"/>
                <a:gd name="T10" fmla="*/ 2 w 52"/>
                <a:gd name="T11" fmla="*/ 0 h 85"/>
                <a:gd name="T12" fmla="*/ 2 w 52"/>
                <a:gd name="T13" fmla="*/ 0 h 85"/>
                <a:gd name="T14" fmla="*/ 2 w 52"/>
                <a:gd name="T15" fmla="*/ 1 h 85"/>
                <a:gd name="T16" fmla="*/ 2 w 52"/>
                <a:gd name="T17" fmla="*/ 3 h 85"/>
                <a:gd name="T18" fmla="*/ 2 w 52"/>
                <a:gd name="T19" fmla="*/ 4 h 85"/>
                <a:gd name="T20" fmla="*/ 2 w 52"/>
                <a:gd name="T21" fmla="*/ 6 h 85"/>
                <a:gd name="T22" fmla="*/ 1 w 52"/>
                <a:gd name="T23" fmla="*/ 7 h 85"/>
                <a:gd name="T24" fmla="*/ 1 w 52"/>
                <a:gd name="T25" fmla="*/ 8 h 85"/>
                <a:gd name="T26" fmla="*/ 1 w 52"/>
                <a:gd name="T27" fmla="*/ 9 h 85"/>
                <a:gd name="T28" fmla="*/ 0 w 52"/>
                <a:gd name="T29" fmla="*/ 10 h 85"/>
                <a:gd name="T30" fmla="*/ 0 w 52"/>
                <a:gd name="T31" fmla="*/ 9 h 85"/>
                <a:gd name="T32" fmla="*/ 0 w 52"/>
                <a:gd name="T33" fmla="*/ 8 h 85"/>
                <a:gd name="T34" fmla="*/ 0 w 52"/>
                <a:gd name="T35" fmla="*/ 7 h 85"/>
                <a:gd name="T36" fmla="*/ 0 w 52"/>
                <a:gd name="T37" fmla="*/ 6 h 85"/>
                <a:gd name="T38" fmla="*/ 0 w 52"/>
                <a:gd name="T39" fmla="*/ 5 h 85"/>
                <a:gd name="T40" fmla="*/ 0 w 52"/>
                <a:gd name="T41" fmla="*/ 4 h 85"/>
                <a:gd name="T42" fmla="*/ 0 w 52"/>
                <a:gd name="T43" fmla="*/ 3 h 85"/>
                <a:gd name="T44" fmla="*/ 0 w 52"/>
                <a:gd name="T45" fmla="*/ 2 h 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2"/>
                <a:gd name="T70" fmla="*/ 0 h 85"/>
                <a:gd name="T71" fmla="*/ 52 w 52"/>
                <a:gd name="T72" fmla="*/ 85 h 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2" h="85">
                  <a:moveTo>
                    <a:pt x="0" y="20"/>
                  </a:moveTo>
                  <a:lnTo>
                    <a:pt x="6" y="12"/>
                  </a:lnTo>
                  <a:lnTo>
                    <a:pt x="13" y="7"/>
                  </a:lnTo>
                  <a:lnTo>
                    <a:pt x="19" y="3"/>
                  </a:lnTo>
                  <a:lnTo>
                    <a:pt x="26" y="1"/>
                  </a:lnTo>
                  <a:lnTo>
                    <a:pt x="38" y="0"/>
                  </a:lnTo>
                  <a:lnTo>
                    <a:pt x="52" y="1"/>
                  </a:lnTo>
                  <a:lnTo>
                    <a:pt x="50" y="14"/>
                  </a:lnTo>
                  <a:lnTo>
                    <a:pt x="47" y="27"/>
                  </a:lnTo>
                  <a:lnTo>
                    <a:pt x="43" y="39"/>
                  </a:lnTo>
                  <a:lnTo>
                    <a:pt x="40" y="52"/>
                  </a:lnTo>
                  <a:lnTo>
                    <a:pt x="33" y="61"/>
                  </a:lnTo>
                  <a:lnTo>
                    <a:pt x="26" y="71"/>
                  </a:lnTo>
                  <a:lnTo>
                    <a:pt x="16" y="78"/>
                  </a:lnTo>
                  <a:lnTo>
                    <a:pt x="6" y="85"/>
                  </a:lnTo>
                  <a:lnTo>
                    <a:pt x="6" y="76"/>
                  </a:lnTo>
                  <a:lnTo>
                    <a:pt x="7" y="68"/>
                  </a:lnTo>
                  <a:lnTo>
                    <a:pt x="7" y="60"/>
                  </a:lnTo>
                  <a:lnTo>
                    <a:pt x="7" y="52"/>
                  </a:lnTo>
                  <a:lnTo>
                    <a:pt x="4" y="43"/>
                  </a:lnTo>
                  <a:lnTo>
                    <a:pt x="3" y="35"/>
                  </a:lnTo>
                  <a:lnTo>
                    <a:pt x="2" y="27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1" name="Freeform 80"/>
            <p:cNvSpPr>
              <a:spLocks/>
            </p:cNvSpPr>
            <p:nvPr/>
          </p:nvSpPr>
          <p:spPr bwMode="auto">
            <a:xfrm>
              <a:off x="5106" y="2827"/>
              <a:ext cx="23" cy="49"/>
            </a:xfrm>
            <a:custGeom>
              <a:avLst/>
              <a:gdLst>
                <a:gd name="T0" fmla="*/ 3 w 69"/>
                <a:gd name="T1" fmla="*/ 3 h 99"/>
                <a:gd name="T2" fmla="*/ 2 w 69"/>
                <a:gd name="T3" fmla="*/ 2 h 99"/>
                <a:gd name="T4" fmla="*/ 2 w 69"/>
                <a:gd name="T5" fmla="*/ 1 h 99"/>
                <a:gd name="T6" fmla="*/ 2 w 69"/>
                <a:gd name="T7" fmla="*/ 0 h 99"/>
                <a:gd name="T8" fmla="*/ 2 w 69"/>
                <a:gd name="T9" fmla="*/ 0 h 99"/>
                <a:gd name="T10" fmla="*/ 1 w 69"/>
                <a:gd name="T11" fmla="*/ 0 h 99"/>
                <a:gd name="T12" fmla="*/ 1 w 69"/>
                <a:gd name="T13" fmla="*/ 0 h 99"/>
                <a:gd name="T14" fmla="*/ 0 w 69"/>
                <a:gd name="T15" fmla="*/ 0 h 99"/>
                <a:gd name="T16" fmla="*/ 0 w 69"/>
                <a:gd name="T17" fmla="*/ 0 h 99"/>
                <a:gd name="T18" fmla="*/ 0 w 69"/>
                <a:gd name="T19" fmla="*/ 1 h 99"/>
                <a:gd name="T20" fmla="*/ 0 w 69"/>
                <a:gd name="T21" fmla="*/ 3 h 99"/>
                <a:gd name="T22" fmla="*/ 0 w 69"/>
                <a:gd name="T23" fmla="*/ 4 h 99"/>
                <a:gd name="T24" fmla="*/ 0 w 69"/>
                <a:gd name="T25" fmla="*/ 5 h 99"/>
                <a:gd name="T26" fmla="*/ 0 w 69"/>
                <a:gd name="T27" fmla="*/ 7 h 99"/>
                <a:gd name="T28" fmla="*/ 1 w 69"/>
                <a:gd name="T29" fmla="*/ 8 h 99"/>
                <a:gd name="T30" fmla="*/ 1 w 69"/>
                <a:gd name="T31" fmla="*/ 10 h 99"/>
                <a:gd name="T32" fmla="*/ 1 w 69"/>
                <a:gd name="T33" fmla="*/ 12 h 99"/>
                <a:gd name="T34" fmla="*/ 1 w 69"/>
                <a:gd name="T35" fmla="*/ 11 h 99"/>
                <a:gd name="T36" fmla="*/ 1 w 69"/>
                <a:gd name="T37" fmla="*/ 11 h 99"/>
                <a:gd name="T38" fmla="*/ 1 w 69"/>
                <a:gd name="T39" fmla="*/ 10 h 99"/>
                <a:gd name="T40" fmla="*/ 2 w 69"/>
                <a:gd name="T41" fmla="*/ 9 h 99"/>
                <a:gd name="T42" fmla="*/ 2 w 69"/>
                <a:gd name="T43" fmla="*/ 7 h 99"/>
                <a:gd name="T44" fmla="*/ 2 w 69"/>
                <a:gd name="T45" fmla="*/ 6 h 99"/>
                <a:gd name="T46" fmla="*/ 2 w 69"/>
                <a:gd name="T47" fmla="*/ 4 h 99"/>
                <a:gd name="T48" fmla="*/ 3 w 69"/>
                <a:gd name="T49" fmla="*/ 3 h 9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9"/>
                <a:gd name="T76" fmla="*/ 0 h 99"/>
                <a:gd name="T77" fmla="*/ 69 w 69"/>
                <a:gd name="T78" fmla="*/ 99 h 9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9" h="99">
                  <a:moveTo>
                    <a:pt x="69" y="27"/>
                  </a:moveTo>
                  <a:lnTo>
                    <a:pt x="62" y="19"/>
                  </a:lnTo>
                  <a:lnTo>
                    <a:pt x="55" y="13"/>
                  </a:lnTo>
                  <a:lnTo>
                    <a:pt x="48" y="7"/>
                  </a:lnTo>
                  <a:lnTo>
                    <a:pt x="41" y="4"/>
                  </a:lnTo>
                  <a:lnTo>
                    <a:pt x="31" y="0"/>
                  </a:lnTo>
                  <a:lnTo>
                    <a:pt x="23" y="0"/>
                  </a:lnTo>
                  <a:lnTo>
                    <a:pt x="11" y="0"/>
                  </a:lnTo>
                  <a:lnTo>
                    <a:pt x="0" y="4"/>
                  </a:lnTo>
                  <a:lnTo>
                    <a:pt x="1" y="14"/>
                  </a:lnTo>
                  <a:lnTo>
                    <a:pt x="4" y="24"/>
                  </a:lnTo>
                  <a:lnTo>
                    <a:pt x="7" y="35"/>
                  </a:lnTo>
                  <a:lnTo>
                    <a:pt x="11" y="47"/>
                  </a:lnTo>
                  <a:lnTo>
                    <a:pt x="13" y="58"/>
                  </a:lnTo>
                  <a:lnTo>
                    <a:pt x="14" y="70"/>
                  </a:lnTo>
                  <a:lnTo>
                    <a:pt x="14" y="83"/>
                  </a:lnTo>
                  <a:lnTo>
                    <a:pt x="14" y="99"/>
                  </a:lnTo>
                  <a:lnTo>
                    <a:pt x="21" y="95"/>
                  </a:lnTo>
                  <a:lnTo>
                    <a:pt x="28" y="90"/>
                  </a:lnTo>
                  <a:lnTo>
                    <a:pt x="35" y="82"/>
                  </a:lnTo>
                  <a:lnTo>
                    <a:pt x="44" y="73"/>
                  </a:lnTo>
                  <a:lnTo>
                    <a:pt x="49" y="61"/>
                  </a:lnTo>
                  <a:lnTo>
                    <a:pt x="56" y="51"/>
                  </a:lnTo>
                  <a:lnTo>
                    <a:pt x="62" y="39"/>
                  </a:lnTo>
                  <a:lnTo>
                    <a:pt x="69" y="27"/>
                  </a:lnTo>
                  <a:close/>
                </a:path>
              </a:pathLst>
            </a:custGeom>
            <a:solidFill>
              <a:srgbClr val="FFFFC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" name="Freeform 81"/>
            <p:cNvSpPr>
              <a:spLocks/>
            </p:cNvSpPr>
            <p:nvPr/>
          </p:nvSpPr>
          <p:spPr bwMode="auto">
            <a:xfrm>
              <a:off x="4552" y="2794"/>
              <a:ext cx="134" cy="139"/>
            </a:xfrm>
            <a:custGeom>
              <a:avLst/>
              <a:gdLst>
                <a:gd name="T0" fmla="*/ 9 w 402"/>
                <a:gd name="T1" fmla="*/ 31 h 279"/>
                <a:gd name="T2" fmla="*/ 11 w 402"/>
                <a:gd name="T3" fmla="*/ 28 h 279"/>
                <a:gd name="T4" fmla="*/ 12 w 402"/>
                <a:gd name="T5" fmla="*/ 24 h 279"/>
                <a:gd name="T6" fmla="*/ 13 w 402"/>
                <a:gd name="T7" fmla="*/ 20 h 279"/>
                <a:gd name="T8" fmla="*/ 14 w 402"/>
                <a:gd name="T9" fmla="*/ 17 h 279"/>
                <a:gd name="T10" fmla="*/ 15 w 402"/>
                <a:gd name="T11" fmla="*/ 12 h 279"/>
                <a:gd name="T12" fmla="*/ 15 w 402"/>
                <a:gd name="T13" fmla="*/ 8 h 279"/>
                <a:gd name="T14" fmla="*/ 15 w 402"/>
                <a:gd name="T15" fmla="*/ 4 h 279"/>
                <a:gd name="T16" fmla="*/ 15 w 402"/>
                <a:gd name="T17" fmla="*/ 0 h 279"/>
                <a:gd name="T18" fmla="*/ 13 w 402"/>
                <a:gd name="T19" fmla="*/ 4 h 279"/>
                <a:gd name="T20" fmla="*/ 11 w 402"/>
                <a:gd name="T21" fmla="*/ 7 h 279"/>
                <a:gd name="T22" fmla="*/ 9 w 402"/>
                <a:gd name="T23" fmla="*/ 9 h 279"/>
                <a:gd name="T24" fmla="*/ 7 w 402"/>
                <a:gd name="T25" fmla="*/ 10 h 279"/>
                <a:gd name="T26" fmla="*/ 5 w 402"/>
                <a:gd name="T27" fmla="*/ 11 h 279"/>
                <a:gd name="T28" fmla="*/ 3 w 402"/>
                <a:gd name="T29" fmla="*/ 14 h 279"/>
                <a:gd name="T30" fmla="*/ 1 w 402"/>
                <a:gd name="T31" fmla="*/ 18 h 279"/>
                <a:gd name="T32" fmla="*/ 0 w 402"/>
                <a:gd name="T33" fmla="*/ 25 h 279"/>
                <a:gd name="T34" fmla="*/ 0 w 402"/>
                <a:gd name="T35" fmla="*/ 28 h 279"/>
                <a:gd name="T36" fmla="*/ 1 w 402"/>
                <a:gd name="T37" fmla="*/ 31 h 279"/>
                <a:gd name="T38" fmla="*/ 2 w 402"/>
                <a:gd name="T39" fmla="*/ 33 h 279"/>
                <a:gd name="T40" fmla="*/ 3 w 402"/>
                <a:gd name="T41" fmla="*/ 34 h 279"/>
                <a:gd name="T42" fmla="*/ 4 w 402"/>
                <a:gd name="T43" fmla="*/ 34 h 279"/>
                <a:gd name="T44" fmla="*/ 6 w 402"/>
                <a:gd name="T45" fmla="*/ 34 h 279"/>
                <a:gd name="T46" fmla="*/ 7 w 402"/>
                <a:gd name="T47" fmla="*/ 33 h 279"/>
                <a:gd name="T48" fmla="*/ 9 w 402"/>
                <a:gd name="T49" fmla="*/ 31 h 27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2"/>
                <a:gd name="T76" fmla="*/ 0 h 279"/>
                <a:gd name="T77" fmla="*/ 402 w 402"/>
                <a:gd name="T78" fmla="*/ 279 h 27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2" h="279">
                  <a:moveTo>
                    <a:pt x="242" y="253"/>
                  </a:moveTo>
                  <a:lnTo>
                    <a:pt x="293" y="225"/>
                  </a:lnTo>
                  <a:lnTo>
                    <a:pt x="333" y="197"/>
                  </a:lnTo>
                  <a:lnTo>
                    <a:pt x="362" y="167"/>
                  </a:lnTo>
                  <a:lnTo>
                    <a:pt x="385" y="137"/>
                  </a:lnTo>
                  <a:lnTo>
                    <a:pt x="396" y="103"/>
                  </a:lnTo>
                  <a:lnTo>
                    <a:pt x="402" y="71"/>
                  </a:lnTo>
                  <a:lnTo>
                    <a:pt x="399" y="35"/>
                  </a:lnTo>
                  <a:lnTo>
                    <a:pt x="392" y="0"/>
                  </a:lnTo>
                  <a:lnTo>
                    <a:pt x="357" y="39"/>
                  </a:lnTo>
                  <a:lnTo>
                    <a:pt x="309" y="63"/>
                  </a:lnTo>
                  <a:lnTo>
                    <a:pt x="252" y="74"/>
                  </a:lnTo>
                  <a:lnTo>
                    <a:pt x="192" y="84"/>
                  </a:lnTo>
                  <a:lnTo>
                    <a:pt x="131" y="93"/>
                  </a:lnTo>
                  <a:lnTo>
                    <a:pt x="76" y="112"/>
                  </a:lnTo>
                  <a:lnTo>
                    <a:pt x="31" y="146"/>
                  </a:lnTo>
                  <a:lnTo>
                    <a:pt x="0" y="202"/>
                  </a:lnTo>
                  <a:lnTo>
                    <a:pt x="12" y="229"/>
                  </a:lnTo>
                  <a:lnTo>
                    <a:pt x="31" y="251"/>
                  </a:lnTo>
                  <a:lnTo>
                    <a:pt x="53" y="266"/>
                  </a:lnTo>
                  <a:lnTo>
                    <a:pt x="81" y="277"/>
                  </a:lnTo>
                  <a:lnTo>
                    <a:pt x="114" y="279"/>
                  </a:lnTo>
                  <a:lnTo>
                    <a:pt x="152" y="277"/>
                  </a:lnTo>
                  <a:lnTo>
                    <a:pt x="194" y="268"/>
                  </a:lnTo>
                  <a:lnTo>
                    <a:pt x="242" y="253"/>
                  </a:lnTo>
                  <a:close/>
                </a:path>
              </a:pathLst>
            </a:custGeom>
            <a:solidFill>
              <a:srgbClr val="52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" name="Freeform 82"/>
            <p:cNvSpPr>
              <a:spLocks/>
            </p:cNvSpPr>
            <p:nvPr/>
          </p:nvSpPr>
          <p:spPr bwMode="auto">
            <a:xfrm>
              <a:off x="4580" y="2816"/>
              <a:ext cx="106" cy="98"/>
            </a:xfrm>
            <a:custGeom>
              <a:avLst/>
              <a:gdLst>
                <a:gd name="T0" fmla="*/ 6 w 319"/>
                <a:gd name="T1" fmla="*/ 23 h 196"/>
                <a:gd name="T2" fmla="*/ 7 w 319"/>
                <a:gd name="T3" fmla="*/ 20 h 196"/>
                <a:gd name="T4" fmla="*/ 9 w 319"/>
                <a:gd name="T5" fmla="*/ 18 h 196"/>
                <a:gd name="T6" fmla="*/ 10 w 319"/>
                <a:gd name="T7" fmla="*/ 14 h 196"/>
                <a:gd name="T8" fmla="*/ 11 w 319"/>
                <a:gd name="T9" fmla="*/ 12 h 196"/>
                <a:gd name="T10" fmla="*/ 11 w 319"/>
                <a:gd name="T11" fmla="*/ 10 h 196"/>
                <a:gd name="T12" fmla="*/ 11 w 319"/>
                <a:gd name="T13" fmla="*/ 6 h 196"/>
                <a:gd name="T14" fmla="*/ 12 w 319"/>
                <a:gd name="T15" fmla="*/ 3 h 196"/>
                <a:gd name="T16" fmla="*/ 12 w 319"/>
                <a:gd name="T17" fmla="*/ 0 h 196"/>
                <a:gd name="T18" fmla="*/ 11 w 319"/>
                <a:gd name="T19" fmla="*/ 3 h 196"/>
                <a:gd name="T20" fmla="*/ 9 w 319"/>
                <a:gd name="T21" fmla="*/ 6 h 196"/>
                <a:gd name="T22" fmla="*/ 8 w 319"/>
                <a:gd name="T23" fmla="*/ 6 h 196"/>
                <a:gd name="T24" fmla="*/ 6 w 319"/>
                <a:gd name="T25" fmla="*/ 7 h 196"/>
                <a:gd name="T26" fmla="*/ 4 w 319"/>
                <a:gd name="T27" fmla="*/ 8 h 196"/>
                <a:gd name="T28" fmla="*/ 3 w 319"/>
                <a:gd name="T29" fmla="*/ 10 h 196"/>
                <a:gd name="T30" fmla="*/ 1 w 319"/>
                <a:gd name="T31" fmla="*/ 13 h 196"/>
                <a:gd name="T32" fmla="*/ 0 w 319"/>
                <a:gd name="T33" fmla="*/ 18 h 196"/>
                <a:gd name="T34" fmla="*/ 0 w 319"/>
                <a:gd name="T35" fmla="*/ 21 h 196"/>
                <a:gd name="T36" fmla="*/ 0 w 319"/>
                <a:gd name="T37" fmla="*/ 23 h 196"/>
                <a:gd name="T38" fmla="*/ 1 w 319"/>
                <a:gd name="T39" fmla="*/ 24 h 196"/>
                <a:gd name="T40" fmla="*/ 2 w 319"/>
                <a:gd name="T41" fmla="*/ 25 h 196"/>
                <a:gd name="T42" fmla="*/ 2 w 319"/>
                <a:gd name="T43" fmla="*/ 25 h 196"/>
                <a:gd name="T44" fmla="*/ 3 w 319"/>
                <a:gd name="T45" fmla="*/ 25 h 196"/>
                <a:gd name="T46" fmla="*/ 4 w 319"/>
                <a:gd name="T47" fmla="*/ 24 h 196"/>
                <a:gd name="T48" fmla="*/ 6 w 319"/>
                <a:gd name="T49" fmla="*/ 23 h 19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19"/>
                <a:gd name="T76" fmla="*/ 0 h 196"/>
                <a:gd name="T77" fmla="*/ 319 w 319"/>
                <a:gd name="T78" fmla="*/ 196 h 19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19" h="196">
                  <a:moveTo>
                    <a:pt x="159" y="178"/>
                  </a:moveTo>
                  <a:lnTo>
                    <a:pt x="200" y="158"/>
                  </a:lnTo>
                  <a:lnTo>
                    <a:pt x="234" y="139"/>
                  </a:lnTo>
                  <a:lnTo>
                    <a:pt x="262" y="118"/>
                  </a:lnTo>
                  <a:lnTo>
                    <a:pt x="285" y="97"/>
                  </a:lnTo>
                  <a:lnTo>
                    <a:pt x="299" y="74"/>
                  </a:lnTo>
                  <a:lnTo>
                    <a:pt x="310" y="50"/>
                  </a:lnTo>
                  <a:lnTo>
                    <a:pt x="316" y="25"/>
                  </a:lnTo>
                  <a:lnTo>
                    <a:pt x="319" y="0"/>
                  </a:lnTo>
                  <a:lnTo>
                    <a:pt x="285" y="28"/>
                  </a:lnTo>
                  <a:lnTo>
                    <a:pt x="247" y="44"/>
                  </a:lnTo>
                  <a:lnTo>
                    <a:pt x="205" y="51"/>
                  </a:lnTo>
                  <a:lnTo>
                    <a:pt x="161" y="58"/>
                  </a:lnTo>
                  <a:lnTo>
                    <a:pt x="116" y="64"/>
                  </a:lnTo>
                  <a:lnTo>
                    <a:pt x="73" y="79"/>
                  </a:lnTo>
                  <a:lnTo>
                    <a:pt x="32" y="104"/>
                  </a:lnTo>
                  <a:lnTo>
                    <a:pt x="0" y="144"/>
                  </a:lnTo>
                  <a:lnTo>
                    <a:pt x="3" y="162"/>
                  </a:lnTo>
                  <a:lnTo>
                    <a:pt x="11" y="177"/>
                  </a:lnTo>
                  <a:lnTo>
                    <a:pt x="24" y="187"/>
                  </a:lnTo>
                  <a:lnTo>
                    <a:pt x="41" y="195"/>
                  </a:lnTo>
                  <a:lnTo>
                    <a:pt x="62" y="196"/>
                  </a:lnTo>
                  <a:lnTo>
                    <a:pt x="90" y="194"/>
                  </a:lnTo>
                  <a:lnTo>
                    <a:pt x="121" y="187"/>
                  </a:lnTo>
                  <a:lnTo>
                    <a:pt x="159" y="178"/>
                  </a:lnTo>
                  <a:close/>
                </a:path>
              </a:pathLst>
            </a:custGeom>
            <a:solidFill>
              <a:srgbClr val="8C38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" name="Freeform 83"/>
            <p:cNvSpPr>
              <a:spLocks/>
            </p:cNvSpPr>
            <p:nvPr/>
          </p:nvSpPr>
          <p:spPr bwMode="auto">
            <a:xfrm>
              <a:off x="4615" y="2787"/>
              <a:ext cx="177" cy="140"/>
            </a:xfrm>
            <a:custGeom>
              <a:avLst/>
              <a:gdLst>
                <a:gd name="T0" fmla="*/ 9 w 532"/>
                <a:gd name="T1" fmla="*/ 32 h 281"/>
                <a:gd name="T2" fmla="*/ 13 w 532"/>
                <a:gd name="T3" fmla="*/ 26 h 281"/>
                <a:gd name="T4" fmla="*/ 17 w 532"/>
                <a:gd name="T5" fmla="*/ 21 h 281"/>
                <a:gd name="T6" fmla="*/ 19 w 532"/>
                <a:gd name="T7" fmla="*/ 16 h 281"/>
                <a:gd name="T8" fmla="*/ 20 w 532"/>
                <a:gd name="T9" fmla="*/ 12 h 281"/>
                <a:gd name="T10" fmla="*/ 20 w 532"/>
                <a:gd name="T11" fmla="*/ 9 h 281"/>
                <a:gd name="T12" fmla="*/ 19 w 532"/>
                <a:gd name="T13" fmla="*/ 5 h 281"/>
                <a:gd name="T14" fmla="*/ 17 w 532"/>
                <a:gd name="T15" fmla="*/ 2 h 281"/>
                <a:gd name="T16" fmla="*/ 15 w 532"/>
                <a:gd name="T17" fmla="*/ 0 h 281"/>
                <a:gd name="T18" fmla="*/ 13 w 532"/>
                <a:gd name="T19" fmla="*/ 0 h 281"/>
                <a:gd name="T20" fmla="*/ 12 w 532"/>
                <a:gd name="T21" fmla="*/ 0 h 281"/>
                <a:gd name="T22" fmla="*/ 10 w 532"/>
                <a:gd name="T23" fmla="*/ 0 h 281"/>
                <a:gd name="T24" fmla="*/ 9 w 532"/>
                <a:gd name="T25" fmla="*/ 0 h 281"/>
                <a:gd name="T26" fmla="*/ 8 w 532"/>
                <a:gd name="T27" fmla="*/ 1 h 281"/>
                <a:gd name="T28" fmla="*/ 8 w 532"/>
                <a:gd name="T29" fmla="*/ 3 h 281"/>
                <a:gd name="T30" fmla="*/ 8 w 532"/>
                <a:gd name="T31" fmla="*/ 6 h 281"/>
                <a:gd name="T32" fmla="*/ 8 w 532"/>
                <a:gd name="T33" fmla="*/ 10 h 281"/>
                <a:gd name="T34" fmla="*/ 7 w 532"/>
                <a:gd name="T35" fmla="*/ 10 h 281"/>
                <a:gd name="T36" fmla="*/ 5 w 532"/>
                <a:gd name="T37" fmla="*/ 11 h 281"/>
                <a:gd name="T38" fmla="*/ 4 w 532"/>
                <a:gd name="T39" fmla="*/ 12 h 281"/>
                <a:gd name="T40" fmla="*/ 3 w 532"/>
                <a:gd name="T41" fmla="*/ 13 h 281"/>
                <a:gd name="T42" fmla="*/ 2 w 532"/>
                <a:gd name="T43" fmla="*/ 15 h 281"/>
                <a:gd name="T44" fmla="*/ 1 w 532"/>
                <a:gd name="T45" fmla="*/ 18 h 281"/>
                <a:gd name="T46" fmla="*/ 1 w 532"/>
                <a:gd name="T47" fmla="*/ 21 h 281"/>
                <a:gd name="T48" fmla="*/ 0 w 532"/>
                <a:gd name="T49" fmla="*/ 25 h 281"/>
                <a:gd name="T50" fmla="*/ 0 w 532"/>
                <a:gd name="T51" fmla="*/ 29 h 281"/>
                <a:gd name="T52" fmla="*/ 1 w 532"/>
                <a:gd name="T53" fmla="*/ 31 h 281"/>
                <a:gd name="T54" fmla="*/ 2 w 532"/>
                <a:gd name="T55" fmla="*/ 33 h 281"/>
                <a:gd name="T56" fmla="*/ 3 w 532"/>
                <a:gd name="T57" fmla="*/ 34 h 281"/>
                <a:gd name="T58" fmla="*/ 4 w 532"/>
                <a:gd name="T59" fmla="*/ 35 h 281"/>
                <a:gd name="T60" fmla="*/ 6 w 532"/>
                <a:gd name="T61" fmla="*/ 34 h 281"/>
                <a:gd name="T62" fmla="*/ 7 w 532"/>
                <a:gd name="T63" fmla="*/ 33 h 281"/>
                <a:gd name="T64" fmla="*/ 9 w 532"/>
                <a:gd name="T65" fmla="*/ 32 h 28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32"/>
                <a:gd name="T100" fmla="*/ 0 h 281"/>
                <a:gd name="T101" fmla="*/ 532 w 532"/>
                <a:gd name="T102" fmla="*/ 281 h 28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32" h="281">
                  <a:moveTo>
                    <a:pt x="243" y="257"/>
                  </a:moveTo>
                  <a:lnTo>
                    <a:pt x="363" y="212"/>
                  </a:lnTo>
                  <a:lnTo>
                    <a:pt x="449" y="171"/>
                  </a:lnTo>
                  <a:lnTo>
                    <a:pt x="506" y="134"/>
                  </a:lnTo>
                  <a:lnTo>
                    <a:pt x="532" y="102"/>
                  </a:lnTo>
                  <a:lnTo>
                    <a:pt x="531" y="72"/>
                  </a:lnTo>
                  <a:lnTo>
                    <a:pt x="507" y="47"/>
                  </a:lnTo>
                  <a:lnTo>
                    <a:pt x="460" y="23"/>
                  </a:lnTo>
                  <a:lnTo>
                    <a:pt x="394" y="4"/>
                  </a:lnTo>
                  <a:lnTo>
                    <a:pt x="356" y="3"/>
                  </a:lnTo>
                  <a:lnTo>
                    <a:pt x="319" y="1"/>
                  </a:lnTo>
                  <a:lnTo>
                    <a:pt x="283" y="0"/>
                  </a:lnTo>
                  <a:lnTo>
                    <a:pt x="253" y="4"/>
                  </a:lnTo>
                  <a:lnTo>
                    <a:pt x="228" y="10"/>
                  </a:lnTo>
                  <a:lnTo>
                    <a:pt x="212" y="25"/>
                  </a:lnTo>
                  <a:lnTo>
                    <a:pt x="205" y="48"/>
                  </a:lnTo>
                  <a:lnTo>
                    <a:pt x="211" y="84"/>
                  </a:lnTo>
                  <a:lnTo>
                    <a:pt x="177" y="87"/>
                  </a:lnTo>
                  <a:lnTo>
                    <a:pt x="144" y="93"/>
                  </a:lnTo>
                  <a:lnTo>
                    <a:pt x="113" y="99"/>
                  </a:lnTo>
                  <a:lnTo>
                    <a:pt x="85" y="111"/>
                  </a:lnTo>
                  <a:lnTo>
                    <a:pt x="57" y="125"/>
                  </a:lnTo>
                  <a:lnTo>
                    <a:pt x="34" y="146"/>
                  </a:lnTo>
                  <a:lnTo>
                    <a:pt x="14" y="172"/>
                  </a:lnTo>
                  <a:lnTo>
                    <a:pt x="0" y="206"/>
                  </a:lnTo>
                  <a:lnTo>
                    <a:pt x="13" y="232"/>
                  </a:lnTo>
                  <a:lnTo>
                    <a:pt x="31" y="253"/>
                  </a:lnTo>
                  <a:lnTo>
                    <a:pt x="54" y="268"/>
                  </a:lnTo>
                  <a:lnTo>
                    <a:pt x="84" y="278"/>
                  </a:lnTo>
                  <a:lnTo>
                    <a:pt x="116" y="281"/>
                  </a:lnTo>
                  <a:lnTo>
                    <a:pt x="153" y="279"/>
                  </a:lnTo>
                  <a:lnTo>
                    <a:pt x="195" y="270"/>
                  </a:lnTo>
                  <a:lnTo>
                    <a:pt x="243" y="257"/>
                  </a:lnTo>
                  <a:close/>
                </a:path>
              </a:pathLst>
            </a:custGeom>
            <a:solidFill>
              <a:srgbClr val="802B2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5" name="Freeform 84"/>
            <p:cNvSpPr>
              <a:spLocks/>
            </p:cNvSpPr>
            <p:nvPr/>
          </p:nvSpPr>
          <p:spPr bwMode="auto">
            <a:xfrm>
              <a:off x="4653" y="2813"/>
              <a:ext cx="110" cy="88"/>
            </a:xfrm>
            <a:custGeom>
              <a:avLst/>
              <a:gdLst>
                <a:gd name="T0" fmla="*/ 6 w 331"/>
                <a:gd name="T1" fmla="*/ 21 h 175"/>
                <a:gd name="T2" fmla="*/ 8 w 331"/>
                <a:gd name="T3" fmla="*/ 17 h 175"/>
                <a:gd name="T4" fmla="*/ 10 w 331"/>
                <a:gd name="T5" fmla="*/ 14 h 175"/>
                <a:gd name="T6" fmla="*/ 12 w 331"/>
                <a:gd name="T7" fmla="*/ 11 h 175"/>
                <a:gd name="T8" fmla="*/ 12 w 331"/>
                <a:gd name="T9" fmla="*/ 8 h 175"/>
                <a:gd name="T10" fmla="*/ 12 w 331"/>
                <a:gd name="T11" fmla="*/ 6 h 175"/>
                <a:gd name="T12" fmla="*/ 12 w 331"/>
                <a:gd name="T13" fmla="*/ 4 h 175"/>
                <a:gd name="T14" fmla="*/ 11 w 331"/>
                <a:gd name="T15" fmla="*/ 2 h 175"/>
                <a:gd name="T16" fmla="*/ 9 w 331"/>
                <a:gd name="T17" fmla="*/ 1 h 175"/>
                <a:gd name="T18" fmla="*/ 8 w 331"/>
                <a:gd name="T19" fmla="*/ 1 h 175"/>
                <a:gd name="T20" fmla="*/ 7 w 331"/>
                <a:gd name="T21" fmla="*/ 0 h 175"/>
                <a:gd name="T22" fmla="*/ 6 w 331"/>
                <a:gd name="T23" fmla="*/ 0 h 175"/>
                <a:gd name="T24" fmla="*/ 6 w 331"/>
                <a:gd name="T25" fmla="*/ 1 h 175"/>
                <a:gd name="T26" fmla="*/ 5 w 331"/>
                <a:gd name="T27" fmla="*/ 1 h 175"/>
                <a:gd name="T28" fmla="*/ 5 w 331"/>
                <a:gd name="T29" fmla="*/ 2 h 175"/>
                <a:gd name="T30" fmla="*/ 5 w 331"/>
                <a:gd name="T31" fmla="*/ 4 h 175"/>
                <a:gd name="T32" fmla="*/ 5 w 331"/>
                <a:gd name="T33" fmla="*/ 7 h 175"/>
                <a:gd name="T34" fmla="*/ 4 w 331"/>
                <a:gd name="T35" fmla="*/ 7 h 175"/>
                <a:gd name="T36" fmla="*/ 3 w 331"/>
                <a:gd name="T37" fmla="*/ 8 h 175"/>
                <a:gd name="T38" fmla="*/ 3 w 331"/>
                <a:gd name="T39" fmla="*/ 8 h 175"/>
                <a:gd name="T40" fmla="*/ 2 w 331"/>
                <a:gd name="T41" fmla="*/ 9 h 175"/>
                <a:gd name="T42" fmla="*/ 1 w 331"/>
                <a:gd name="T43" fmla="*/ 10 h 175"/>
                <a:gd name="T44" fmla="*/ 1 w 331"/>
                <a:gd name="T45" fmla="*/ 12 h 175"/>
                <a:gd name="T46" fmla="*/ 0 w 331"/>
                <a:gd name="T47" fmla="*/ 14 h 175"/>
                <a:gd name="T48" fmla="*/ 0 w 331"/>
                <a:gd name="T49" fmla="*/ 17 h 175"/>
                <a:gd name="T50" fmla="*/ 0 w 331"/>
                <a:gd name="T51" fmla="*/ 19 h 175"/>
                <a:gd name="T52" fmla="*/ 1 w 331"/>
                <a:gd name="T53" fmla="*/ 20 h 175"/>
                <a:gd name="T54" fmla="*/ 1 w 331"/>
                <a:gd name="T55" fmla="*/ 21 h 175"/>
                <a:gd name="T56" fmla="*/ 2 w 331"/>
                <a:gd name="T57" fmla="*/ 22 h 175"/>
                <a:gd name="T58" fmla="*/ 3 w 331"/>
                <a:gd name="T59" fmla="*/ 22 h 175"/>
                <a:gd name="T60" fmla="*/ 4 w 331"/>
                <a:gd name="T61" fmla="*/ 22 h 175"/>
                <a:gd name="T62" fmla="*/ 4 w 331"/>
                <a:gd name="T63" fmla="*/ 22 h 175"/>
                <a:gd name="T64" fmla="*/ 6 w 331"/>
                <a:gd name="T65" fmla="*/ 21 h 1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75"/>
                <a:gd name="T101" fmla="*/ 331 w 331"/>
                <a:gd name="T102" fmla="*/ 175 h 1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75">
                  <a:moveTo>
                    <a:pt x="152" y="161"/>
                  </a:moveTo>
                  <a:lnTo>
                    <a:pt x="226" y="132"/>
                  </a:lnTo>
                  <a:lnTo>
                    <a:pt x="279" y="106"/>
                  </a:lnTo>
                  <a:lnTo>
                    <a:pt x="313" y="82"/>
                  </a:lnTo>
                  <a:lnTo>
                    <a:pt x="331" y="64"/>
                  </a:lnTo>
                  <a:lnTo>
                    <a:pt x="331" y="45"/>
                  </a:lnTo>
                  <a:lnTo>
                    <a:pt x="316" y="29"/>
                  </a:lnTo>
                  <a:lnTo>
                    <a:pt x="288" y="15"/>
                  </a:lnTo>
                  <a:lnTo>
                    <a:pt x="247" y="3"/>
                  </a:lnTo>
                  <a:lnTo>
                    <a:pt x="223" y="2"/>
                  </a:lnTo>
                  <a:lnTo>
                    <a:pt x="199" y="0"/>
                  </a:lnTo>
                  <a:lnTo>
                    <a:pt x="176" y="0"/>
                  </a:lnTo>
                  <a:lnTo>
                    <a:pt x="158" y="3"/>
                  </a:lnTo>
                  <a:lnTo>
                    <a:pt x="141" y="7"/>
                  </a:lnTo>
                  <a:lnTo>
                    <a:pt x="131" y="16"/>
                  </a:lnTo>
                  <a:lnTo>
                    <a:pt x="127" y="30"/>
                  </a:lnTo>
                  <a:lnTo>
                    <a:pt x="131" y="54"/>
                  </a:lnTo>
                  <a:lnTo>
                    <a:pt x="110" y="55"/>
                  </a:lnTo>
                  <a:lnTo>
                    <a:pt x="89" y="59"/>
                  </a:lnTo>
                  <a:lnTo>
                    <a:pt x="69" y="63"/>
                  </a:lnTo>
                  <a:lnTo>
                    <a:pt x="52" y="71"/>
                  </a:lnTo>
                  <a:lnTo>
                    <a:pt x="35" y="79"/>
                  </a:lnTo>
                  <a:lnTo>
                    <a:pt x="21" y="92"/>
                  </a:lnTo>
                  <a:lnTo>
                    <a:pt x="8" y="107"/>
                  </a:lnTo>
                  <a:lnTo>
                    <a:pt x="0" y="129"/>
                  </a:lnTo>
                  <a:lnTo>
                    <a:pt x="7" y="145"/>
                  </a:lnTo>
                  <a:lnTo>
                    <a:pt x="19" y="160"/>
                  </a:lnTo>
                  <a:lnTo>
                    <a:pt x="34" y="167"/>
                  </a:lnTo>
                  <a:lnTo>
                    <a:pt x="52" y="174"/>
                  </a:lnTo>
                  <a:lnTo>
                    <a:pt x="72" y="175"/>
                  </a:lnTo>
                  <a:lnTo>
                    <a:pt x="96" y="174"/>
                  </a:lnTo>
                  <a:lnTo>
                    <a:pt x="121" y="169"/>
                  </a:lnTo>
                  <a:lnTo>
                    <a:pt x="152" y="161"/>
                  </a:lnTo>
                  <a:close/>
                </a:path>
              </a:pathLst>
            </a:custGeom>
            <a:solidFill>
              <a:srgbClr val="A652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6" name="Freeform 85"/>
            <p:cNvSpPr>
              <a:spLocks/>
            </p:cNvSpPr>
            <p:nvPr/>
          </p:nvSpPr>
          <p:spPr bwMode="auto">
            <a:xfrm>
              <a:off x="4533" y="2896"/>
              <a:ext cx="38" cy="66"/>
            </a:xfrm>
            <a:custGeom>
              <a:avLst/>
              <a:gdLst>
                <a:gd name="T0" fmla="*/ 4 w 112"/>
                <a:gd name="T1" fmla="*/ 6 h 132"/>
                <a:gd name="T2" fmla="*/ 4 w 112"/>
                <a:gd name="T3" fmla="*/ 4 h 132"/>
                <a:gd name="T4" fmla="*/ 4 w 112"/>
                <a:gd name="T5" fmla="*/ 3 h 132"/>
                <a:gd name="T6" fmla="*/ 4 w 112"/>
                <a:gd name="T7" fmla="*/ 2 h 132"/>
                <a:gd name="T8" fmla="*/ 4 w 112"/>
                <a:gd name="T9" fmla="*/ 1 h 132"/>
                <a:gd name="T10" fmla="*/ 4 w 112"/>
                <a:gd name="T11" fmla="*/ 1 h 132"/>
                <a:gd name="T12" fmla="*/ 3 w 112"/>
                <a:gd name="T13" fmla="*/ 1 h 132"/>
                <a:gd name="T14" fmla="*/ 3 w 112"/>
                <a:gd name="T15" fmla="*/ 0 h 132"/>
                <a:gd name="T16" fmla="*/ 2 w 112"/>
                <a:gd name="T17" fmla="*/ 1 h 132"/>
                <a:gd name="T18" fmla="*/ 2 w 112"/>
                <a:gd name="T19" fmla="*/ 2 h 132"/>
                <a:gd name="T20" fmla="*/ 1 w 112"/>
                <a:gd name="T21" fmla="*/ 4 h 132"/>
                <a:gd name="T22" fmla="*/ 1 w 112"/>
                <a:gd name="T23" fmla="*/ 6 h 132"/>
                <a:gd name="T24" fmla="*/ 0 w 112"/>
                <a:gd name="T25" fmla="*/ 8 h 132"/>
                <a:gd name="T26" fmla="*/ 0 w 112"/>
                <a:gd name="T27" fmla="*/ 10 h 132"/>
                <a:gd name="T28" fmla="*/ 0 w 112"/>
                <a:gd name="T29" fmla="*/ 12 h 132"/>
                <a:gd name="T30" fmla="*/ 0 w 112"/>
                <a:gd name="T31" fmla="*/ 14 h 132"/>
                <a:gd name="T32" fmla="*/ 0 w 112"/>
                <a:gd name="T33" fmla="*/ 17 h 132"/>
                <a:gd name="T34" fmla="*/ 1 w 112"/>
                <a:gd name="T35" fmla="*/ 14 h 132"/>
                <a:gd name="T36" fmla="*/ 1 w 112"/>
                <a:gd name="T37" fmla="*/ 12 h 132"/>
                <a:gd name="T38" fmla="*/ 2 w 112"/>
                <a:gd name="T39" fmla="*/ 11 h 132"/>
                <a:gd name="T40" fmla="*/ 2 w 112"/>
                <a:gd name="T41" fmla="*/ 10 h 132"/>
                <a:gd name="T42" fmla="*/ 3 w 112"/>
                <a:gd name="T43" fmla="*/ 9 h 132"/>
                <a:gd name="T44" fmla="*/ 3 w 112"/>
                <a:gd name="T45" fmla="*/ 8 h 132"/>
                <a:gd name="T46" fmla="*/ 4 w 112"/>
                <a:gd name="T47" fmla="*/ 7 h 132"/>
                <a:gd name="T48" fmla="*/ 4 w 112"/>
                <a:gd name="T49" fmla="*/ 6 h 13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2"/>
                <a:gd name="T76" fmla="*/ 0 h 132"/>
                <a:gd name="T77" fmla="*/ 112 w 112"/>
                <a:gd name="T78" fmla="*/ 132 h 13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2" h="132">
                  <a:moveTo>
                    <a:pt x="112" y="55"/>
                  </a:moveTo>
                  <a:lnTo>
                    <a:pt x="112" y="38"/>
                  </a:lnTo>
                  <a:lnTo>
                    <a:pt x="112" y="26"/>
                  </a:lnTo>
                  <a:lnTo>
                    <a:pt x="109" y="16"/>
                  </a:lnTo>
                  <a:lnTo>
                    <a:pt x="105" y="9"/>
                  </a:lnTo>
                  <a:lnTo>
                    <a:pt x="96" y="4"/>
                  </a:lnTo>
                  <a:lnTo>
                    <a:pt x="88" y="1"/>
                  </a:lnTo>
                  <a:lnTo>
                    <a:pt x="75" y="0"/>
                  </a:lnTo>
                  <a:lnTo>
                    <a:pt x="64" y="3"/>
                  </a:lnTo>
                  <a:lnTo>
                    <a:pt x="45" y="18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2" y="115"/>
                  </a:lnTo>
                  <a:lnTo>
                    <a:pt x="9" y="132"/>
                  </a:lnTo>
                  <a:lnTo>
                    <a:pt x="17" y="115"/>
                  </a:lnTo>
                  <a:lnTo>
                    <a:pt x="30" y="102"/>
                  </a:lnTo>
                  <a:lnTo>
                    <a:pt x="41" y="90"/>
                  </a:lnTo>
                  <a:lnTo>
                    <a:pt x="55" y="81"/>
                  </a:lnTo>
                  <a:lnTo>
                    <a:pt x="68" y="72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5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7" name="Freeform 86"/>
            <p:cNvSpPr>
              <a:spLocks/>
            </p:cNvSpPr>
            <p:nvPr/>
          </p:nvSpPr>
          <p:spPr bwMode="auto">
            <a:xfrm>
              <a:off x="4613" y="2888"/>
              <a:ext cx="38" cy="66"/>
            </a:xfrm>
            <a:custGeom>
              <a:avLst/>
              <a:gdLst>
                <a:gd name="T0" fmla="*/ 4 w 113"/>
                <a:gd name="T1" fmla="*/ 7 h 133"/>
                <a:gd name="T2" fmla="*/ 4 w 113"/>
                <a:gd name="T3" fmla="*/ 4 h 133"/>
                <a:gd name="T4" fmla="*/ 4 w 113"/>
                <a:gd name="T5" fmla="*/ 3 h 133"/>
                <a:gd name="T6" fmla="*/ 4 w 113"/>
                <a:gd name="T7" fmla="*/ 2 h 133"/>
                <a:gd name="T8" fmla="*/ 4 w 113"/>
                <a:gd name="T9" fmla="*/ 1 h 133"/>
                <a:gd name="T10" fmla="*/ 4 w 113"/>
                <a:gd name="T11" fmla="*/ 0 h 133"/>
                <a:gd name="T12" fmla="*/ 3 w 113"/>
                <a:gd name="T13" fmla="*/ 0 h 133"/>
                <a:gd name="T14" fmla="*/ 3 w 113"/>
                <a:gd name="T15" fmla="*/ 0 h 133"/>
                <a:gd name="T16" fmla="*/ 2 w 113"/>
                <a:gd name="T17" fmla="*/ 0 h 133"/>
                <a:gd name="T18" fmla="*/ 2 w 113"/>
                <a:gd name="T19" fmla="*/ 2 h 133"/>
                <a:gd name="T20" fmla="*/ 1 w 113"/>
                <a:gd name="T21" fmla="*/ 4 h 133"/>
                <a:gd name="T22" fmla="*/ 1 w 113"/>
                <a:gd name="T23" fmla="*/ 6 h 133"/>
                <a:gd name="T24" fmla="*/ 0 w 113"/>
                <a:gd name="T25" fmla="*/ 8 h 133"/>
                <a:gd name="T26" fmla="*/ 0 w 113"/>
                <a:gd name="T27" fmla="*/ 10 h 133"/>
                <a:gd name="T28" fmla="*/ 0 w 113"/>
                <a:gd name="T29" fmla="*/ 12 h 133"/>
                <a:gd name="T30" fmla="*/ 0 w 113"/>
                <a:gd name="T31" fmla="*/ 14 h 133"/>
                <a:gd name="T32" fmla="*/ 0 w 113"/>
                <a:gd name="T33" fmla="*/ 16 h 133"/>
                <a:gd name="T34" fmla="*/ 1 w 113"/>
                <a:gd name="T35" fmla="*/ 14 h 133"/>
                <a:gd name="T36" fmla="*/ 1 w 113"/>
                <a:gd name="T37" fmla="*/ 12 h 133"/>
                <a:gd name="T38" fmla="*/ 2 w 113"/>
                <a:gd name="T39" fmla="*/ 11 h 133"/>
                <a:gd name="T40" fmla="*/ 2 w 113"/>
                <a:gd name="T41" fmla="*/ 10 h 133"/>
                <a:gd name="T42" fmla="*/ 3 w 113"/>
                <a:gd name="T43" fmla="*/ 8 h 133"/>
                <a:gd name="T44" fmla="*/ 3 w 113"/>
                <a:gd name="T45" fmla="*/ 8 h 133"/>
                <a:gd name="T46" fmla="*/ 4 w 113"/>
                <a:gd name="T47" fmla="*/ 7 h 133"/>
                <a:gd name="T48" fmla="*/ 4 w 113"/>
                <a:gd name="T49" fmla="*/ 7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3"/>
                <a:gd name="T76" fmla="*/ 0 h 133"/>
                <a:gd name="T77" fmla="*/ 113 w 113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3" h="133">
                  <a:moveTo>
                    <a:pt x="112" y="56"/>
                  </a:moveTo>
                  <a:lnTo>
                    <a:pt x="113" y="39"/>
                  </a:lnTo>
                  <a:lnTo>
                    <a:pt x="113" y="26"/>
                  </a:lnTo>
                  <a:lnTo>
                    <a:pt x="110" y="16"/>
                  </a:lnTo>
                  <a:lnTo>
                    <a:pt x="106" y="9"/>
                  </a:lnTo>
                  <a:lnTo>
                    <a:pt x="97" y="4"/>
                  </a:lnTo>
                  <a:lnTo>
                    <a:pt x="89" y="1"/>
                  </a:lnTo>
                  <a:lnTo>
                    <a:pt x="76" y="0"/>
                  </a:lnTo>
                  <a:lnTo>
                    <a:pt x="65" y="1"/>
                  </a:lnTo>
                  <a:lnTo>
                    <a:pt x="45" y="17"/>
                  </a:lnTo>
                  <a:lnTo>
                    <a:pt x="30" y="34"/>
                  </a:lnTo>
                  <a:lnTo>
                    <a:pt x="17" y="50"/>
                  </a:lnTo>
                  <a:lnTo>
                    <a:pt x="9" y="67"/>
                  </a:lnTo>
                  <a:lnTo>
                    <a:pt x="2" y="82"/>
                  </a:lnTo>
                  <a:lnTo>
                    <a:pt x="0" y="99"/>
                  </a:lnTo>
                  <a:lnTo>
                    <a:pt x="3" y="116"/>
                  </a:lnTo>
                  <a:lnTo>
                    <a:pt x="10" y="133"/>
                  </a:lnTo>
                  <a:lnTo>
                    <a:pt x="18" y="116"/>
                  </a:lnTo>
                  <a:lnTo>
                    <a:pt x="30" y="102"/>
                  </a:lnTo>
                  <a:lnTo>
                    <a:pt x="42" y="89"/>
                  </a:lnTo>
                  <a:lnTo>
                    <a:pt x="55" y="80"/>
                  </a:lnTo>
                  <a:lnTo>
                    <a:pt x="68" y="71"/>
                  </a:lnTo>
                  <a:lnTo>
                    <a:pt x="82" y="64"/>
                  </a:lnTo>
                  <a:lnTo>
                    <a:pt x="96" y="59"/>
                  </a:lnTo>
                  <a:lnTo>
                    <a:pt x="112" y="56"/>
                  </a:lnTo>
                  <a:close/>
                </a:path>
              </a:pathLst>
            </a:custGeom>
            <a:solidFill>
              <a:srgbClr val="FFFFB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8" name="Freeform 87"/>
            <p:cNvSpPr>
              <a:spLocks/>
            </p:cNvSpPr>
            <p:nvPr/>
          </p:nvSpPr>
          <p:spPr bwMode="auto">
            <a:xfrm>
              <a:off x="4737" y="2583"/>
              <a:ext cx="120" cy="277"/>
            </a:xfrm>
            <a:custGeom>
              <a:avLst/>
              <a:gdLst>
                <a:gd name="T0" fmla="*/ 3 w 361"/>
                <a:gd name="T1" fmla="*/ 58 h 553"/>
                <a:gd name="T2" fmla="*/ 3 w 361"/>
                <a:gd name="T3" fmla="*/ 51 h 553"/>
                <a:gd name="T4" fmla="*/ 2 w 361"/>
                <a:gd name="T5" fmla="*/ 44 h 553"/>
                <a:gd name="T6" fmla="*/ 2 w 361"/>
                <a:gd name="T7" fmla="*/ 36 h 553"/>
                <a:gd name="T8" fmla="*/ 2 w 361"/>
                <a:gd name="T9" fmla="*/ 29 h 553"/>
                <a:gd name="T10" fmla="*/ 1 w 361"/>
                <a:gd name="T11" fmla="*/ 22 h 553"/>
                <a:gd name="T12" fmla="*/ 1 w 361"/>
                <a:gd name="T13" fmla="*/ 15 h 553"/>
                <a:gd name="T14" fmla="*/ 0 w 361"/>
                <a:gd name="T15" fmla="*/ 8 h 553"/>
                <a:gd name="T16" fmla="*/ 0 w 361"/>
                <a:gd name="T17" fmla="*/ 0 h 553"/>
                <a:gd name="T18" fmla="*/ 2 w 361"/>
                <a:gd name="T19" fmla="*/ 5 h 553"/>
                <a:gd name="T20" fmla="*/ 3 w 361"/>
                <a:gd name="T21" fmla="*/ 11 h 553"/>
                <a:gd name="T22" fmla="*/ 5 w 361"/>
                <a:gd name="T23" fmla="*/ 17 h 553"/>
                <a:gd name="T24" fmla="*/ 7 w 361"/>
                <a:gd name="T25" fmla="*/ 24 h 553"/>
                <a:gd name="T26" fmla="*/ 8 w 361"/>
                <a:gd name="T27" fmla="*/ 31 h 553"/>
                <a:gd name="T28" fmla="*/ 10 w 361"/>
                <a:gd name="T29" fmla="*/ 40 h 553"/>
                <a:gd name="T30" fmla="*/ 12 w 361"/>
                <a:gd name="T31" fmla="*/ 48 h 553"/>
                <a:gd name="T32" fmla="*/ 13 w 361"/>
                <a:gd name="T33" fmla="*/ 58 h 553"/>
                <a:gd name="T34" fmla="*/ 12 w 361"/>
                <a:gd name="T35" fmla="*/ 63 h 553"/>
                <a:gd name="T36" fmla="*/ 11 w 361"/>
                <a:gd name="T37" fmla="*/ 67 h 553"/>
                <a:gd name="T38" fmla="*/ 10 w 361"/>
                <a:gd name="T39" fmla="*/ 69 h 553"/>
                <a:gd name="T40" fmla="*/ 9 w 361"/>
                <a:gd name="T41" fmla="*/ 70 h 553"/>
                <a:gd name="T42" fmla="*/ 7 w 361"/>
                <a:gd name="T43" fmla="*/ 68 h 553"/>
                <a:gd name="T44" fmla="*/ 6 w 361"/>
                <a:gd name="T45" fmla="*/ 66 h 553"/>
                <a:gd name="T46" fmla="*/ 5 w 361"/>
                <a:gd name="T47" fmla="*/ 63 h 553"/>
                <a:gd name="T48" fmla="*/ 3 w 361"/>
                <a:gd name="T49" fmla="*/ 58 h 55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1"/>
                <a:gd name="T76" fmla="*/ 0 h 553"/>
                <a:gd name="T77" fmla="*/ 361 w 361"/>
                <a:gd name="T78" fmla="*/ 553 h 55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1" h="553">
                  <a:moveTo>
                    <a:pt x="83" y="463"/>
                  </a:moveTo>
                  <a:lnTo>
                    <a:pt x="72" y="404"/>
                  </a:lnTo>
                  <a:lnTo>
                    <a:pt x="62" y="347"/>
                  </a:lnTo>
                  <a:lnTo>
                    <a:pt x="51" y="288"/>
                  </a:lnTo>
                  <a:lnTo>
                    <a:pt x="41" y="231"/>
                  </a:lnTo>
                  <a:lnTo>
                    <a:pt x="30" y="172"/>
                  </a:lnTo>
                  <a:lnTo>
                    <a:pt x="20" y="115"/>
                  </a:lnTo>
                  <a:lnTo>
                    <a:pt x="10" y="57"/>
                  </a:lnTo>
                  <a:lnTo>
                    <a:pt x="0" y="0"/>
                  </a:lnTo>
                  <a:lnTo>
                    <a:pt x="42" y="36"/>
                  </a:lnTo>
                  <a:lnTo>
                    <a:pt x="87" y="82"/>
                  </a:lnTo>
                  <a:lnTo>
                    <a:pt x="133" y="131"/>
                  </a:lnTo>
                  <a:lnTo>
                    <a:pt x="179" y="188"/>
                  </a:lnTo>
                  <a:lnTo>
                    <a:pt x="224" y="248"/>
                  </a:lnTo>
                  <a:lnTo>
                    <a:pt x="271" y="314"/>
                  </a:lnTo>
                  <a:lnTo>
                    <a:pt x="316" y="383"/>
                  </a:lnTo>
                  <a:lnTo>
                    <a:pt x="361" y="457"/>
                  </a:lnTo>
                  <a:lnTo>
                    <a:pt x="334" y="504"/>
                  </a:lnTo>
                  <a:lnTo>
                    <a:pt x="305" y="535"/>
                  </a:lnTo>
                  <a:lnTo>
                    <a:pt x="272" y="551"/>
                  </a:lnTo>
                  <a:lnTo>
                    <a:pt x="240" y="553"/>
                  </a:lnTo>
                  <a:lnTo>
                    <a:pt x="202" y="543"/>
                  </a:lnTo>
                  <a:lnTo>
                    <a:pt x="164" y="524"/>
                  </a:lnTo>
                  <a:lnTo>
                    <a:pt x="124" y="497"/>
                  </a:lnTo>
                  <a:lnTo>
                    <a:pt x="83" y="463"/>
                  </a:lnTo>
                  <a:close/>
                </a:path>
              </a:pathLst>
            </a:custGeom>
            <a:solidFill>
              <a:srgbClr val="782B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" name="Freeform 88"/>
            <p:cNvSpPr>
              <a:spLocks/>
            </p:cNvSpPr>
            <p:nvPr/>
          </p:nvSpPr>
          <p:spPr bwMode="auto">
            <a:xfrm>
              <a:off x="4348" y="2267"/>
              <a:ext cx="453" cy="555"/>
            </a:xfrm>
            <a:custGeom>
              <a:avLst/>
              <a:gdLst>
                <a:gd name="T0" fmla="*/ 50 w 1359"/>
                <a:gd name="T1" fmla="*/ 116 h 1111"/>
                <a:gd name="T2" fmla="*/ 48 w 1359"/>
                <a:gd name="T3" fmla="*/ 111 h 1111"/>
                <a:gd name="T4" fmla="*/ 47 w 1359"/>
                <a:gd name="T5" fmla="*/ 106 h 1111"/>
                <a:gd name="T6" fmla="*/ 45 w 1359"/>
                <a:gd name="T7" fmla="*/ 101 h 1111"/>
                <a:gd name="T8" fmla="*/ 44 w 1359"/>
                <a:gd name="T9" fmla="*/ 95 h 1111"/>
                <a:gd name="T10" fmla="*/ 43 w 1359"/>
                <a:gd name="T11" fmla="*/ 89 h 1111"/>
                <a:gd name="T12" fmla="*/ 43 w 1359"/>
                <a:gd name="T13" fmla="*/ 83 h 1111"/>
                <a:gd name="T14" fmla="*/ 42 w 1359"/>
                <a:gd name="T15" fmla="*/ 77 h 1111"/>
                <a:gd name="T16" fmla="*/ 40 w 1359"/>
                <a:gd name="T17" fmla="*/ 70 h 1111"/>
                <a:gd name="T18" fmla="*/ 38 w 1359"/>
                <a:gd name="T19" fmla="*/ 64 h 1111"/>
                <a:gd name="T20" fmla="*/ 36 w 1359"/>
                <a:gd name="T21" fmla="*/ 59 h 1111"/>
                <a:gd name="T22" fmla="*/ 33 w 1359"/>
                <a:gd name="T23" fmla="*/ 55 h 1111"/>
                <a:gd name="T24" fmla="*/ 32 w 1359"/>
                <a:gd name="T25" fmla="*/ 52 h 1111"/>
                <a:gd name="T26" fmla="*/ 33 w 1359"/>
                <a:gd name="T27" fmla="*/ 50 h 1111"/>
                <a:gd name="T28" fmla="*/ 33 w 1359"/>
                <a:gd name="T29" fmla="*/ 48 h 1111"/>
                <a:gd name="T30" fmla="*/ 34 w 1359"/>
                <a:gd name="T31" fmla="*/ 46 h 1111"/>
                <a:gd name="T32" fmla="*/ 34 w 1359"/>
                <a:gd name="T33" fmla="*/ 40 h 1111"/>
                <a:gd name="T34" fmla="*/ 33 w 1359"/>
                <a:gd name="T35" fmla="*/ 28 h 1111"/>
                <a:gd name="T36" fmla="*/ 31 w 1359"/>
                <a:gd name="T37" fmla="*/ 17 h 1111"/>
                <a:gd name="T38" fmla="*/ 28 w 1359"/>
                <a:gd name="T39" fmla="*/ 5 h 1111"/>
                <a:gd name="T40" fmla="*/ 24 w 1359"/>
                <a:gd name="T41" fmla="*/ 4 h 1111"/>
                <a:gd name="T42" fmla="*/ 17 w 1359"/>
                <a:gd name="T43" fmla="*/ 11 h 1111"/>
                <a:gd name="T44" fmla="*/ 11 w 1359"/>
                <a:gd name="T45" fmla="*/ 20 h 1111"/>
                <a:gd name="T46" fmla="*/ 4 w 1359"/>
                <a:gd name="T47" fmla="*/ 34 h 1111"/>
                <a:gd name="T48" fmla="*/ 1 w 1359"/>
                <a:gd name="T49" fmla="*/ 52 h 1111"/>
                <a:gd name="T50" fmla="*/ 0 w 1359"/>
                <a:gd name="T51" fmla="*/ 62 h 1111"/>
                <a:gd name="T52" fmla="*/ 1 w 1359"/>
                <a:gd name="T53" fmla="*/ 68 h 1111"/>
                <a:gd name="T54" fmla="*/ 3 w 1359"/>
                <a:gd name="T55" fmla="*/ 71 h 1111"/>
                <a:gd name="T56" fmla="*/ 6 w 1359"/>
                <a:gd name="T57" fmla="*/ 74 h 1111"/>
                <a:gd name="T58" fmla="*/ 10 w 1359"/>
                <a:gd name="T59" fmla="*/ 85 h 1111"/>
                <a:gd name="T60" fmla="*/ 15 w 1359"/>
                <a:gd name="T61" fmla="*/ 100 h 1111"/>
                <a:gd name="T62" fmla="*/ 24 w 1359"/>
                <a:gd name="T63" fmla="*/ 112 h 1111"/>
                <a:gd name="T64" fmla="*/ 33 w 1359"/>
                <a:gd name="T65" fmla="*/ 120 h 1111"/>
                <a:gd name="T66" fmla="*/ 37 w 1359"/>
                <a:gd name="T67" fmla="*/ 130 h 1111"/>
                <a:gd name="T68" fmla="*/ 40 w 1359"/>
                <a:gd name="T69" fmla="*/ 137 h 1111"/>
                <a:gd name="T70" fmla="*/ 44 w 1359"/>
                <a:gd name="T71" fmla="*/ 138 h 1111"/>
                <a:gd name="T72" fmla="*/ 47 w 1359"/>
                <a:gd name="T73" fmla="*/ 136 h 1111"/>
                <a:gd name="T74" fmla="*/ 49 w 1359"/>
                <a:gd name="T75" fmla="*/ 133 h 1111"/>
                <a:gd name="T76" fmla="*/ 50 w 1359"/>
                <a:gd name="T77" fmla="*/ 128 h 1111"/>
                <a:gd name="T78" fmla="*/ 50 w 1359"/>
                <a:gd name="T79" fmla="*/ 122 h 111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59"/>
                <a:gd name="T121" fmla="*/ 0 h 1111"/>
                <a:gd name="T122" fmla="*/ 1359 w 1359"/>
                <a:gd name="T123" fmla="*/ 1111 h 111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59" h="1111">
                  <a:moveTo>
                    <a:pt x="1359" y="951"/>
                  </a:moveTo>
                  <a:lnTo>
                    <a:pt x="1343" y="929"/>
                  </a:lnTo>
                  <a:lnTo>
                    <a:pt x="1328" y="908"/>
                  </a:lnTo>
                  <a:lnTo>
                    <a:pt x="1309" y="888"/>
                  </a:lnTo>
                  <a:lnTo>
                    <a:pt x="1291" y="869"/>
                  </a:lnTo>
                  <a:lnTo>
                    <a:pt x="1270" y="849"/>
                  </a:lnTo>
                  <a:lnTo>
                    <a:pt x="1249" y="829"/>
                  </a:lnTo>
                  <a:lnTo>
                    <a:pt x="1226" y="811"/>
                  </a:lnTo>
                  <a:lnTo>
                    <a:pt x="1205" y="793"/>
                  </a:lnTo>
                  <a:lnTo>
                    <a:pt x="1194" y="767"/>
                  </a:lnTo>
                  <a:lnTo>
                    <a:pt x="1184" y="742"/>
                  </a:lnTo>
                  <a:lnTo>
                    <a:pt x="1173" y="717"/>
                  </a:lnTo>
                  <a:lnTo>
                    <a:pt x="1163" y="692"/>
                  </a:lnTo>
                  <a:lnTo>
                    <a:pt x="1151" y="668"/>
                  </a:lnTo>
                  <a:lnTo>
                    <a:pt x="1143" y="643"/>
                  </a:lnTo>
                  <a:lnTo>
                    <a:pt x="1132" y="618"/>
                  </a:lnTo>
                  <a:lnTo>
                    <a:pt x="1123" y="593"/>
                  </a:lnTo>
                  <a:lnTo>
                    <a:pt x="1092" y="564"/>
                  </a:lnTo>
                  <a:lnTo>
                    <a:pt x="1061" y="540"/>
                  </a:lnTo>
                  <a:lnTo>
                    <a:pt x="1030" y="516"/>
                  </a:lnTo>
                  <a:lnTo>
                    <a:pt x="999" y="495"/>
                  </a:lnTo>
                  <a:lnTo>
                    <a:pt x="966" y="476"/>
                  </a:lnTo>
                  <a:lnTo>
                    <a:pt x="935" y="459"/>
                  </a:lnTo>
                  <a:lnTo>
                    <a:pt x="903" y="442"/>
                  </a:lnTo>
                  <a:lnTo>
                    <a:pt x="872" y="429"/>
                  </a:lnTo>
                  <a:lnTo>
                    <a:pt x="876" y="421"/>
                  </a:lnTo>
                  <a:lnTo>
                    <a:pt x="880" y="413"/>
                  </a:lnTo>
                  <a:lnTo>
                    <a:pt x="886" y="405"/>
                  </a:lnTo>
                  <a:lnTo>
                    <a:pt x="892" y="399"/>
                  </a:lnTo>
                  <a:lnTo>
                    <a:pt x="896" y="391"/>
                  </a:lnTo>
                  <a:lnTo>
                    <a:pt x="900" y="383"/>
                  </a:lnTo>
                  <a:lnTo>
                    <a:pt x="906" y="375"/>
                  </a:lnTo>
                  <a:lnTo>
                    <a:pt x="911" y="369"/>
                  </a:lnTo>
                  <a:lnTo>
                    <a:pt x="911" y="320"/>
                  </a:lnTo>
                  <a:lnTo>
                    <a:pt x="900" y="273"/>
                  </a:lnTo>
                  <a:lnTo>
                    <a:pt x="880" y="228"/>
                  </a:lnTo>
                  <a:lnTo>
                    <a:pt x="855" y="182"/>
                  </a:lnTo>
                  <a:lnTo>
                    <a:pt x="824" y="136"/>
                  </a:lnTo>
                  <a:lnTo>
                    <a:pt x="793" y="90"/>
                  </a:lnTo>
                  <a:lnTo>
                    <a:pt x="765" y="45"/>
                  </a:lnTo>
                  <a:lnTo>
                    <a:pt x="741" y="0"/>
                  </a:lnTo>
                  <a:lnTo>
                    <a:pt x="652" y="34"/>
                  </a:lnTo>
                  <a:lnTo>
                    <a:pt x="561" y="66"/>
                  </a:lnTo>
                  <a:lnTo>
                    <a:pt x="470" y="94"/>
                  </a:lnTo>
                  <a:lnTo>
                    <a:pt x="379" y="128"/>
                  </a:lnTo>
                  <a:lnTo>
                    <a:pt x="289" y="166"/>
                  </a:lnTo>
                  <a:lnTo>
                    <a:pt x="203" y="216"/>
                  </a:lnTo>
                  <a:lnTo>
                    <a:pt x="120" y="277"/>
                  </a:lnTo>
                  <a:lnTo>
                    <a:pt x="45" y="357"/>
                  </a:lnTo>
                  <a:lnTo>
                    <a:pt x="15" y="416"/>
                  </a:lnTo>
                  <a:lnTo>
                    <a:pt x="1" y="464"/>
                  </a:lnTo>
                  <a:lnTo>
                    <a:pt x="0" y="499"/>
                  </a:lnTo>
                  <a:lnTo>
                    <a:pt x="8" y="528"/>
                  </a:lnTo>
                  <a:lnTo>
                    <a:pt x="24" y="546"/>
                  </a:lnTo>
                  <a:lnTo>
                    <a:pt x="46" y="560"/>
                  </a:lnTo>
                  <a:lnTo>
                    <a:pt x="73" y="570"/>
                  </a:lnTo>
                  <a:lnTo>
                    <a:pt x="104" y="579"/>
                  </a:lnTo>
                  <a:lnTo>
                    <a:pt x="163" y="593"/>
                  </a:lnTo>
                  <a:lnTo>
                    <a:pt x="214" y="631"/>
                  </a:lnTo>
                  <a:lnTo>
                    <a:pt x="265" y="683"/>
                  </a:lnTo>
                  <a:lnTo>
                    <a:pt x="327" y="745"/>
                  </a:lnTo>
                  <a:lnTo>
                    <a:pt x="406" y="806"/>
                  </a:lnTo>
                  <a:lnTo>
                    <a:pt x="515" y="859"/>
                  </a:lnTo>
                  <a:lnTo>
                    <a:pt x="660" y="899"/>
                  </a:lnTo>
                  <a:lnTo>
                    <a:pt x="854" y="918"/>
                  </a:lnTo>
                  <a:lnTo>
                    <a:pt x="899" y="963"/>
                  </a:lnTo>
                  <a:lnTo>
                    <a:pt x="944" y="1006"/>
                  </a:lnTo>
                  <a:lnTo>
                    <a:pt x="989" y="1044"/>
                  </a:lnTo>
                  <a:lnTo>
                    <a:pt x="1036" y="1076"/>
                  </a:lnTo>
                  <a:lnTo>
                    <a:pt x="1082" y="1098"/>
                  </a:lnTo>
                  <a:lnTo>
                    <a:pt x="1129" y="1111"/>
                  </a:lnTo>
                  <a:lnTo>
                    <a:pt x="1177" y="1111"/>
                  </a:lnTo>
                  <a:lnTo>
                    <a:pt x="1228" y="1097"/>
                  </a:lnTo>
                  <a:lnTo>
                    <a:pt x="1270" y="1093"/>
                  </a:lnTo>
                  <a:lnTo>
                    <a:pt x="1302" y="1085"/>
                  </a:lnTo>
                  <a:lnTo>
                    <a:pt x="1326" y="1071"/>
                  </a:lnTo>
                  <a:lnTo>
                    <a:pt x="1343" y="1054"/>
                  </a:lnTo>
                  <a:lnTo>
                    <a:pt x="1353" y="1031"/>
                  </a:lnTo>
                  <a:lnTo>
                    <a:pt x="1359" y="1006"/>
                  </a:lnTo>
                  <a:lnTo>
                    <a:pt x="1359" y="978"/>
                  </a:lnTo>
                  <a:lnTo>
                    <a:pt x="1359" y="951"/>
                  </a:lnTo>
                  <a:close/>
                </a:path>
              </a:pathLst>
            </a:custGeom>
            <a:solidFill>
              <a:srgbClr val="B86B0D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" name="Freeform 89"/>
            <p:cNvSpPr>
              <a:spLocks/>
            </p:cNvSpPr>
            <p:nvPr/>
          </p:nvSpPr>
          <p:spPr bwMode="auto">
            <a:xfrm>
              <a:off x="4376" y="2273"/>
              <a:ext cx="395" cy="515"/>
            </a:xfrm>
            <a:custGeom>
              <a:avLst/>
              <a:gdLst>
                <a:gd name="T0" fmla="*/ 43 w 1186"/>
                <a:gd name="T1" fmla="*/ 108 h 1031"/>
                <a:gd name="T2" fmla="*/ 42 w 1186"/>
                <a:gd name="T3" fmla="*/ 104 h 1031"/>
                <a:gd name="T4" fmla="*/ 41 w 1186"/>
                <a:gd name="T5" fmla="*/ 100 h 1031"/>
                <a:gd name="T6" fmla="*/ 40 w 1186"/>
                <a:gd name="T7" fmla="*/ 96 h 1031"/>
                <a:gd name="T8" fmla="*/ 38 w 1186"/>
                <a:gd name="T9" fmla="*/ 91 h 1031"/>
                <a:gd name="T10" fmla="*/ 38 w 1186"/>
                <a:gd name="T11" fmla="*/ 85 h 1031"/>
                <a:gd name="T12" fmla="*/ 37 w 1186"/>
                <a:gd name="T13" fmla="*/ 80 h 1031"/>
                <a:gd name="T14" fmla="*/ 37 w 1186"/>
                <a:gd name="T15" fmla="*/ 75 h 1031"/>
                <a:gd name="T16" fmla="*/ 35 w 1186"/>
                <a:gd name="T17" fmla="*/ 69 h 1031"/>
                <a:gd name="T18" fmla="*/ 33 w 1186"/>
                <a:gd name="T19" fmla="*/ 63 h 1031"/>
                <a:gd name="T20" fmla="*/ 31 w 1186"/>
                <a:gd name="T21" fmla="*/ 59 h 1031"/>
                <a:gd name="T22" fmla="*/ 29 w 1186"/>
                <a:gd name="T23" fmla="*/ 55 h 1031"/>
                <a:gd name="T24" fmla="*/ 28 w 1186"/>
                <a:gd name="T25" fmla="*/ 53 h 1031"/>
                <a:gd name="T26" fmla="*/ 29 w 1186"/>
                <a:gd name="T27" fmla="*/ 49 h 1031"/>
                <a:gd name="T28" fmla="*/ 29 w 1186"/>
                <a:gd name="T29" fmla="*/ 46 h 1031"/>
                <a:gd name="T30" fmla="*/ 30 w 1186"/>
                <a:gd name="T31" fmla="*/ 42 h 1031"/>
                <a:gd name="T32" fmla="*/ 30 w 1186"/>
                <a:gd name="T33" fmla="*/ 36 h 1031"/>
                <a:gd name="T34" fmla="*/ 29 w 1186"/>
                <a:gd name="T35" fmla="*/ 25 h 1031"/>
                <a:gd name="T36" fmla="*/ 27 w 1186"/>
                <a:gd name="T37" fmla="*/ 15 h 1031"/>
                <a:gd name="T38" fmla="*/ 25 w 1186"/>
                <a:gd name="T39" fmla="*/ 5 h 1031"/>
                <a:gd name="T40" fmla="*/ 21 w 1186"/>
                <a:gd name="T41" fmla="*/ 4 h 1031"/>
                <a:gd name="T42" fmla="*/ 15 w 1186"/>
                <a:gd name="T43" fmla="*/ 12 h 1031"/>
                <a:gd name="T44" fmla="*/ 9 w 1186"/>
                <a:gd name="T45" fmla="*/ 23 h 1031"/>
                <a:gd name="T46" fmla="*/ 4 w 1186"/>
                <a:gd name="T47" fmla="*/ 37 h 1031"/>
                <a:gd name="T48" fmla="*/ 1 w 1186"/>
                <a:gd name="T49" fmla="*/ 52 h 1031"/>
                <a:gd name="T50" fmla="*/ 0 w 1186"/>
                <a:gd name="T51" fmla="*/ 60 h 1031"/>
                <a:gd name="T52" fmla="*/ 1 w 1186"/>
                <a:gd name="T53" fmla="*/ 63 h 1031"/>
                <a:gd name="T54" fmla="*/ 2 w 1186"/>
                <a:gd name="T55" fmla="*/ 63 h 1031"/>
                <a:gd name="T56" fmla="*/ 5 w 1186"/>
                <a:gd name="T57" fmla="*/ 66 h 1031"/>
                <a:gd name="T58" fmla="*/ 9 w 1186"/>
                <a:gd name="T59" fmla="*/ 78 h 1031"/>
                <a:gd name="T60" fmla="*/ 13 w 1186"/>
                <a:gd name="T61" fmla="*/ 93 h 1031"/>
                <a:gd name="T62" fmla="*/ 21 w 1186"/>
                <a:gd name="T63" fmla="*/ 105 h 1031"/>
                <a:gd name="T64" fmla="*/ 29 w 1186"/>
                <a:gd name="T65" fmla="*/ 112 h 1031"/>
                <a:gd name="T66" fmla="*/ 32 w 1186"/>
                <a:gd name="T67" fmla="*/ 121 h 1031"/>
                <a:gd name="T68" fmla="*/ 35 w 1186"/>
                <a:gd name="T69" fmla="*/ 127 h 1031"/>
                <a:gd name="T70" fmla="*/ 38 w 1186"/>
                <a:gd name="T71" fmla="*/ 128 h 1031"/>
                <a:gd name="T72" fmla="*/ 41 w 1186"/>
                <a:gd name="T73" fmla="*/ 126 h 1031"/>
                <a:gd name="T74" fmla="*/ 43 w 1186"/>
                <a:gd name="T75" fmla="*/ 124 h 1031"/>
                <a:gd name="T76" fmla="*/ 44 w 1186"/>
                <a:gd name="T77" fmla="*/ 120 h 1031"/>
                <a:gd name="T78" fmla="*/ 44 w 1186"/>
                <a:gd name="T79" fmla="*/ 114 h 103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86"/>
                <a:gd name="T121" fmla="*/ 0 h 1031"/>
                <a:gd name="T122" fmla="*/ 1186 w 1186"/>
                <a:gd name="T123" fmla="*/ 1031 h 103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86" h="1031">
                  <a:moveTo>
                    <a:pt x="1185" y="891"/>
                  </a:moveTo>
                  <a:lnTo>
                    <a:pt x="1172" y="871"/>
                  </a:lnTo>
                  <a:lnTo>
                    <a:pt x="1158" y="853"/>
                  </a:lnTo>
                  <a:lnTo>
                    <a:pt x="1141" y="835"/>
                  </a:lnTo>
                  <a:lnTo>
                    <a:pt x="1125" y="819"/>
                  </a:lnTo>
                  <a:lnTo>
                    <a:pt x="1107" y="801"/>
                  </a:lnTo>
                  <a:lnTo>
                    <a:pt x="1089" y="785"/>
                  </a:lnTo>
                  <a:lnTo>
                    <a:pt x="1069" y="768"/>
                  </a:lnTo>
                  <a:lnTo>
                    <a:pt x="1049" y="752"/>
                  </a:lnTo>
                  <a:lnTo>
                    <a:pt x="1039" y="730"/>
                  </a:lnTo>
                  <a:lnTo>
                    <a:pt x="1031" y="708"/>
                  </a:lnTo>
                  <a:lnTo>
                    <a:pt x="1022" y="686"/>
                  </a:lnTo>
                  <a:lnTo>
                    <a:pt x="1014" y="665"/>
                  </a:lnTo>
                  <a:lnTo>
                    <a:pt x="1004" y="643"/>
                  </a:lnTo>
                  <a:lnTo>
                    <a:pt x="995" y="622"/>
                  </a:lnTo>
                  <a:lnTo>
                    <a:pt x="987" y="600"/>
                  </a:lnTo>
                  <a:lnTo>
                    <a:pt x="978" y="579"/>
                  </a:lnTo>
                  <a:lnTo>
                    <a:pt x="952" y="554"/>
                  </a:lnTo>
                  <a:lnTo>
                    <a:pt x="925" y="532"/>
                  </a:lnTo>
                  <a:lnTo>
                    <a:pt x="898" y="511"/>
                  </a:lnTo>
                  <a:lnTo>
                    <a:pt x="871" y="493"/>
                  </a:lnTo>
                  <a:lnTo>
                    <a:pt x="843" y="476"/>
                  </a:lnTo>
                  <a:lnTo>
                    <a:pt x="815" y="460"/>
                  </a:lnTo>
                  <a:lnTo>
                    <a:pt x="786" y="447"/>
                  </a:lnTo>
                  <a:lnTo>
                    <a:pt x="760" y="435"/>
                  </a:lnTo>
                  <a:lnTo>
                    <a:pt x="764" y="425"/>
                  </a:lnTo>
                  <a:lnTo>
                    <a:pt x="771" y="413"/>
                  </a:lnTo>
                  <a:lnTo>
                    <a:pt x="779" y="399"/>
                  </a:lnTo>
                  <a:lnTo>
                    <a:pt x="788" y="384"/>
                  </a:lnTo>
                  <a:lnTo>
                    <a:pt x="795" y="369"/>
                  </a:lnTo>
                  <a:lnTo>
                    <a:pt x="803" y="354"/>
                  </a:lnTo>
                  <a:lnTo>
                    <a:pt x="809" y="341"/>
                  </a:lnTo>
                  <a:lnTo>
                    <a:pt x="815" y="333"/>
                  </a:lnTo>
                  <a:lnTo>
                    <a:pt x="813" y="290"/>
                  </a:lnTo>
                  <a:lnTo>
                    <a:pt x="803" y="248"/>
                  </a:lnTo>
                  <a:lnTo>
                    <a:pt x="785" y="207"/>
                  </a:lnTo>
                  <a:lnTo>
                    <a:pt x="762" y="165"/>
                  </a:lnTo>
                  <a:lnTo>
                    <a:pt x="734" y="123"/>
                  </a:lnTo>
                  <a:lnTo>
                    <a:pt x="706" y="81"/>
                  </a:lnTo>
                  <a:lnTo>
                    <a:pt x="679" y="40"/>
                  </a:lnTo>
                  <a:lnTo>
                    <a:pt x="659" y="0"/>
                  </a:lnTo>
                  <a:lnTo>
                    <a:pt x="580" y="33"/>
                  </a:lnTo>
                  <a:lnTo>
                    <a:pt x="500" y="67"/>
                  </a:lnTo>
                  <a:lnTo>
                    <a:pt x="418" y="102"/>
                  </a:lnTo>
                  <a:lnTo>
                    <a:pt x="338" y="143"/>
                  </a:lnTo>
                  <a:lnTo>
                    <a:pt x="256" y="186"/>
                  </a:lnTo>
                  <a:lnTo>
                    <a:pt x="180" y="238"/>
                  </a:lnTo>
                  <a:lnTo>
                    <a:pt x="106" y="298"/>
                  </a:lnTo>
                  <a:lnTo>
                    <a:pt x="40" y="371"/>
                  </a:lnTo>
                  <a:lnTo>
                    <a:pt x="14" y="421"/>
                  </a:lnTo>
                  <a:lnTo>
                    <a:pt x="2" y="457"/>
                  </a:lnTo>
                  <a:lnTo>
                    <a:pt x="0" y="481"/>
                  </a:lnTo>
                  <a:lnTo>
                    <a:pt x="7" y="497"/>
                  </a:lnTo>
                  <a:lnTo>
                    <a:pt x="20" y="504"/>
                  </a:lnTo>
                  <a:lnTo>
                    <a:pt x="40" y="508"/>
                  </a:lnTo>
                  <a:lnTo>
                    <a:pt x="64" y="511"/>
                  </a:lnTo>
                  <a:lnTo>
                    <a:pt x="91" y="516"/>
                  </a:lnTo>
                  <a:lnTo>
                    <a:pt x="143" y="531"/>
                  </a:lnTo>
                  <a:lnTo>
                    <a:pt x="187" y="570"/>
                  </a:lnTo>
                  <a:lnTo>
                    <a:pt x="232" y="625"/>
                  </a:lnTo>
                  <a:lnTo>
                    <a:pt x="285" y="687"/>
                  </a:lnTo>
                  <a:lnTo>
                    <a:pt x="353" y="749"/>
                  </a:lnTo>
                  <a:lnTo>
                    <a:pt x="448" y="803"/>
                  </a:lnTo>
                  <a:lnTo>
                    <a:pt x="575" y="844"/>
                  </a:lnTo>
                  <a:lnTo>
                    <a:pt x="744" y="862"/>
                  </a:lnTo>
                  <a:lnTo>
                    <a:pt x="784" y="900"/>
                  </a:lnTo>
                  <a:lnTo>
                    <a:pt x="823" y="939"/>
                  </a:lnTo>
                  <a:lnTo>
                    <a:pt x="863" y="972"/>
                  </a:lnTo>
                  <a:lnTo>
                    <a:pt x="905" y="1001"/>
                  </a:lnTo>
                  <a:lnTo>
                    <a:pt x="945" y="1020"/>
                  </a:lnTo>
                  <a:lnTo>
                    <a:pt x="986" y="1031"/>
                  </a:lnTo>
                  <a:lnTo>
                    <a:pt x="1028" y="1031"/>
                  </a:lnTo>
                  <a:lnTo>
                    <a:pt x="1070" y="1019"/>
                  </a:lnTo>
                  <a:lnTo>
                    <a:pt x="1107" y="1015"/>
                  </a:lnTo>
                  <a:lnTo>
                    <a:pt x="1137" y="1008"/>
                  </a:lnTo>
                  <a:lnTo>
                    <a:pt x="1158" y="997"/>
                  </a:lnTo>
                  <a:lnTo>
                    <a:pt x="1173" y="981"/>
                  </a:lnTo>
                  <a:lnTo>
                    <a:pt x="1182" y="961"/>
                  </a:lnTo>
                  <a:lnTo>
                    <a:pt x="1186" y="939"/>
                  </a:lnTo>
                  <a:lnTo>
                    <a:pt x="1186" y="914"/>
                  </a:lnTo>
                  <a:lnTo>
                    <a:pt x="1185" y="891"/>
                  </a:lnTo>
                  <a:close/>
                </a:path>
              </a:pathLst>
            </a:custGeom>
            <a:solidFill>
              <a:srgbClr val="BF73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" name="Freeform 90"/>
            <p:cNvSpPr>
              <a:spLocks/>
            </p:cNvSpPr>
            <p:nvPr/>
          </p:nvSpPr>
          <p:spPr bwMode="auto">
            <a:xfrm>
              <a:off x="4388" y="2290"/>
              <a:ext cx="369" cy="483"/>
            </a:xfrm>
            <a:custGeom>
              <a:avLst/>
              <a:gdLst>
                <a:gd name="T0" fmla="*/ 41 w 1108"/>
                <a:gd name="T1" fmla="*/ 102 h 966"/>
                <a:gd name="T2" fmla="*/ 40 w 1108"/>
                <a:gd name="T3" fmla="*/ 98 h 966"/>
                <a:gd name="T4" fmla="*/ 38 w 1108"/>
                <a:gd name="T5" fmla="*/ 94 h 966"/>
                <a:gd name="T6" fmla="*/ 37 w 1108"/>
                <a:gd name="T7" fmla="*/ 91 h 966"/>
                <a:gd name="T8" fmla="*/ 36 w 1108"/>
                <a:gd name="T9" fmla="*/ 86 h 966"/>
                <a:gd name="T10" fmla="*/ 35 w 1108"/>
                <a:gd name="T11" fmla="*/ 81 h 966"/>
                <a:gd name="T12" fmla="*/ 35 w 1108"/>
                <a:gd name="T13" fmla="*/ 76 h 966"/>
                <a:gd name="T14" fmla="*/ 34 w 1108"/>
                <a:gd name="T15" fmla="*/ 71 h 966"/>
                <a:gd name="T16" fmla="*/ 33 w 1108"/>
                <a:gd name="T17" fmla="*/ 65 h 966"/>
                <a:gd name="T18" fmla="*/ 31 w 1108"/>
                <a:gd name="T19" fmla="*/ 60 h 966"/>
                <a:gd name="T20" fmla="*/ 29 w 1108"/>
                <a:gd name="T21" fmla="*/ 56 h 966"/>
                <a:gd name="T22" fmla="*/ 27 w 1108"/>
                <a:gd name="T23" fmla="*/ 53 h 966"/>
                <a:gd name="T24" fmla="*/ 26 w 1108"/>
                <a:gd name="T25" fmla="*/ 50 h 966"/>
                <a:gd name="T26" fmla="*/ 27 w 1108"/>
                <a:gd name="T27" fmla="*/ 47 h 966"/>
                <a:gd name="T28" fmla="*/ 28 w 1108"/>
                <a:gd name="T29" fmla="*/ 44 h 966"/>
                <a:gd name="T30" fmla="*/ 28 w 1108"/>
                <a:gd name="T31" fmla="*/ 40 h 966"/>
                <a:gd name="T32" fmla="*/ 28 w 1108"/>
                <a:gd name="T33" fmla="*/ 35 h 966"/>
                <a:gd name="T34" fmla="*/ 27 w 1108"/>
                <a:gd name="T35" fmla="*/ 25 h 966"/>
                <a:gd name="T36" fmla="*/ 26 w 1108"/>
                <a:gd name="T37" fmla="*/ 15 h 966"/>
                <a:gd name="T38" fmla="*/ 24 w 1108"/>
                <a:gd name="T39" fmla="*/ 5 h 966"/>
                <a:gd name="T40" fmla="*/ 20 w 1108"/>
                <a:gd name="T41" fmla="*/ 4 h 966"/>
                <a:gd name="T42" fmla="*/ 15 w 1108"/>
                <a:gd name="T43" fmla="*/ 13 h 966"/>
                <a:gd name="T44" fmla="*/ 9 w 1108"/>
                <a:gd name="T45" fmla="*/ 22 h 966"/>
                <a:gd name="T46" fmla="*/ 4 w 1108"/>
                <a:gd name="T47" fmla="*/ 36 h 966"/>
                <a:gd name="T48" fmla="*/ 0 w 1108"/>
                <a:gd name="T49" fmla="*/ 50 h 966"/>
                <a:gd name="T50" fmla="*/ 0 w 1108"/>
                <a:gd name="T51" fmla="*/ 57 h 966"/>
                <a:gd name="T52" fmla="*/ 1 w 1108"/>
                <a:gd name="T53" fmla="*/ 60 h 966"/>
                <a:gd name="T54" fmla="*/ 2 w 1108"/>
                <a:gd name="T55" fmla="*/ 60 h 966"/>
                <a:gd name="T56" fmla="*/ 5 w 1108"/>
                <a:gd name="T57" fmla="*/ 62 h 966"/>
                <a:gd name="T58" fmla="*/ 8 w 1108"/>
                <a:gd name="T59" fmla="*/ 74 h 966"/>
                <a:gd name="T60" fmla="*/ 12 w 1108"/>
                <a:gd name="T61" fmla="*/ 88 h 966"/>
                <a:gd name="T62" fmla="*/ 20 w 1108"/>
                <a:gd name="T63" fmla="*/ 99 h 966"/>
                <a:gd name="T64" fmla="*/ 27 w 1108"/>
                <a:gd name="T65" fmla="*/ 106 h 966"/>
                <a:gd name="T66" fmla="*/ 30 w 1108"/>
                <a:gd name="T67" fmla="*/ 114 h 966"/>
                <a:gd name="T68" fmla="*/ 33 w 1108"/>
                <a:gd name="T69" fmla="*/ 120 h 966"/>
                <a:gd name="T70" fmla="*/ 36 w 1108"/>
                <a:gd name="T71" fmla="*/ 121 h 966"/>
                <a:gd name="T72" fmla="*/ 38 w 1108"/>
                <a:gd name="T73" fmla="*/ 119 h 966"/>
                <a:gd name="T74" fmla="*/ 40 w 1108"/>
                <a:gd name="T75" fmla="*/ 117 h 966"/>
                <a:gd name="T76" fmla="*/ 41 w 1108"/>
                <a:gd name="T77" fmla="*/ 113 h 966"/>
                <a:gd name="T78" fmla="*/ 41 w 1108"/>
                <a:gd name="T79" fmla="*/ 108 h 96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08"/>
                <a:gd name="T121" fmla="*/ 0 h 966"/>
                <a:gd name="T122" fmla="*/ 1108 w 1108"/>
                <a:gd name="T123" fmla="*/ 966 h 96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08" h="966">
                  <a:moveTo>
                    <a:pt x="1108" y="834"/>
                  </a:moveTo>
                  <a:lnTo>
                    <a:pt x="1095" y="816"/>
                  </a:lnTo>
                  <a:lnTo>
                    <a:pt x="1083" y="799"/>
                  </a:lnTo>
                  <a:lnTo>
                    <a:pt x="1069" y="783"/>
                  </a:lnTo>
                  <a:lnTo>
                    <a:pt x="1053" y="768"/>
                  </a:lnTo>
                  <a:lnTo>
                    <a:pt x="1035" y="752"/>
                  </a:lnTo>
                  <a:lnTo>
                    <a:pt x="1018" y="736"/>
                  </a:lnTo>
                  <a:lnTo>
                    <a:pt x="999" y="721"/>
                  </a:lnTo>
                  <a:lnTo>
                    <a:pt x="982" y="706"/>
                  </a:lnTo>
                  <a:lnTo>
                    <a:pt x="974" y="686"/>
                  </a:lnTo>
                  <a:lnTo>
                    <a:pt x="965" y="665"/>
                  </a:lnTo>
                  <a:lnTo>
                    <a:pt x="957" y="644"/>
                  </a:lnTo>
                  <a:lnTo>
                    <a:pt x="949" y="624"/>
                  </a:lnTo>
                  <a:lnTo>
                    <a:pt x="940" y="603"/>
                  </a:lnTo>
                  <a:lnTo>
                    <a:pt x="932" y="582"/>
                  </a:lnTo>
                  <a:lnTo>
                    <a:pt x="923" y="561"/>
                  </a:lnTo>
                  <a:lnTo>
                    <a:pt x="916" y="542"/>
                  </a:lnTo>
                  <a:lnTo>
                    <a:pt x="891" y="518"/>
                  </a:lnTo>
                  <a:lnTo>
                    <a:pt x="865" y="498"/>
                  </a:lnTo>
                  <a:lnTo>
                    <a:pt x="840" y="478"/>
                  </a:lnTo>
                  <a:lnTo>
                    <a:pt x="816" y="462"/>
                  </a:lnTo>
                  <a:lnTo>
                    <a:pt x="789" y="445"/>
                  </a:lnTo>
                  <a:lnTo>
                    <a:pt x="764" y="432"/>
                  </a:lnTo>
                  <a:lnTo>
                    <a:pt x="738" y="419"/>
                  </a:lnTo>
                  <a:lnTo>
                    <a:pt x="713" y="409"/>
                  </a:lnTo>
                  <a:lnTo>
                    <a:pt x="716" y="400"/>
                  </a:lnTo>
                  <a:lnTo>
                    <a:pt x="723" y="389"/>
                  </a:lnTo>
                  <a:lnTo>
                    <a:pt x="728" y="375"/>
                  </a:lnTo>
                  <a:lnTo>
                    <a:pt x="737" y="360"/>
                  </a:lnTo>
                  <a:lnTo>
                    <a:pt x="744" y="345"/>
                  </a:lnTo>
                  <a:lnTo>
                    <a:pt x="751" y="332"/>
                  </a:lnTo>
                  <a:lnTo>
                    <a:pt x="757" y="320"/>
                  </a:lnTo>
                  <a:lnTo>
                    <a:pt x="762" y="313"/>
                  </a:lnTo>
                  <a:lnTo>
                    <a:pt x="762" y="273"/>
                  </a:lnTo>
                  <a:lnTo>
                    <a:pt x="754" y="234"/>
                  </a:lnTo>
                  <a:lnTo>
                    <a:pt x="737" y="193"/>
                  </a:lnTo>
                  <a:lnTo>
                    <a:pt x="717" y="154"/>
                  </a:lnTo>
                  <a:lnTo>
                    <a:pt x="692" y="115"/>
                  </a:lnTo>
                  <a:lnTo>
                    <a:pt x="666" y="76"/>
                  </a:lnTo>
                  <a:lnTo>
                    <a:pt x="642" y="37"/>
                  </a:lnTo>
                  <a:lnTo>
                    <a:pt x="624" y="0"/>
                  </a:lnTo>
                  <a:lnTo>
                    <a:pt x="550" y="31"/>
                  </a:lnTo>
                  <a:lnTo>
                    <a:pt x="474" y="63"/>
                  </a:lnTo>
                  <a:lnTo>
                    <a:pt x="397" y="97"/>
                  </a:lnTo>
                  <a:lnTo>
                    <a:pt x="319" y="135"/>
                  </a:lnTo>
                  <a:lnTo>
                    <a:pt x="241" y="175"/>
                  </a:lnTo>
                  <a:lnTo>
                    <a:pt x="169" y="225"/>
                  </a:lnTo>
                  <a:lnTo>
                    <a:pt x="99" y="281"/>
                  </a:lnTo>
                  <a:lnTo>
                    <a:pt x="37" y="349"/>
                  </a:lnTo>
                  <a:lnTo>
                    <a:pt x="13" y="394"/>
                  </a:lnTo>
                  <a:lnTo>
                    <a:pt x="3" y="428"/>
                  </a:lnTo>
                  <a:lnTo>
                    <a:pt x="0" y="451"/>
                  </a:lnTo>
                  <a:lnTo>
                    <a:pt x="7" y="466"/>
                  </a:lnTo>
                  <a:lnTo>
                    <a:pt x="20" y="473"/>
                  </a:lnTo>
                  <a:lnTo>
                    <a:pt x="38" y="477"/>
                  </a:lnTo>
                  <a:lnTo>
                    <a:pt x="59" y="479"/>
                  </a:lnTo>
                  <a:lnTo>
                    <a:pt x="85" y="484"/>
                  </a:lnTo>
                  <a:lnTo>
                    <a:pt x="133" y="499"/>
                  </a:lnTo>
                  <a:lnTo>
                    <a:pt x="175" y="535"/>
                  </a:lnTo>
                  <a:lnTo>
                    <a:pt x="216" y="585"/>
                  </a:lnTo>
                  <a:lnTo>
                    <a:pt x="267" y="644"/>
                  </a:lnTo>
                  <a:lnTo>
                    <a:pt x="330" y="701"/>
                  </a:lnTo>
                  <a:lnTo>
                    <a:pt x="419" y="753"/>
                  </a:lnTo>
                  <a:lnTo>
                    <a:pt x="538" y="790"/>
                  </a:lnTo>
                  <a:lnTo>
                    <a:pt x="696" y="808"/>
                  </a:lnTo>
                  <a:lnTo>
                    <a:pt x="733" y="845"/>
                  </a:lnTo>
                  <a:lnTo>
                    <a:pt x="769" y="880"/>
                  </a:lnTo>
                  <a:lnTo>
                    <a:pt x="807" y="910"/>
                  </a:lnTo>
                  <a:lnTo>
                    <a:pt x="845" y="938"/>
                  </a:lnTo>
                  <a:lnTo>
                    <a:pt x="884" y="956"/>
                  </a:lnTo>
                  <a:lnTo>
                    <a:pt x="922" y="966"/>
                  </a:lnTo>
                  <a:lnTo>
                    <a:pt x="961" y="966"/>
                  </a:lnTo>
                  <a:lnTo>
                    <a:pt x="1002" y="955"/>
                  </a:lnTo>
                  <a:lnTo>
                    <a:pt x="1036" y="951"/>
                  </a:lnTo>
                  <a:lnTo>
                    <a:pt x="1063" y="944"/>
                  </a:lnTo>
                  <a:lnTo>
                    <a:pt x="1083" y="934"/>
                  </a:lnTo>
                  <a:lnTo>
                    <a:pt x="1097" y="919"/>
                  </a:lnTo>
                  <a:lnTo>
                    <a:pt x="1104" y="900"/>
                  </a:lnTo>
                  <a:lnTo>
                    <a:pt x="1108" y="880"/>
                  </a:lnTo>
                  <a:lnTo>
                    <a:pt x="1108" y="857"/>
                  </a:lnTo>
                  <a:lnTo>
                    <a:pt x="1108" y="834"/>
                  </a:lnTo>
                  <a:close/>
                </a:path>
              </a:pathLst>
            </a:custGeom>
            <a:solidFill>
              <a:srgbClr val="C77A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" name="Freeform 91"/>
            <p:cNvSpPr>
              <a:spLocks/>
            </p:cNvSpPr>
            <p:nvPr/>
          </p:nvSpPr>
          <p:spPr bwMode="auto">
            <a:xfrm>
              <a:off x="4400" y="2306"/>
              <a:ext cx="345" cy="450"/>
            </a:xfrm>
            <a:custGeom>
              <a:avLst/>
              <a:gdLst>
                <a:gd name="T0" fmla="*/ 38 w 1035"/>
                <a:gd name="T1" fmla="*/ 95 h 901"/>
                <a:gd name="T2" fmla="*/ 37 w 1035"/>
                <a:gd name="T3" fmla="*/ 91 h 901"/>
                <a:gd name="T4" fmla="*/ 36 w 1035"/>
                <a:gd name="T5" fmla="*/ 87 h 901"/>
                <a:gd name="T6" fmla="*/ 35 w 1035"/>
                <a:gd name="T7" fmla="*/ 84 h 901"/>
                <a:gd name="T8" fmla="*/ 34 w 1035"/>
                <a:gd name="T9" fmla="*/ 79 h 901"/>
                <a:gd name="T10" fmla="*/ 33 w 1035"/>
                <a:gd name="T11" fmla="*/ 75 h 901"/>
                <a:gd name="T12" fmla="*/ 33 w 1035"/>
                <a:gd name="T13" fmla="*/ 70 h 901"/>
                <a:gd name="T14" fmla="*/ 32 w 1035"/>
                <a:gd name="T15" fmla="*/ 65 h 901"/>
                <a:gd name="T16" fmla="*/ 31 w 1035"/>
                <a:gd name="T17" fmla="*/ 60 h 901"/>
                <a:gd name="T18" fmla="*/ 29 w 1035"/>
                <a:gd name="T19" fmla="*/ 56 h 901"/>
                <a:gd name="T20" fmla="*/ 27 w 1035"/>
                <a:gd name="T21" fmla="*/ 52 h 901"/>
                <a:gd name="T22" fmla="*/ 26 w 1035"/>
                <a:gd name="T23" fmla="*/ 48 h 901"/>
                <a:gd name="T24" fmla="*/ 25 w 1035"/>
                <a:gd name="T25" fmla="*/ 46 h 901"/>
                <a:gd name="T26" fmla="*/ 25 w 1035"/>
                <a:gd name="T27" fmla="*/ 43 h 901"/>
                <a:gd name="T28" fmla="*/ 26 w 1035"/>
                <a:gd name="T29" fmla="*/ 40 h 901"/>
                <a:gd name="T30" fmla="*/ 26 w 1035"/>
                <a:gd name="T31" fmla="*/ 37 h 901"/>
                <a:gd name="T32" fmla="*/ 26 w 1035"/>
                <a:gd name="T33" fmla="*/ 31 h 901"/>
                <a:gd name="T34" fmla="*/ 26 w 1035"/>
                <a:gd name="T35" fmla="*/ 22 h 901"/>
                <a:gd name="T36" fmla="*/ 24 w 1035"/>
                <a:gd name="T37" fmla="*/ 13 h 901"/>
                <a:gd name="T38" fmla="*/ 23 w 1035"/>
                <a:gd name="T39" fmla="*/ 4 h 901"/>
                <a:gd name="T40" fmla="*/ 19 w 1035"/>
                <a:gd name="T41" fmla="*/ 3 h 901"/>
                <a:gd name="T42" fmla="*/ 14 w 1035"/>
                <a:gd name="T43" fmla="*/ 11 h 901"/>
                <a:gd name="T44" fmla="*/ 8 w 1035"/>
                <a:gd name="T45" fmla="*/ 20 h 901"/>
                <a:gd name="T46" fmla="*/ 3 w 1035"/>
                <a:gd name="T47" fmla="*/ 32 h 901"/>
                <a:gd name="T48" fmla="*/ 0 w 1035"/>
                <a:gd name="T49" fmla="*/ 46 h 901"/>
                <a:gd name="T50" fmla="*/ 0 w 1035"/>
                <a:gd name="T51" fmla="*/ 52 h 901"/>
                <a:gd name="T52" fmla="*/ 1 w 1035"/>
                <a:gd name="T53" fmla="*/ 55 h 901"/>
                <a:gd name="T54" fmla="*/ 2 w 1035"/>
                <a:gd name="T55" fmla="*/ 56 h 901"/>
                <a:gd name="T56" fmla="*/ 5 w 1035"/>
                <a:gd name="T57" fmla="*/ 58 h 901"/>
                <a:gd name="T58" fmla="*/ 7 w 1035"/>
                <a:gd name="T59" fmla="*/ 68 h 901"/>
                <a:gd name="T60" fmla="*/ 11 w 1035"/>
                <a:gd name="T61" fmla="*/ 81 h 901"/>
                <a:gd name="T62" fmla="*/ 19 w 1035"/>
                <a:gd name="T63" fmla="*/ 92 h 901"/>
                <a:gd name="T64" fmla="*/ 25 w 1035"/>
                <a:gd name="T65" fmla="*/ 98 h 901"/>
                <a:gd name="T66" fmla="*/ 28 w 1035"/>
                <a:gd name="T67" fmla="*/ 106 h 901"/>
                <a:gd name="T68" fmla="*/ 31 w 1035"/>
                <a:gd name="T69" fmla="*/ 111 h 901"/>
                <a:gd name="T70" fmla="*/ 33 w 1035"/>
                <a:gd name="T71" fmla="*/ 112 h 901"/>
                <a:gd name="T72" fmla="*/ 36 w 1035"/>
                <a:gd name="T73" fmla="*/ 111 h 901"/>
                <a:gd name="T74" fmla="*/ 37 w 1035"/>
                <a:gd name="T75" fmla="*/ 108 h 901"/>
                <a:gd name="T76" fmla="*/ 38 w 1035"/>
                <a:gd name="T77" fmla="*/ 104 h 901"/>
                <a:gd name="T78" fmla="*/ 38 w 1035"/>
                <a:gd name="T79" fmla="*/ 100 h 90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035"/>
                <a:gd name="T121" fmla="*/ 0 h 901"/>
                <a:gd name="T122" fmla="*/ 1035 w 1035"/>
                <a:gd name="T123" fmla="*/ 901 h 90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035" h="901">
                  <a:moveTo>
                    <a:pt x="1035" y="780"/>
                  </a:moveTo>
                  <a:lnTo>
                    <a:pt x="1024" y="762"/>
                  </a:lnTo>
                  <a:lnTo>
                    <a:pt x="1011" y="747"/>
                  </a:lnTo>
                  <a:lnTo>
                    <a:pt x="997" y="731"/>
                  </a:lnTo>
                  <a:lnTo>
                    <a:pt x="983" y="717"/>
                  </a:lnTo>
                  <a:lnTo>
                    <a:pt x="966" y="701"/>
                  </a:lnTo>
                  <a:lnTo>
                    <a:pt x="950" y="686"/>
                  </a:lnTo>
                  <a:lnTo>
                    <a:pt x="933" y="672"/>
                  </a:lnTo>
                  <a:lnTo>
                    <a:pt x="918" y="659"/>
                  </a:lnTo>
                  <a:lnTo>
                    <a:pt x="909" y="639"/>
                  </a:lnTo>
                  <a:lnTo>
                    <a:pt x="902" y="620"/>
                  </a:lnTo>
                  <a:lnTo>
                    <a:pt x="894" y="600"/>
                  </a:lnTo>
                  <a:lnTo>
                    <a:pt x="887" y="582"/>
                  </a:lnTo>
                  <a:lnTo>
                    <a:pt x="878" y="562"/>
                  </a:lnTo>
                  <a:lnTo>
                    <a:pt x="871" y="544"/>
                  </a:lnTo>
                  <a:lnTo>
                    <a:pt x="863" y="525"/>
                  </a:lnTo>
                  <a:lnTo>
                    <a:pt x="856" y="506"/>
                  </a:lnTo>
                  <a:lnTo>
                    <a:pt x="832" y="484"/>
                  </a:lnTo>
                  <a:lnTo>
                    <a:pt x="809" y="466"/>
                  </a:lnTo>
                  <a:lnTo>
                    <a:pt x="785" y="448"/>
                  </a:lnTo>
                  <a:lnTo>
                    <a:pt x="762" y="432"/>
                  </a:lnTo>
                  <a:lnTo>
                    <a:pt x="738" y="416"/>
                  </a:lnTo>
                  <a:lnTo>
                    <a:pt x="714" y="403"/>
                  </a:lnTo>
                  <a:lnTo>
                    <a:pt x="689" y="390"/>
                  </a:lnTo>
                  <a:lnTo>
                    <a:pt x="665" y="381"/>
                  </a:lnTo>
                  <a:lnTo>
                    <a:pt x="669" y="373"/>
                  </a:lnTo>
                  <a:lnTo>
                    <a:pt x="675" y="363"/>
                  </a:lnTo>
                  <a:lnTo>
                    <a:pt x="681" y="350"/>
                  </a:lnTo>
                  <a:lnTo>
                    <a:pt x="689" y="337"/>
                  </a:lnTo>
                  <a:lnTo>
                    <a:pt x="695" y="322"/>
                  </a:lnTo>
                  <a:lnTo>
                    <a:pt x="702" y="310"/>
                  </a:lnTo>
                  <a:lnTo>
                    <a:pt x="707" y="299"/>
                  </a:lnTo>
                  <a:lnTo>
                    <a:pt x="713" y="292"/>
                  </a:lnTo>
                  <a:lnTo>
                    <a:pt x="713" y="254"/>
                  </a:lnTo>
                  <a:lnTo>
                    <a:pt x="706" y="218"/>
                  </a:lnTo>
                  <a:lnTo>
                    <a:pt x="690" y="180"/>
                  </a:lnTo>
                  <a:lnTo>
                    <a:pt x="674" y="143"/>
                  </a:lnTo>
                  <a:lnTo>
                    <a:pt x="651" y="105"/>
                  </a:lnTo>
                  <a:lnTo>
                    <a:pt x="630" y="70"/>
                  </a:lnTo>
                  <a:lnTo>
                    <a:pt x="609" y="34"/>
                  </a:lnTo>
                  <a:lnTo>
                    <a:pt x="590" y="0"/>
                  </a:lnTo>
                  <a:lnTo>
                    <a:pt x="521" y="28"/>
                  </a:lnTo>
                  <a:lnTo>
                    <a:pt x="451" y="58"/>
                  </a:lnTo>
                  <a:lnTo>
                    <a:pt x="376" y="90"/>
                  </a:lnTo>
                  <a:lnTo>
                    <a:pt x="302" y="125"/>
                  </a:lnTo>
                  <a:lnTo>
                    <a:pt x="229" y="164"/>
                  </a:lnTo>
                  <a:lnTo>
                    <a:pt x="160" y="210"/>
                  </a:lnTo>
                  <a:lnTo>
                    <a:pt x="92" y="263"/>
                  </a:lnTo>
                  <a:lnTo>
                    <a:pt x="34" y="327"/>
                  </a:lnTo>
                  <a:lnTo>
                    <a:pt x="12" y="371"/>
                  </a:lnTo>
                  <a:lnTo>
                    <a:pt x="2" y="402"/>
                  </a:lnTo>
                  <a:lnTo>
                    <a:pt x="0" y="421"/>
                  </a:lnTo>
                  <a:lnTo>
                    <a:pt x="7" y="434"/>
                  </a:lnTo>
                  <a:lnTo>
                    <a:pt x="19" y="441"/>
                  </a:lnTo>
                  <a:lnTo>
                    <a:pt x="37" y="445"/>
                  </a:lnTo>
                  <a:lnTo>
                    <a:pt x="57" y="448"/>
                  </a:lnTo>
                  <a:lnTo>
                    <a:pt x="81" y="453"/>
                  </a:lnTo>
                  <a:lnTo>
                    <a:pt x="124" y="465"/>
                  </a:lnTo>
                  <a:lnTo>
                    <a:pt x="164" y="500"/>
                  </a:lnTo>
                  <a:lnTo>
                    <a:pt x="202" y="547"/>
                  </a:lnTo>
                  <a:lnTo>
                    <a:pt x="250" y="602"/>
                  </a:lnTo>
                  <a:lnTo>
                    <a:pt x="309" y="655"/>
                  </a:lnTo>
                  <a:lnTo>
                    <a:pt x="393" y="703"/>
                  </a:lnTo>
                  <a:lnTo>
                    <a:pt x="503" y="737"/>
                  </a:lnTo>
                  <a:lnTo>
                    <a:pt x="651" y="754"/>
                  </a:lnTo>
                  <a:lnTo>
                    <a:pt x="685" y="787"/>
                  </a:lnTo>
                  <a:lnTo>
                    <a:pt x="719" y="820"/>
                  </a:lnTo>
                  <a:lnTo>
                    <a:pt x="754" y="848"/>
                  </a:lnTo>
                  <a:lnTo>
                    <a:pt x="789" y="875"/>
                  </a:lnTo>
                  <a:lnTo>
                    <a:pt x="825" y="891"/>
                  </a:lnTo>
                  <a:lnTo>
                    <a:pt x="861" y="901"/>
                  </a:lnTo>
                  <a:lnTo>
                    <a:pt x="897" y="901"/>
                  </a:lnTo>
                  <a:lnTo>
                    <a:pt x="935" y="890"/>
                  </a:lnTo>
                  <a:lnTo>
                    <a:pt x="967" y="888"/>
                  </a:lnTo>
                  <a:lnTo>
                    <a:pt x="993" y="881"/>
                  </a:lnTo>
                  <a:lnTo>
                    <a:pt x="1011" y="869"/>
                  </a:lnTo>
                  <a:lnTo>
                    <a:pt x="1025" y="858"/>
                  </a:lnTo>
                  <a:lnTo>
                    <a:pt x="1031" y="839"/>
                  </a:lnTo>
                  <a:lnTo>
                    <a:pt x="1035" y="821"/>
                  </a:lnTo>
                  <a:lnTo>
                    <a:pt x="1035" y="800"/>
                  </a:lnTo>
                  <a:lnTo>
                    <a:pt x="1035" y="780"/>
                  </a:lnTo>
                  <a:close/>
                </a:path>
              </a:pathLst>
            </a:custGeom>
            <a:solidFill>
              <a:srgbClr val="D1852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" name="Freeform 92"/>
            <p:cNvSpPr>
              <a:spLocks/>
            </p:cNvSpPr>
            <p:nvPr/>
          </p:nvSpPr>
          <p:spPr bwMode="auto">
            <a:xfrm>
              <a:off x="4412" y="2322"/>
              <a:ext cx="320" cy="419"/>
            </a:xfrm>
            <a:custGeom>
              <a:avLst/>
              <a:gdLst>
                <a:gd name="T0" fmla="*/ 35 w 960"/>
                <a:gd name="T1" fmla="*/ 89 h 837"/>
                <a:gd name="T2" fmla="*/ 34 w 960"/>
                <a:gd name="T3" fmla="*/ 85 h 837"/>
                <a:gd name="T4" fmla="*/ 33 w 960"/>
                <a:gd name="T5" fmla="*/ 82 h 837"/>
                <a:gd name="T6" fmla="*/ 32 w 960"/>
                <a:gd name="T7" fmla="*/ 79 h 837"/>
                <a:gd name="T8" fmla="*/ 31 w 960"/>
                <a:gd name="T9" fmla="*/ 75 h 837"/>
                <a:gd name="T10" fmla="*/ 31 w 960"/>
                <a:gd name="T11" fmla="*/ 70 h 837"/>
                <a:gd name="T12" fmla="*/ 30 w 960"/>
                <a:gd name="T13" fmla="*/ 66 h 837"/>
                <a:gd name="T14" fmla="*/ 30 w 960"/>
                <a:gd name="T15" fmla="*/ 62 h 837"/>
                <a:gd name="T16" fmla="*/ 29 w 960"/>
                <a:gd name="T17" fmla="*/ 57 h 837"/>
                <a:gd name="T18" fmla="*/ 27 w 960"/>
                <a:gd name="T19" fmla="*/ 53 h 837"/>
                <a:gd name="T20" fmla="*/ 25 w 960"/>
                <a:gd name="T21" fmla="*/ 49 h 837"/>
                <a:gd name="T22" fmla="*/ 24 w 960"/>
                <a:gd name="T23" fmla="*/ 46 h 837"/>
                <a:gd name="T24" fmla="*/ 23 w 960"/>
                <a:gd name="T25" fmla="*/ 44 h 837"/>
                <a:gd name="T26" fmla="*/ 23 w 960"/>
                <a:gd name="T27" fmla="*/ 41 h 837"/>
                <a:gd name="T28" fmla="*/ 24 w 960"/>
                <a:gd name="T29" fmla="*/ 38 h 837"/>
                <a:gd name="T30" fmla="*/ 24 w 960"/>
                <a:gd name="T31" fmla="*/ 35 h 837"/>
                <a:gd name="T32" fmla="*/ 24 w 960"/>
                <a:gd name="T33" fmla="*/ 30 h 837"/>
                <a:gd name="T34" fmla="*/ 24 w 960"/>
                <a:gd name="T35" fmla="*/ 22 h 837"/>
                <a:gd name="T36" fmla="*/ 23 w 960"/>
                <a:gd name="T37" fmla="*/ 13 h 837"/>
                <a:gd name="T38" fmla="*/ 21 w 960"/>
                <a:gd name="T39" fmla="*/ 4 h 837"/>
                <a:gd name="T40" fmla="*/ 18 w 960"/>
                <a:gd name="T41" fmla="*/ 4 h 837"/>
                <a:gd name="T42" fmla="*/ 13 w 960"/>
                <a:gd name="T43" fmla="*/ 11 h 837"/>
                <a:gd name="T44" fmla="*/ 8 w 960"/>
                <a:gd name="T45" fmla="*/ 20 h 837"/>
                <a:gd name="T46" fmla="*/ 3 w 960"/>
                <a:gd name="T47" fmla="*/ 31 h 837"/>
                <a:gd name="T48" fmla="*/ 0 w 960"/>
                <a:gd name="T49" fmla="*/ 44 h 837"/>
                <a:gd name="T50" fmla="*/ 0 w 960"/>
                <a:gd name="T51" fmla="*/ 49 h 837"/>
                <a:gd name="T52" fmla="*/ 1 w 960"/>
                <a:gd name="T53" fmla="*/ 52 h 837"/>
                <a:gd name="T54" fmla="*/ 2 w 960"/>
                <a:gd name="T55" fmla="*/ 52 h 837"/>
                <a:gd name="T56" fmla="*/ 4 w 960"/>
                <a:gd name="T57" fmla="*/ 55 h 837"/>
                <a:gd name="T58" fmla="*/ 7 w 960"/>
                <a:gd name="T59" fmla="*/ 64 h 837"/>
                <a:gd name="T60" fmla="*/ 11 w 960"/>
                <a:gd name="T61" fmla="*/ 76 h 837"/>
                <a:gd name="T62" fmla="*/ 17 w 960"/>
                <a:gd name="T63" fmla="*/ 86 h 837"/>
                <a:gd name="T64" fmla="*/ 23 w 960"/>
                <a:gd name="T65" fmla="*/ 92 h 837"/>
                <a:gd name="T66" fmla="*/ 26 w 960"/>
                <a:gd name="T67" fmla="*/ 99 h 837"/>
                <a:gd name="T68" fmla="*/ 28 w 960"/>
                <a:gd name="T69" fmla="*/ 104 h 837"/>
                <a:gd name="T70" fmla="*/ 31 w 960"/>
                <a:gd name="T71" fmla="*/ 105 h 837"/>
                <a:gd name="T72" fmla="*/ 33 w 960"/>
                <a:gd name="T73" fmla="*/ 103 h 837"/>
                <a:gd name="T74" fmla="*/ 35 w 960"/>
                <a:gd name="T75" fmla="*/ 102 h 837"/>
                <a:gd name="T76" fmla="*/ 35 w 960"/>
                <a:gd name="T77" fmla="*/ 98 h 837"/>
                <a:gd name="T78" fmla="*/ 36 w 960"/>
                <a:gd name="T79" fmla="*/ 93 h 83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60"/>
                <a:gd name="T121" fmla="*/ 0 h 837"/>
                <a:gd name="T122" fmla="*/ 960 w 960"/>
                <a:gd name="T123" fmla="*/ 837 h 83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60" h="837">
                  <a:moveTo>
                    <a:pt x="960" y="725"/>
                  </a:moveTo>
                  <a:lnTo>
                    <a:pt x="949" y="709"/>
                  </a:lnTo>
                  <a:lnTo>
                    <a:pt x="937" y="694"/>
                  </a:lnTo>
                  <a:lnTo>
                    <a:pt x="923" y="679"/>
                  </a:lnTo>
                  <a:lnTo>
                    <a:pt x="910" y="666"/>
                  </a:lnTo>
                  <a:lnTo>
                    <a:pt x="895" y="652"/>
                  </a:lnTo>
                  <a:lnTo>
                    <a:pt x="881" y="639"/>
                  </a:lnTo>
                  <a:lnTo>
                    <a:pt x="865" y="626"/>
                  </a:lnTo>
                  <a:lnTo>
                    <a:pt x="850" y="614"/>
                  </a:lnTo>
                  <a:lnTo>
                    <a:pt x="841" y="594"/>
                  </a:lnTo>
                  <a:lnTo>
                    <a:pt x="834" y="577"/>
                  </a:lnTo>
                  <a:lnTo>
                    <a:pt x="827" y="559"/>
                  </a:lnTo>
                  <a:lnTo>
                    <a:pt x="820" y="542"/>
                  </a:lnTo>
                  <a:lnTo>
                    <a:pt x="813" y="524"/>
                  </a:lnTo>
                  <a:lnTo>
                    <a:pt x="806" y="507"/>
                  </a:lnTo>
                  <a:lnTo>
                    <a:pt x="799" y="489"/>
                  </a:lnTo>
                  <a:lnTo>
                    <a:pt x="793" y="472"/>
                  </a:lnTo>
                  <a:lnTo>
                    <a:pt x="771" y="451"/>
                  </a:lnTo>
                  <a:lnTo>
                    <a:pt x="749" y="434"/>
                  </a:lnTo>
                  <a:lnTo>
                    <a:pt x="727" y="417"/>
                  </a:lnTo>
                  <a:lnTo>
                    <a:pt x="706" y="402"/>
                  </a:lnTo>
                  <a:lnTo>
                    <a:pt x="683" y="388"/>
                  </a:lnTo>
                  <a:lnTo>
                    <a:pt x="661" y="376"/>
                  </a:lnTo>
                  <a:lnTo>
                    <a:pt x="638" y="365"/>
                  </a:lnTo>
                  <a:lnTo>
                    <a:pt x="615" y="355"/>
                  </a:lnTo>
                  <a:lnTo>
                    <a:pt x="620" y="348"/>
                  </a:lnTo>
                  <a:lnTo>
                    <a:pt x="625" y="339"/>
                  </a:lnTo>
                  <a:lnTo>
                    <a:pt x="631" y="327"/>
                  </a:lnTo>
                  <a:lnTo>
                    <a:pt x="638" y="315"/>
                  </a:lnTo>
                  <a:lnTo>
                    <a:pt x="644" y="302"/>
                  </a:lnTo>
                  <a:lnTo>
                    <a:pt x="649" y="290"/>
                  </a:lnTo>
                  <a:lnTo>
                    <a:pt x="655" y="280"/>
                  </a:lnTo>
                  <a:lnTo>
                    <a:pt x="661" y="273"/>
                  </a:lnTo>
                  <a:lnTo>
                    <a:pt x="661" y="238"/>
                  </a:lnTo>
                  <a:lnTo>
                    <a:pt x="655" y="204"/>
                  </a:lnTo>
                  <a:lnTo>
                    <a:pt x="644" y="169"/>
                  </a:lnTo>
                  <a:lnTo>
                    <a:pt x="628" y="135"/>
                  </a:lnTo>
                  <a:lnTo>
                    <a:pt x="608" y="100"/>
                  </a:lnTo>
                  <a:lnTo>
                    <a:pt x="589" y="66"/>
                  </a:lnTo>
                  <a:lnTo>
                    <a:pt x="570" y="32"/>
                  </a:lnTo>
                  <a:lnTo>
                    <a:pt x="555" y="0"/>
                  </a:lnTo>
                  <a:lnTo>
                    <a:pt x="490" y="26"/>
                  </a:lnTo>
                  <a:lnTo>
                    <a:pt x="423" y="54"/>
                  </a:lnTo>
                  <a:lnTo>
                    <a:pt x="353" y="83"/>
                  </a:lnTo>
                  <a:lnTo>
                    <a:pt x="285" y="117"/>
                  </a:lnTo>
                  <a:lnTo>
                    <a:pt x="215" y="153"/>
                  </a:lnTo>
                  <a:lnTo>
                    <a:pt x="150" y="196"/>
                  </a:lnTo>
                  <a:lnTo>
                    <a:pt x="87" y="246"/>
                  </a:lnTo>
                  <a:lnTo>
                    <a:pt x="34" y="305"/>
                  </a:lnTo>
                  <a:lnTo>
                    <a:pt x="13" y="345"/>
                  </a:lnTo>
                  <a:lnTo>
                    <a:pt x="3" y="374"/>
                  </a:lnTo>
                  <a:lnTo>
                    <a:pt x="0" y="392"/>
                  </a:lnTo>
                  <a:lnTo>
                    <a:pt x="7" y="405"/>
                  </a:lnTo>
                  <a:lnTo>
                    <a:pt x="18" y="410"/>
                  </a:lnTo>
                  <a:lnTo>
                    <a:pt x="34" y="414"/>
                  </a:lnTo>
                  <a:lnTo>
                    <a:pt x="54" y="416"/>
                  </a:lnTo>
                  <a:lnTo>
                    <a:pt x="75" y="421"/>
                  </a:lnTo>
                  <a:lnTo>
                    <a:pt x="116" y="433"/>
                  </a:lnTo>
                  <a:lnTo>
                    <a:pt x="152" y="464"/>
                  </a:lnTo>
                  <a:lnTo>
                    <a:pt x="188" y="507"/>
                  </a:lnTo>
                  <a:lnTo>
                    <a:pt x="231" y="558"/>
                  </a:lnTo>
                  <a:lnTo>
                    <a:pt x="287" y="607"/>
                  </a:lnTo>
                  <a:lnTo>
                    <a:pt x="363" y="653"/>
                  </a:lnTo>
                  <a:lnTo>
                    <a:pt x="464" y="685"/>
                  </a:lnTo>
                  <a:lnTo>
                    <a:pt x="601" y="700"/>
                  </a:lnTo>
                  <a:lnTo>
                    <a:pt x="632" y="732"/>
                  </a:lnTo>
                  <a:lnTo>
                    <a:pt x="666" y="762"/>
                  </a:lnTo>
                  <a:lnTo>
                    <a:pt x="697" y="789"/>
                  </a:lnTo>
                  <a:lnTo>
                    <a:pt x="731" y="812"/>
                  </a:lnTo>
                  <a:lnTo>
                    <a:pt x="764" y="828"/>
                  </a:lnTo>
                  <a:lnTo>
                    <a:pt x="797" y="837"/>
                  </a:lnTo>
                  <a:lnTo>
                    <a:pt x="831" y="836"/>
                  </a:lnTo>
                  <a:lnTo>
                    <a:pt x="867" y="827"/>
                  </a:lnTo>
                  <a:lnTo>
                    <a:pt x="896" y="824"/>
                  </a:lnTo>
                  <a:lnTo>
                    <a:pt x="920" y="818"/>
                  </a:lnTo>
                  <a:lnTo>
                    <a:pt x="936" y="809"/>
                  </a:lnTo>
                  <a:lnTo>
                    <a:pt x="949" y="797"/>
                  </a:lnTo>
                  <a:lnTo>
                    <a:pt x="956" y="780"/>
                  </a:lnTo>
                  <a:lnTo>
                    <a:pt x="960" y="763"/>
                  </a:lnTo>
                  <a:lnTo>
                    <a:pt x="960" y="743"/>
                  </a:lnTo>
                  <a:lnTo>
                    <a:pt x="960" y="725"/>
                  </a:lnTo>
                  <a:close/>
                </a:path>
              </a:pathLst>
            </a:custGeom>
            <a:solidFill>
              <a:srgbClr val="DB8F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" name="Freeform 93"/>
            <p:cNvSpPr>
              <a:spLocks/>
            </p:cNvSpPr>
            <p:nvPr/>
          </p:nvSpPr>
          <p:spPr bwMode="auto">
            <a:xfrm>
              <a:off x="4537" y="2427"/>
              <a:ext cx="105" cy="56"/>
            </a:xfrm>
            <a:custGeom>
              <a:avLst/>
              <a:gdLst>
                <a:gd name="T0" fmla="*/ 8 w 316"/>
                <a:gd name="T1" fmla="*/ 9 h 114"/>
                <a:gd name="T2" fmla="*/ 7 w 316"/>
                <a:gd name="T3" fmla="*/ 6 h 114"/>
                <a:gd name="T4" fmla="*/ 6 w 316"/>
                <a:gd name="T5" fmla="*/ 4 h 114"/>
                <a:gd name="T6" fmla="*/ 5 w 316"/>
                <a:gd name="T7" fmla="*/ 3 h 114"/>
                <a:gd name="T8" fmla="*/ 4 w 316"/>
                <a:gd name="T9" fmla="*/ 1 h 114"/>
                <a:gd name="T10" fmla="*/ 3 w 316"/>
                <a:gd name="T11" fmla="*/ 0 h 114"/>
                <a:gd name="T12" fmla="*/ 2 w 316"/>
                <a:gd name="T13" fmla="*/ 0 h 114"/>
                <a:gd name="T14" fmla="*/ 1 w 316"/>
                <a:gd name="T15" fmla="*/ 0 h 114"/>
                <a:gd name="T16" fmla="*/ 0 w 316"/>
                <a:gd name="T17" fmla="*/ 0 h 114"/>
                <a:gd name="T18" fmla="*/ 1 w 316"/>
                <a:gd name="T19" fmla="*/ 0 h 114"/>
                <a:gd name="T20" fmla="*/ 2 w 316"/>
                <a:gd name="T21" fmla="*/ 1 h 114"/>
                <a:gd name="T22" fmla="*/ 3 w 316"/>
                <a:gd name="T23" fmla="*/ 2 h 114"/>
                <a:gd name="T24" fmla="*/ 4 w 316"/>
                <a:gd name="T25" fmla="*/ 3 h 114"/>
                <a:gd name="T26" fmla="*/ 5 w 316"/>
                <a:gd name="T27" fmla="*/ 4 h 114"/>
                <a:gd name="T28" fmla="*/ 6 w 316"/>
                <a:gd name="T29" fmla="*/ 6 h 114"/>
                <a:gd name="T30" fmla="*/ 7 w 316"/>
                <a:gd name="T31" fmla="*/ 8 h 114"/>
                <a:gd name="T32" fmla="*/ 8 w 316"/>
                <a:gd name="T33" fmla="*/ 10 h 114"/>
                <a:gd name="T34" fmla="*/ 8 w 316"/>
                <a:gd name="T35" fmla="*/ 11 h 114"/>
                <a:gd name="T36" fmla="*/ 8 w 316"/>
                <a:gd name="T37" fmla="*/ 11 h 114"/>
                <a:gd name="T38" fmla="*/ 9 w 316"/>
                <a:gd name="T39" fmla="*/ 12 h 114"/>
                <a:gd name="T40" fmla="*/ 9 w 316"/>
                <a:gd name="T41" fmla="*/ 12 h 114"/>
                <a:gd name="T42" fmla="*/ 10 w 316"/>
                <a:gd name="T43" fmla="*/ 13 h 114"/>
                <a:gd name="T44" fmla="*/ 10 w 316"/>
                <a:gd name="T45" fmla="*/ 13 h 114"/>
                <a:gd name="T46" fmla="*/ 11 w 316"/>
                <a:gd name="T47" fmla="*/ 13 h 114"/>
                <a:gd name="T48" fmla="*/ 11 w 316"/>
                <a:gd name="T49" fmla="*/ 14 h 114"/>
                <a:gd name="T50" fmla="*/ 12 w 316"/>
                <a:gd name="T51" fmla="*/ 13 h 114"/>
                <a:gd name="T52" fmla="*/ 12 w 316"/>
                <a:gd name="T53" fmla="*/ 12 h 114"/>
                <a:gd name="T54" fmla="*/ 11 w 316"/>
                <a:gd name="T55" fmla="*/ 12 h 114"/>
                <a:gd name="T56" fmla="*/ 11 w 316"/>
                <a:gd name="T57" fmla="*/ 12 h 114"/>
                <a:gd name="T58" fmla="*/ 10 w 316"/>
                <a:gd name="T59" fmla="*/ 12 h 114"/>
                <a:gd name="T60" fmla="*/ 10 w 316"/>
                <a:gd name="T61" fmla="*/ 11 h 114"/>
                <a:gd name="T62" fmla="*/ 9 w 316"/>
                <a:gd name="T63" fmla="*/ 11 h 114"/>
                <a:gd name="T64" fmla="*/ 9 w 316"/>
                <a:gd name="T65" fmla="*/ 10 h 114"/>
                <a:gd name="T66" fmla="*/ 8 w 316"/>
                <a:gd name="T67" fmla="*/ 10 h 114"/>
                <a:gd name="T68" fmla="*/ 8 w 316"/>
                <a:gd name="T69" fmla="*/ 9 h 11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6"/>
                <a:gd name="T106" fmla="*/ 0 h 114"/>
                <a:gd name="T107" fmla="*/ 316 w 316"/>
                <a:gd name="T108" fmla="*/ 114 h 11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6" h="114">
                  <a:moveTo>
                    <a:pt x="219" y="76"/>
                  </a:moveTo>
                  <a:lnTo>
                    <a:pt x="192" y="55"/>
                  </a:lnTo>
                  <a:lnTo>
                    <a:pt x="167" y="38"/>
                  </a:lnTo>
                  <a:lnTo>
                    <a:pt x="140" y="24"/>
                  </a:lnTo>
                  <a:lnTo>
                    <a:pt x="114" y="13"/>
                  </a:lnTo>
                  <a:lnTo>
                    <a:pt x="86" y="5"/>
                  </a:lnTo>
                  <a:lnTo>
                    <a:pt x="58" y="2"/>
                  </a:lnTo>
                  <a:lnTo>
                    <a:pt x="28" y="0"/>
                  </a:lnTo>
                  <a:lnTo>
                    <a:pt x="0" y="4"/>
                  </a:lnTo>
                  <a:lnTo>
                    <a:pt x="32" y="4"/>
                  </a:lnTo>
                  <a:lnTo>
                    <a:pt x="64" y="9"/>
                  </a:lnTo>
                  <a:lnTo>
                    <a:pt x="93" y="16"/>
                  </a:lnTo>
                  <a:lnTo>
                    <a:pt x="120" y="26"/>
                  </a:lnTo>
                  <a:lnTo>
                    <a:pt x="144" y="37"/>
                  </a:lnTo>
                  <a:lnTo>
                    <a:pt x="168" y="51"/>
                  </a:lnTo>
                  <a:lnTo>
                    <a:pt x="189" y="67"/>
                  </a:lnTo>
                  <a:lnTo>
                    <a:pt x="210" y="86"/>
                  </a:lnTo>
                  <a:lnTo>
                    <a:pt x="219" y="90"/>
                  </a:lnTo>
                  <a:lnTo>
                    <a:pt x="230" y="94"/>
                  </a:lnTo>
                  <a:lnTo>
                    <a:pt x="241" y="98"/>
                  </a:lnTo>
                  <a:lnTo>
                    <a:pt x="254" y="102"/>
                  </a:lnTo>
                  <a:lnTo>
                    <a:pt x="265" y="105"/>
                  </a:lnTo>
                  <a:lnTo>
                    <a:pt x="278" y="107"/>
                  </a:lnTo>
                  <a:lnTo>
                    <a:pt x="292" y="110"/>
                  </a:lnTo>
                  <a:lnTo>
                    <a:pt x="308" y="114"/>
                  </a:lnTo>
                  <a:lnTo>
                    <a:pt x="312" y="107"/>
                  </a:lnTo>
                  <a:lnTo>
                    <a:pt x="316" y="102"/>
                  </a:lnTo>
                  <a:lnTo>
                    <a:pt x="302" y="101"/>
                  </a:lnTo>
                  <a:lnTo>
                    <a:pt x="289" y="99"/>
                  </a:lnTo>
                  <a:lnTo>
                    <a:pt x="277" y="97"/>
                  </a:lnTo>
                  <a:lnTo>
                    <a:pt x="264" y="94"/>
                  </a:lnTo>
                  <a:lnTo>
                    <a:pt x="251" y="90"/>
                  </a:lnTo>
                  <a:lnTo>
                    <a:pt x="240" y="86"/>
                  </a:lnTo>
                  <a:lnTo>
                    <a:pt x="229" y="81"/>
                  </a:lnTo>
                  <a:lnTo>
                    <a:pt x="219" y="76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" name="Freeform 94"/>
            <p:cNvSpPr>
              <a:spLocks/>
            </p:cNvSpPr>
            <p:nvPr/>
          </p:nvSpPr>
          <p:spPr bwMode="auto">
            <a:xfrm>
              <a:off x="4653" y="2645"/>
              <a:ext cx="106" cy="173"/>
            </a:xfrm>
            <a:custGeom>
              <a:avLst/>
              <a:gdLst>
                <a:gd name="T0" fmla="*/ 12 w 318"/>
                <a:gd name="T1" fmla="*/ 43 h 346"/>
                <a:gd name="T2" fmla="*/ 10 w 318"/>
                <a:gd name="T3" fmla="*/ 35 h 346"/>
                <a:gd name="T4" fmla="*/ 9 w 318"/>
                <a:gd name="T5" fmla="*/ 28 h 346"/>
                <a:gd name="T6" fmla="*/ 7 w 318"/>
                <a:gd name="T7" fmla="*/ 22 h 346"/>
                <a:gd name="T8" fmla="*/ 6 w 318"/>
                <a:gd name="T9" fmla="*/ 18 h 346"/>
                <a:gd name="T10" fmla="*/ 4 w 318"/>
                <a:gd name="T11" fmla="*/ 12 h 346"/>
                <a:gd name="T12" fmla="*/ 3 w 318"/>
                <a:gd name="T13" fmla="*/ 9 h 346"/>
                <a:gd name="T14" fmla="*/ 1 w 318"/>
                <a:gd name="T15" fmla="*/ 5 h 346"/>
                <a:gd name="T16" fmla="*/ 0 w 318"/>
                <a:gd name="T17" fmla="*/ 0 h 346"/>
                <a:gd name="T18" fmla="*/ 1 w 318"/>
                <a:gd name="T19" fmla="*/ 5 h 346"/>
                <a:gd name="T20" fmla="*/ 3 w 318"/>
                <a:gd name="T21" fmla="*/ 10 h 346"/>
                <a:gd name="T22" fmla="*/ 4 w 318"/>
                <a:gd name="T23" fmla="*/ 13 h 346"/>
                <a:gd name="T24" fmla="*/ 6 w 318"/>
                <a:gd name="T25" fmla="*/ 19 h 346"/>
                <a:gd name="T26" fmla="*/ 7 w 318"/>
                <a:gd name="T27" fmla="*/ 23 h 346"/>
                <a:gd name="T28" fmla="*/ 9 w 318"/>
                <a:gd name="T29" fmla="*/ 29 h 346"/>
                <a:gd name="T30" fmla="*/ 10 w 318"/>
                <a:gd name="T31" fmla="*/ 36 h 346"/>
                <a:gd name="T32" fmla="*/ 11 w 318"/>
                <a:gd name="T33" fmla="*/ 43 h 346"/>
                <a:gd name="T34" fmla="*/ 11 w 318"/>
                <a:gd name="T35" fmla="*/ 43 h 346"/>
                <a:gd name="T36" fmla="*/ 12 w 318"/>
                <a:gd name="T37" fmla="*/ 43 h 3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18"/>
                <a:gd name="T58" fmla="*/ 0 h 346"/>
                <a:gd name="T59" fmla="*/ 318 w 318"/>
                <a:gd name="T60" fmla="*/ 346 h 3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18" h="346">
                  <a:moveTo>
                    <a:pt x="318" y="340"/>
                  </a:moveTo>
                  <a:lnTo>
                    <a:pt x="280" y="276"/>
                  </a:lnTo>
                  <a:lnTo>
                    <a:pt x="241" y="224"/>
                  </a:lnTo>
                  <a:lnTo>
                    <a:pt x="202" y="179"/>
                  </a:lnTo>
                  <a:lnTo>
                    <a:pt x="162" y="139"/>
                  </a:lnTo>
                  <a:lnTo>
                    <a:pt x="121" y="101"/>
                  </a:lnTo>
                  <a:lnTo>
                    <a:pt x="81" y="68"/>
                  </a:lnTo>
                  <a:lnTo>
                    <a:pt x="40" y="34"/>
                  </a:lnTo>
                  <a:lnTo>
                    <a:pt x="0" y="0"/>
                  </a:lnTo>
                  <a:lnTo>
                    <a:pt x="38" y="36"/>
                  </a:lnTo>
                  <a:lnTo>
                    <a:pt x="78" y="73"/>
                  </a:lnTo>
                  <a:lnTo>
                    <a:pt x="116" y="108"/>
                  </a:lnTo>
                  <a:lnTo>
                    <a:pt x="155" y="149"/>
                  </a:lnTo>
                  <a:lnTo>
                    <a:pt x="192" y="189"/>
                  </a:lnTo>
                  <a:lnTo>
                    <a:pt x="230" y="236"/>
                  </a:lnTo>
                  <a:lnTo>
                    <a:pt x="267" y="287"/>
                  </a:lnTo>
                  <a:lnTo>
                    <a:pt x="302" y="346"/>
                  </a:lnTo>
                  <a:lnTo>
                    <a:pt x="309" y="343"/>
                  </a:lnTo>
                  <a:lnTo>
                    <a:pt x="318" y="340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" name="Freeform 95"/>
            <p:cNvSpPr>
              <a:spLocks/>
            </p:cNvSpPr>
            <p:nvPr/>
          </p:nvSpPr>
          <p:spPr bwMode="auto">
            <a:xfrm>
              <a:off x="4690" y="2597"/>
              <a:ext cx="59" cy="69"/>
            </a:xfrm>
            <a:custGeom>
              <a:avLst/>
              <a:gdLst>
                <a:gd name="T0" fmla="*/ 6 w 179"/>
                <a:gd name="T1" fmla="*/ 15 h 138"/>
                <a:gd name="T2" fmla="*/ 5 w 179"/>
                <a:gd name="T3" fmla="*/ 13 h 138"/>
                <a:gd name="T4" fmla="*/ 5 w 179"/>
                <a:gd name="T5" fmla="*/ 11 h 138"/>
                <a:gd name="T6" fmla="*/ 4 w 179"/>
                <a:gd name="T7" fmla="*/ 9 h 138"/>
                <a:gd name="T8" fmla="*/ 3 w 179"/>
                <a:gd name="T9" fmla="*/ 7 h 138"/>
                <a:gd name="T10" fmla="*/ 2 w 179"/>
                <a:gd name="T11" fmla="*/ 5 h 138"/>
                <a:gd name="T12" fmla="*/ 2 w 179"/>
                <a:gd name="T13" fmla="*/ 3 h 138"/>
                <a:gd name="T14" fmla="*/ 1 w 179"/>
                <a:gd name="T15" fmla="*/ 1 h 138"/>
                <a:gd name="T16" fmla="*/ 0 w 179"/>
                <a:gd name="T17" fmla="*/ 0 h 138"/>
                <a:gd name="T18" fmla="*/ 1 w 179"/>
                <a:gd name="T19" fmla="*/ 2 h 138"/>
                <a:gd name="T20" fmla="*/ 2 w 179"/>
                <a:gd name="T21" fmla="*/ 4 h 138"/>
                <a:gd name="T22" fmla="*/ 2 w 179"/>
                <a:gd name="T23" fmla="*/ 6 h 138"/>
                <a:gd name="T24" fmla="*/ 3 w 179"/>
                <a:gd name="T25" fmla="*/ 9 h 138"/>
                <a:gd name="T26" fmla="*/ 4 w 179"/>
                <a:gd name="T27" fmla="*/ 10 h 138"/>
                <a:gd name="T28" fmla="*/ 5 w 179"/>
                <a:gd name="T29" fmla="*/ 12 h 138"/>
                <a:gd name="T30" fmla="*/ 6 w 179"/>
                <a:gd name="T31" fmla="*/ 15 h 138"/>
                <a:gd name="T32" fmla="*/ 6 w 179"/>
                <a:gd name="T33" fmla="*/ 17 h 138"/>
                <a:gd name="T34" fmla="*/ 6 w 179"/>
                <a:gd name="T35" fmla="*/ 17 h 138"/>
                <a:gd name="T36" fmla="*/ 6 w 179"/>
                <a:gd name="T37" fmla="*/ 15 h 1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9"/>
                <a:gd name="T58" fmla="*/ 0 h 138"/>
                <a:gd name="T59" fmla="*/ 179 w 179"/>
                <a:gd name="T60" fmla="*/ 138 h 13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9" h="138">
                  <a:moveTo>
                    <a:pt x="175" y="124"/>
                  </a:moveTo>
                  <a:lnTo>
                    <a:pt x="152" y="108"/>
                  </a:lnTo>
                  <a:lnTo>
                    <a:pt x="130" y="93"/>
                  </a:lnTo>
                  <a:lnTo>
                    <a:pt x="108" y="77"/>
                  </a:lnTo>
                  <a:lnTo>
                    <a:pt x="87" y="61"/>
                  </a:lnTo>
                  <a:lnTo>
                    <a:pt x="65" y="46"/>
                  </a:lnTo>
                  <a:lnTo>
                    <a:pt x="42" y="30"/>
                  </a:lnTo>
                  <a:lnTo>
                    <a:pt x="21" y="14"/>
                  </a:lnTo>
                  <a:lnTo>
                    <a:pt x="0" y="0"/>
                  </a:lnTo>
                  <a:lnTo>
                    <a:pt x="21" y="17"/>
                  </a:lnTo>
                  <a:lnTo>
                    <a:pt x="42" y="34"/>
                  </a:lnTo>
                  <a:lnTo>
                    <a:pt x="65" y="51"/>
                  </a:lnTo>
                  <a:lnTo>
                    <a:pt x="87" y="69"/>
                  </a:lnTo>
                  <a:lnTo>
                    <a:pt x="110" y="86"/>
                  </a:lnTo>
                  <a:lnTo>
                    <a:pt x="132" y="103"/>
                  </a:lnTo>
                  <a:lnTo>
                    <a:pt x="155" y="120"/>
                  </a:lnTo>
                  <a:lnTo>
                    <a:pt x="179" y="138"/>
                  </a:lnTo>
                  <a:lnTo>
                    <a:pt x="175" y="131"/>
                  </a:lnTo>
                  <a:lnTo>
                    <a:pt x="175" y="124"/>
                  </a:lnTo>
                  <a:close/>
                </a:path>
              </a:pathLst>
            </a:custGeom>
            <a:solidFill>
              <a:srgbClr val="611400"/>
            </a:solidFill>
            <a:ln w="0">
              <a:solidFill>
                <a:srgbClr val="6114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" name="Freeform 96"/>
            <p:cNvSpPr>
              <a:spLocks/>
            </p:cNvSpPr>
            <p:nvPr/>
          </p:nvSpPr>
          <p:spPr bwMode="auto">
            <a:xfrm>
              <a:off x="4911" y="2128"/>
              <a:ext cx="98" cy="143"/>
            </a:xfrm>
            <a:custGeom>
              <a:avLst/>
              <a:gdLst>
                <a:gd name="T0" fmla="*/ 6 w 293"/>
                <a:gd name="T1" fmla="*/ 35 h 287"/>
                <a:gd name="T2" fmla="*/ 4 w 293"/>
                <a:gd name="T3" fmla="*/ 33 h 287"/>
                <a:gd name="T4" fmla="*/ 2 w 293"/>
                <a:gd name="T5" fmla="*/ 29 h 287"/>
                <a:gd name="T6" fmla="*/ 1 w 293"/>
                <a:gd name="T7" fmla="*/ 25 h 287"/>
                <a:gd name="T8" fmla="*/ 1 w 293"/>
                <a:gd name="T9" fmla="*/ 21 h 287"/>
                <a:gd name="T10" fmla="*/ 0 w 293"/>
                <a:gd name="T11" fmla="*/ 16 h 287"/>
                <a:gd name="T12" fmla="*/ 0 w 293"/>
                <a:gd name="T13" fmla="*/ 11 h 287"/>
                <a:gd name="T14" fmla="*/ 0 w 293"/>
                <a:gd name="T15" fmla="*/ 5 h 287"/>
                <a:gd name="T16" fmla="*/ 0 w 293"/>
                <a:gd name="T17" fmla="*/ 0 h 287"/>
                <a:gd name="T18" fmla="*/ 0 w 293"/>
                <a:gd name="T19" fmla="*/ 4 h 287"/>
                <a:gd name="T20" fmla="*/ 0 w 293"/>
                <a:gd name="T21" fmla="*/ 9 h 287"/>
                <a:gd name="T22" fmla="*/ 1 w 293"/>
                <a:gd name="T23" fmla="*/ 12 h 287"/>
                <a:gd name="T24" fmla="*/ 1 w 293"/>
                <a:gd name="T25" fmla="*/ 16 h 287"/>
                <a:gd name="T26" fmla="*/ 2 w 293"/>
                <a:gd name="T27" fmla="*/ 19 h 287"/>
                <a:gd name="T28" fmla="*/ 3 w 293"/>
                <a:gd name="T29" fmla="*/ 21 h 287"/>
                <a:gd name="T30" fmla="*/ 4 w 293"/>
                <a:gd name="T31" fmla="*/ 23 h 287"/>
                <a:gd name="T32" fmla="*/ 5 w 293"/>
                <a:gd name="T33" fmla="*/ 24 h 287"/>
                <a:gd name="T34" fmla="*/ 6 w 293"/>
                <a:gd name="T35" fmla="*/ 21 h 287"/>
                <a:gd name="T36" fmla="*/ 7 w 293"/>
                <a:gd name="T37" fmla="*/ 18 h 287"/>
                <a:gd name="T38" fmla="*/ 7 w 293"/>
                <a:gd name="T39" fmla="*/ 14 h 287"/>
                <a:gd name="T40" fmla="*/ 7 w 293"/>
                <a:gd name="T41" fmla="*/ 11 h 287"/>
                <a:gd name="T42" fmla="*/ 8 w 293"/>
                <a:gd name="T43" fmla="*/ 7 h 287"/>
                <a:gd name="T44" fmla="*/ 8 w 293"/>
                <a:gd name="T45" fmla="*/ 4 h 287"/>
                <a:gd name="T46" fmla="*/ 9 w 293"/>
                <a:gd name="T47" fmla="*/ 3 h 287"/>
                <a:gd name="T48" fmla="*/ 11 w 293"/>
                <a:gd name="T49" fmla="*/ 2 h 287"/>
                <a:gd name="T50" fmla="*/ 10 w 293"/>
                <a:gd name="T51" fmla="*/ 4 h 287"/>
                <a:gd name="T52" fmla="*/ 10 w 293"/>
                <a:gd name="T53" fmla="*/ 5 h 287"/>
                <a:gd name="T54" fmla="*/ 10 w 293"/>
                <a:gd name="T55" fmla="*/ 6 h 287"/>
                <a:gd name="T56" fmla="*/ 9 w 293"/>
                <a:gd name="T57" fmla="*/ 8 h 287"/>
                <a:gd name="T58" fmla="*/ 9 w 293"/>
                <a:gd name="T59" fmla="*/ 12 h 287"/>
                <a:gd name="T60" fmla="*/ 9 w 293"/>
                <a:gd name="T61" fmla="*/ 16 h 287"/>
                <a:gd name="T62" fmla="*/ 9 w 293"/>
                <a:gd name="T63" fmla="*/ 20 h 287"/>
                <a:gd name="T64" fmla="*/ 8 w 293"/>
                <a:gd name="T65" fmla="*/ 24 h 287"/>
                <a:gd name="T66" fmla="*/ 8 w 293"/>
                <a:gd name="T67" fmla="*/ 28 h 287"/>
                <a:gd name="T68" fmla="*/ 7 w 293"/>
                <a:gd name="T69" fmla="*/ 31 h 287"/>
                <a:gd name="T70" fmla="*/ 7 w 293"/>
                <a:gd name="T71" fmla="*/ 34 h 287"/>
                <a:gd name="T72" fmla="*/ 6 w 293"/>
                <a:gd name="T73" fmla="*/ 35 h 2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93"/>
                <a:gd name="T112" fmla="*/ 0 h 287"/>
                <a:gd name="T113" fmla="*/ 293 w 293"/>
                <a:gd name="T114" fmla="*/ 287 h 2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93" h="287">
                  <a:moveTo>
                    <a:pt x="148" y="287"/>
                  </a:moveTo>
                  <a:lnTo>
                    <a:pt x="100" y="264"/>
                  </a:lnTo>
                  <a:lnTo>
                    <a:pt x="66" y="238"/>
                  </a:lnTo>
                  <a:lnTo>
                    <a:pt x="39" y="207"/>
                  </a:lnTo>
                  <a:lnTo>
                    <a:pt x="22" y="171"/>
                  </a:lnTo>
                  <a:lnTo>
                    <a:pt x="9" y="131"/>
                  </a:lnTo>
                  <a:lnTo>
                    <a:pt x="4" y="89"/>
                  </a:lnTo>
                  <a:lnTo>
                    <a:pt x="0" y="45"/>
                  </a:lnTo>
                  <a:lnTo>
                    <a:pt x="0" y="0"/>
                  </a:lnTo>
                  <a:lnTo>
                    <a:pt x="2" y="37"/>
                  </a:lnTo>
                  <a:lnTo>
                    <a:pt x="8" y="72"/>
                  </a:lnTo>
                  <a:lnTo>
                    <a:pt x="18" y="103"/>
                  </a:lnTo>
                  <a:lnTo>
                    <a:pt x="33" y="132"/>
                  </a:lnTo>
                  <a:lnTo>
                    <a:pt x="50" y="154"/>
                  </a:lnTo>
                  <a:lnTo>
                    <a:pt x="76" y="173"/>
                  </a:lnTo>
                  <a:lnTo>
                    <a:pt x="105" y="184"/>
                  </a:lnTo>
                  <a:lnTo>
                    <a:pt x="142" y="192"/>
                  </a:lnTo>
                  <a:lnTo>
                    <a:pt x="168" y="170"/>
                  </a:lnTo>
                  <a:lnTo>
                    <a:pt x="183" y="145"/>
                  </a:lnTo>
                  <a:lnTo>
                    <a:pt x="192" y="116"/>
                  </a:lnTo>
                  <a:lnTo>
                    <a:pt x="200" y="88"/>
                  </a:lnTo>
                  <a:lnTo>
                    <a:pt x="207" y="60"/>
                  </a:lnTo>
                  <a:lnTo>
                    <a:pt x="223" y="39"/>
                  </a:lnTo>
                  <a:lnTo>
                    <a:pt x="249" y="25"/>
                  </a:lnTo>
                  <a:lnTo>
                    <a:pt x="293" y="22"/>
                  </a:lnTo>
                  <a:lnTo>
                    <a:pt x="282" y="33"/>
                  </a:lnTo>
                  <a:lnTo>
                    <a:pt x="273" y="43"/>
                  </a:lnTo>
                  <a:lnTo>
                    <a:pt x="262" y="55"/>
                  </a:lnTo>
                  <a:lnTo>
                    <a:pt x="254" y="67"/>
                  </a:lnTo>
                  <a:lnTo>
                    <a:pt x="242" y="96"/>
                  </a:lnTo>
                  <a:lnTo>
                    <a:pt x="235" y="128"/>
                  </a:lnTo>
                  <a:lnTo>
                    <a:pt x="230" y="162"/>
                  </a:lnTo>
                  <a:lnTo>
                    <a:pt x="224" y="196"/>
                  </a:lnTo>
                  <a:lnTo>
                    <a:pt x="214" y="226"/>
                  </a:lnTo>
                  <a:lnTo>
                    <a:pt x="200" y="254"/>
                  </a:lnTo>
                  <a:lnTo>
                    <a:pt x="177" y="274"/>
                  </a:lnTo>
                  <a:lnTo>
                    <a:pt x="148" y="287"/>
                  </a:lnTo>
                  <a:close/>
                </a:path>
              </a:pathLst>
            </a:custGeom>
            <a:solidFill>
              <a:srgbClr val="B51717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8" name="Freeform 97"/>
            <p:cNvSpPr>
              <a:spLocks/>
            </p:cNvSpPr>
            <p:nvPr/>
          </p:nvSpPr>
          <p:spPr bwMode="auto">
            <a:xfrm>
              <a:off x="4914" y="2139"/>
              <a:ext cx="93" cy="124"/>
            </a:xfrm>
            <a:custGeom>
              <a:avLst/>
              <a:gdLst>
                <a:gd name="T0" fmla="*/ 5 w 281"/>
                <a:gd name="T1" fmla="*/ 31 h 247"/>
                <a:gd name="T2" fmla="*/ 4 w 281"/>
                <a:gd name="T3" fmla="*/ 29 h 247"/>
                <a:gd name="T4" fmla="*/ 2 w 281"/>
                <a:gd name="T5" fmla="*/ 26 h 247"/>
                <a:gd name="T6" fmla="*/ 2 w 281"/>
                <a:gd name="T7" fmla="*/ 23 h 247"/>
                <a:gd name="T8" fmla="*/ 1 w 281"/>
                <a:gd name="T9" fmla="*/ 19 h 247"/>
                <a:gd name="T10" fmla="*/ 0 w 281"/>
                <a:gd name="T11" fmla="*/ 15 h 247"/>
                <a:gd name="T12" fmla="*/ 0 w 281"/>
                <a:gd name="T13" fmla="*/ 11 h 247"/>
                <a:gd name="T14" fmla="*/ 0 w 281"/>
                <a:gd name="T15" fmla="*/ 6 h 247"/>
                <a:gd name="T16" fmla="*/ 0 w 281"/>
                <a:gd name="T17" fmla="*/ 2 h 247"/>
                <a:gd name="T18" fmla="*/ 0 w 281"/>
                <a:gd name="T19" fmla="*/ 6 h 247"/>
                <a:gd name="T20" fmla="*/ 0 w 281"/>
                <a:gd name="T21" fmla="*/ 9 h 247"/>
                <a:gd name="T22" fmla="*/ 1 w 281"/>
                <a:gd name="T23" fmla="*/ 12 h 247"/>
                <a:gd name="T24" fmla="*/ 1 w 281"/>
                <a:gd name="T25" fmla="*/ 15 h 247"/>
                <a:gd name="T26" fmla="*/ 2 w 281"/>
                <a:gd name="T27" fmla="*/ 18 h 247"/>
                <a:gd name="T28" fmla="*/ 3 w 281"/>
                <a:gd name="T29" fmla="*/ 20 h 247"/>
                <a:gd name="T30" fmla="*/ 4 w 281"/>
                <a:gd name="T31" fmla="*/ 21 h 247"/>
                <a:gd name="T32" fmla="*/ 5 w 281"/>
                <a:gd name="T33" fmla="*/ 21 h 247"/>
                <a:gd name="T34" fmla="*/ 6 w 281"/>
                <a:gd name="T35" fmla="*/ 19 h 247"/>
                <a:gd name="T36" fmla="*/ 6 w 281"/>
                <a:gd name="T37" fmla="*/ 16 h 247"/>
                <a:gd name="T38" fmla="*/ 7 w 281"/>
                <a:gd name="T39" fmla="*/ 12 h 247"/>
                <a:gd name="T40" fmla="*/ 7 w 281"/>
                <a:gd name="T41" fmla="*/ 9 h 247"/>
                <a:gd name="T42" fmla="*/ 7 w 281"/>
                <a:gd name="T43" fmla="*/ 5 h 247"/>
                <a:gd name="T44" fmla="*/ 8 w 281"/>
                <a:gd name="T45" fmla="*/ 3 h 247"/>
                <a:gd name="T46" fmla="*/ 9 w 281"/>
                <a:gd name="T47" fmla="*/ 1 h 247"/>
                <a:gd name="T48" fmla="*/ 10 w 281"/>
                <a:gd name="T49" fmla="*/ 0 h 247"/>
                <a:gd name="T50" fmla="*/ 10 w 281"/>
                <a:gd name="T51" fmla="*/ 2 h 247"/>
                <a:gd name="T52" fmla="*/ 9 w 281"/>
                <a:gd name="T53" fmla="*/ 3 h 247"/>
                <a:gd name="T54" fmla="*/ 9 w 281"/>
                <a:gd name="T55" fmla="*/ 4 h 247"/>
                <a:gd name="T56" fmla="*/ 9 w 281"/>
                <a:gd name="T57" fmla="*/ 5 h 247"/>
                <a:gd name="T58" fmla="*/ 8 w 281"/>
                <a:gd name="T59" fmla="*/ 9 h 247"/>
                <a:gd name="T60" fmla="*/ 8 w 281"/>
                <a:gd name="T61" fmla="*/ 12 h 247"/>
                <a:gd name="T62" fmla="*/ 8 w 281"/>
                <a:gd name="T63" fmla="*/ 16 h 247"/>
                <a:gd name="T64" fmla="*/ 8 w 281"/>
                <a:gd name="T65" fmla="*/ 20 h 247"/>
                <a:gd name="T66" fmla="*/ 7 w 281"/>
                <a:gd name="T67" fmla="*/ 24 h 247"/>
                <a:gd name="T68" fmla="*/ 7 w 281"/>
                <a:gd name="T69" fmla="*/ 27 h 247"/>
                <a:gd name="T70" fmla="*/ 6 w 281"/>
                <a:gd name="T71" fmla="*/ 30 h 247"/>
                <a:gd name="T72" fmla="*/ 5 w 281"/>
                <a:gd name="T73" fmla="*/ 31 h 24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81"/>
                <a:gd name="T112" fmla="*/ 0 h 247"/>
                <a:gd name="T113" fmla="*/ 281 w 281"/>
                <a:gd name="T114" fmla="*/ 247 h 24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81" h="247">
                  <a:moveTo>
                    <a:pt x="141" y="247"/>
                  </a:moveTo>
                  <a:lnTo>
                    <a:pt x="98" y="228"/>
                  </a:lnTo>
                  <a:lnTo>
                    <a:pt x="66" y="206"/>
                  </a:lnTo>
                  <a:lnTo>
                    <a:pt x="41" y="180"/>
                  </a:lnTo>
                  <a:lnTo>
                    <a:pt x="24" y="151"/>
                  </a:lnTo>
                  <a:lnTo>
                    <a:pt x="11" y="119"/>
                  </a:lnTo>
                  <a:lnTo>
                    <a:pt x="4" y="85"/>
                  </a:lnTo>
                  <a:lnTo>
                    <a:pt x="0" y="48"/>
                  </a:lnTo>
                  <a:lnTo>
                    <a:pt x="0" y="13"/>
                  </a:lnTo>
                  <a:lnTo>
                    <a:pt x="1" y="43"/>
                  </a:lnTo>
                  <a:lnTo>
                    <a:pt x="8" y="72"/>
                  </a:lnTo>
                  <a:lnTo>
                    <a:pt x="18" y="96"/>
                  </a:lnTo>
                  <a:lnTo>
                    <a:pt x="34" y="120"/>
                  </a:lnTo>
                  <a:lnTo>
                    <a:pt x="52" y="138"/>
                  </a:lnTo>
                  <a:lnTo>
                    <a:pt x="74" y="153"/>
                  </a:lnTo>
                  <a:lnTo>
                    <a:pt x="101" y="162"/>
                  </a:lnTo>
                  <a:lnTo>
                    <a:pt x="135" y="168"/>
                  </a:lnTo>
                  <a:lnTo>
                    <a:pt x="158" y="150"/>
                  </a:lnTo>
                  <a:lnTo>
                    <a:pt x="173" y="125"/>
                  </a:lnTo>
                  <a:lnTo>
                    <a:pt x="183" y="96"/>
                  </a:lnTo>
                  <a:lnTo>
                    <a:pt x="192" y="68"/>
                  </a:lnTo>
                  <a:lnTo>
                    <a:pt x="200" y="40"/>
                  </a:lnTo>
                  <a:lnTo>
                    <a:pt x="217" y="18"/>
                  </a:lnTo>
                  <a:lnTo>
                    <a:pt x="241" y="2"/>
                  </a:lnTo>
                  <a:lnTo>
                    <a:pt x="281" y="0"/>
                  </a:lnTo>
                  <a:lnTo>
                    <a:pt x="271" y="9"/>
                  </a:lnTo>
                  <a:lnTo>
                    <a:pt x="261" y="19"/>
                  </a:lnTo>
                  <a:lnTo>
                    <a:pt x="252" y="30"/>
                  </a:lnTo>
                  <a:lnTo>
                    <a:pt x="245" y="40"/>
                  </a:lnTo>
                  <a:lnTo>
                    <a:pt x="234" y="65"/>
                  </a:lnTo>
                  <a:lnTo>
                    <a:pt x="227" y="95"/>
                  </a:lnTo>
                  <a:lnTo>
                    <a:pt x="220" y="126"/>
                  </a:lnTo>
                  <a:lnTo>
                    <a:pt x="214" y="159"/>
                  </a:lnTo>
                  <a:lnTo>
                    <a:pt x="203" y="188"/>
                  </a:lnTo>
                  <a:lnTo>
                    <a:pt x="189" y="214"/>
                  </a:lnTo>
                  <a:lnTo>
                    <a:pt x="168" y="233"/>
                  </a:lnTo>
                  <a:lnTo>
                    <a:pt x="141" y="247"/>
                  </a:lnTo>
                  <a:close/>
                </a:path>
              </a:pathLst>
            </a:custGeom>
            <a:solidFill>
              <a:srgbClr val="CC2B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9" name="Freeform 98"/>
            <p:cNvSpPr>
              <a:spLocks/>
            </p:cNvSpPr>
            <p:nvPr/>
          </p:nvSpPr>
          <p:spPr bwMode="auto">
            <a:xfrm>
              <a:off x="4916" y="2141"/>
              <a:ext cx="89" cy="113"/>
            </a:xfrm>
            <a:custGeom>
              <a:avLst/>
              <a:gdLst>
                <a:gd name="T0" fmla="*/ 5 w 266"/>
                <a:gd name="T1" fmla="*/ 28 h 228"/>
                <a:gd name="T2" fmla="*/ 4 w 266"/>
                <a:gd name="T3" fmla="*/ 26 h 228"/>
                <a:gd name="T4" fmla="*/ 2 w 266"/>
                <a:gd name="T5" fmla="*/ 24 h 228"/>
                <a:gd name="T6" fmla="*/ 2 w 266"/>
                <a:gd name="T7" fmla="*/ 22 h 228"/>
                <a:gd name="T8" fmla="*/ 1 w 266"/>
                <a:gd name="T9" fmla="*/ 19 h 228"/>
                <a:gd name="T10" fmla="*/ 1 w 266"/>
                <a:gd name="T11" fmla="*/ 16 h 228"/>
                <a:gd name="T12" fmla="*/ 0 w 266"/>
                <a:gd name="T13" fmla="*/ 13 h 228"/>
                <a:gd name="T14" fmla="*/ 0 w 266"/>
                <a:gd name="T15" fmla="*/ 9 h 228"/>
                <a:gd name="T16" fmla="*/ 0 w 266"/>
                <a:gd name="T17" fmla="*/ 5 h 228"/>
                <a:gd name="T18" fmla="*/ 0 w 266"/>
                <a:gd name="T19" fmla="*/ 8 h 228"/>
                <a:gd name="T20" fmla="*/ 0 w 266"/>
                <a:gd name="T21" fmla="*/ 11 h 228"/>
                <a:gd name="T22" fmla="*/ 1 w 266"/>
                <a:gd name="T23" fmla="*/ 13 h 228"/>
                <a:gd name="T24" fmla="*/ 1 w 266"/>
                <a:gd name="T25" fmla="*/ 15 h 228"/>
                <a:gd name="T26" fmla="*/ 2 w 266"/>
                <a:gd name="T27" fmla="*/ 17 h 228"/>
                <a:gd name="T28" fmla="*/ 3 w 266"/>
                <a:gd name="T29" fmla="*/ 19 h 228"/>
                <a:gd name="T30" fmla="*/ 4 w 266"/>
                <a:gd name="T31" fmla="*/ 20 h 228"/>
                <a:gd name="T32" fmla="*/ 5 w 266"/>
                <a:gd name="T33" fmla="*/ 20 h 228"/>
                <a:gd name="T34" fmla="*/ 6 w 266"/>
                <a:gd name="T35" fmla="*/ 18 h 228"/>
                <a:gd name="T36" fmla="*/ 6 w 266"/>
                <a:gd name="T37" fmla="*/ 15 h 228"/>
                <a:gd name="T38" fmla="*/ 6 w 266"/>
                <a:gd name="T39" fmla="*/ 12 h 228"/>
                <a:gd name="T40" fmla="*/ 7 w 266"/>
                <a:gd name="T41" fmla="*/ 8 h 228"/>
                <a:gd name="T42" fmla="*/ 7 w 266"/>
                <a:gd name="T43" fmla="*/ 5 h 228"/>
                <a:gd name="T44" fmla="*/ 8 w 266"/>
                <a:gd name="T45" fmla="*/ 2 h 228"/>
                <a:gd name="T46" fmla="*/ 9 w 266"/>
                <a:gd name="T47" fmla="*/ 0 h 228"/>
                <a:gd name="T48" fmla="*/ 10 w 266"/>
                <a:gd name="T49" fmla="*/ 0 h 228"/>
                <a:gd name="T50" fmla="*/ 10 w 266"/>
                <a:gd name="T51" fmla="*/ 0 h 228"/>
                <a:gd name="T52" fmla="*/ 9 w 266"/>
                <a:gd name="T53" fmla="*/ 2 h 228"/>
                <a:gd name="T54" fmla="*/ 9 w 266"/>
                <a:gd name="T55" fmla="*/ 3 h 228"/>
                <a:gd name="T56" fmla="*/ 9 w 266"/>
                <a:gd name="T57" fmla="*/ 4 h 228"/>
                <a:gd name="T58" fmla="*/ 8 w 266"/>
                <a:gd name="T59" fmla="*/ 7 h 228"/>
                <a:gd name="T60" fmla="*/ 8 w 266"/>
                <a:gd name="T61" fmla="*/ 10 h 228"/>
                <a:gd name="T62" fmla="*/ 8 w 266"/>
                <a:gd name="T63" fmla="*/ 14 h 228"/>
                <a:gd name="T64" fmla="*/ 8 w 266"/>
                <a:gd name="T65" fmla="*/ 17 h 228"/>
                <a:gd name="T66" fmla="*/ 7 w 266"/>
                <a:gd name="T67" fmla="*/ 21 h 228"/>
                <a:gd name="T68" fmla="*/ 7 w 266"/>
                <a:gd name="T69" fmla="*/ 24 h 228"/>
                <a:gd name="T70" fmla="*/ 6 w 266"/>
                <a:gd name="T71" fmla="*/ 26 h 228"/>
                <a:gd name="T72" fmla="*/ 5 w 266"/>
                <a:gd name="T73" fmla="*/ 28 h 2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66"/>
                <a:gd name="T112" fmla="*/ 0 h 228"/>
                <a:gd name="T113" fmla="*/ 266 w 266"/>
                <a:gd name="T114" fmla="*/ 228 h 22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66" h="228">
                  <a:moveTo>
                    <a:pt x="134" y="228"/>
                  </a:moveTo>
                  <a:lnTo>
                    <a:pt x="97" y="213"/>
                  </a:lnTo>
                  <a:lnTo>
                    <a:pt x="67" y="196"/>
                  </a:lnTo>
                  <a:lnTo>
                    <a:pt x="43" y="177"/>
                  </a:lnTo>
                  <a:lnTo>
                    <a:pt x="27" y="154"/>
                  </a:lnTo>
                  <a:lnTo>
                    <a:pt x="14" y="130"/>
                  </a:lnTo>
                  <a:lnTo>
                    <a:pt x="5" y="104"/>
                  </a:lnTo>
                  <a:lnTo>
                    <a:pt x="0" y="75"/>
                  </a:lnTo>
                  <a:lnTo>
                    <a:pt x="0" y="47"/>
                  </a:lnTo>
                  <a:lnTo>
                    <a:pt x="3" y="70"/>
                  </a:lnTo>
                  <a:lnTo>
                    <a:pt x="10" y="92"/>
                  </a:lnTo>
                  <a:lnTo>
                    <a:pt x="21" y="111"/>
                  </a:lnTo>
                  <a:lnTo>
                    <a:pt x="36" y="128"/>
                  </a:lnTo>
                  <a:lnTo>
                    <a:pt x="53" y="141"/>
                  </a:lnTo>
                  <a:lnTo>
                    <a:pt x="75" y="153"/>
                  </a:lnTo>
                  <a:lnTo>
                    <a:pt x="99" y="161"/>
                  </a:lnTo>
                  <a:lnTo>
                    <a:pt x="128" y="165"/>
                  </a:lnTo>
                  <a:lnTo>
                    <a:pt x="148" y="148"/>
                  </a:lnTo>
                  <a:lnTo>
                    <a:pt x="163" y="126"/>
                  </a:lnTo>
                  <a:lnTo>
                    <a:pt x="173" y="98"/>
                  </a:lnTo>
                  <a:lnTo>
                    <a:pt x="183" y="71"/>
                  </a:lnTo>
                  <a:lnTo>
                    <a:pt x="193" y="42"/>
                  </a:lnTo>
                  <a:lnTo>
                    <a:pt x="210" y="20"/>
                  </a:lnTo>
                  <a:lnTo>
                    <a:pt x="233" y="4"/>
                  </a:lnTo>
                  <a:lnTo>
                    <a:pt x="266" y="0"/>
                  </a:lnTo>
                  <a:lnTo>
                    <a:pt x="258" y="7"/>
                  </a:lnTo>
                  <a:lnTo>
                    <a:pt x="251" y="19"/>
                  </a:lnTo>
                  <a:lnTo>
                    <a:pt x="242" y="28"/>
                  </a:lnTo>
                  <a:lnTo>
                    <a:pt x="237" y="37"/>
                  </a:lnTo>
                  <a:lnTo>
                    <a:pt x="227" y="58"/>
                  </a:lnTo>
                  <a:lnTo>
                    <a:pt x="218" y="84"/>
                  </a:lnTo>
                  <a:lnTo>
                    <a:pt x="210" y="114"/>
                  </a:lnTo>
                  <a:lnTo>
                    <a:pt x="203" y="144"/>
                  </a:lnTo>
                  <a:lnTo>
                    <a:pt x="192" y="173"/>
                  </a:lnTo>
                  <a:lnTo>
                    <a:pt x="178" y="198"/>
                  </a:lnTo>
                  <a:lnTo>
                    <a:pt x="158" y="216"/>
                  </a:lnTo>
                  <a:lnTo>
                    <a:pt x="134" y="228"/>
                  </a:lnTo>
                  <a:close/>
                </a:path>
              </a:pathLst>
            </a:custGeom>
            <a:solidFill>
              <a:srgbClr val="E64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0" name="Freeform 99"/>
            <p:cNvSpPr>
              <a:spLocks/>
            </p:cNvSpPr>
            <p:nvPr/>
          </p:nvSpPr>
          <p:spPr bwMode="auto">
            <a:xfrm>
              <a:off x="4918" y="2142"/>
              <a:ext cx="84" cy="103"/>
            </a:xfrm>
            <a:custGeom>
              <a:avLst/>
              <a:gdLst>
                <a:gd name="T0" fmla="*/ 5 w 252"/>
                <a:gd name="T1" fmla="*/ 26 h 206"/>
                <a:gd name="T2" fmla="*/ 3 w 252"/>
                <a:gd name="T3" fmla="*/ 25 h 206"/>
                <a:gd name="T4" fmla="*/ 3 w 252"/>
                <a:gd name="T5" fmla="*/ 23 h 206"/>
                <a:gd name="T6" fmla="*/ 2 w 252"/>
                <a:gd name="T7" fmla="*/ 22 h 206"/>
                <a:gd name="T8" fmla="*/ 1 w 252"/>
                <a:gd name="T9" fmla="*/ 20 h 206"/>
                <a:gd name="T10" fmla="*/ 1 w 252"/>
                <a:gd name="T11" fmla="*/ 18 h 206"/>
                <a:gd name="T12" fmla="*/ 0 w 252"/>
                <a:gd name="T13" fmla="*/ 15 h 206"/>
                <a:gd name="T14" fmla="*/ 0 w 252"/>
                <a:gd name="T15" fmla="*/ 13 h 206"/>
                <a:gd name="T16" fmla="*/ 0 w 252"/>
                <a:gd name="T17" fmla="*/ 11 h 206"/>
                <a:gd name="T18" fmla="*/ 0 w 252"/>
                <a:gd name="T19" fmla="*/ 13 h 206"/>
                <a:gd name="T20" fmla="*/ 0 w 252"/>
                <a:gd name="T21" fmla="*/ 14 h 206"/>
                <a:gd name="T22" fmla="*/ 1 w 252"/>
                <a:gd name="T23" fmla="*/ 15 h 206"/>
                <a:gd name="T24" fmla="*/ 1 w 252"/>
                <a:gd name="T25" fmla="*/ 18 h 206"/>
                <a:gd name="T26" fmla="*/ 2 w 252"/>
                <a:gd name="T27" fmla="*/ 19 h 206"/>
                <a:gd name="T28" fmla="*/ 3 w 252"/>
                <a:gd name="T29" fmla="*/ 20 h 206"/>
                <a:gd name="T30" fmla="*/ 4 w 252"/>
                <a:gd name="T31" fmla="*/ 20 h 206"/>
                <a:gd name="T32" fmla="*/ 5 w 252"/>
                <a:gd name="T33" fmla="*/ 21 h 206"/>
                <a:gd name="T34" fmla="*/ 5 w 252"/>
                <a:gd name="T35" fmla="*/ 19 h 206"/>
                <a:gd name="T36" fmla="*/ 6 w 252"/>
                <a:gd name="T37" fmla="*/ 15 h 206"/>
                <a:gd name="T38" fmla="*/ 6 w 252"/>
                <a:gd name="T39" fmla="*/ 13 h 206"/>
                <a:gd name="T40" fmla="*/ 6 w 252"/>
                <a:gd name="T41" fmla="*/ 9 h 206"/>
                <a:gd name="T42" fmla="*/ 7 w 252"/>
                <a:gd name="T43" fmla="*/ 6 h 206"/>
                <a:gd name="T44" fmla="*/ 8 w 252"/>
                <a:gd name="T45" fmla="*/ 3 h 206"/>
                <a:gd name="T46" fmla="*/ 8 w 252"/>
                <a:gd name="T47" fmla="*/ 1 h 206"/>
                <a:gd name="T48" fmla="*/ 9 w 252"/>
                <a:gd name="T49" fmla="*/ 0 h 206"/>
                <a:gd name="T50" fmla="*/ 9 w 252"/>
                <a:gd name="T51" fmla="*/ 1 h 206"/>
                <a:gd name="T52" fmla="*/ 9 w 252"/>
                <a:gd name="T53" fmla="*/ 2 h 206"/>
                <a:gd name="T54" fmla="*/ 9 w 252"/>
                <a:gd name="T55" fmla="*/ 3 h 206"/>
                <a:gd name="T56" fmla="*/ 8 w 252"/>
                <a:gd name="T57" fmla="*/ 5 h 206"/>
                <a:gd name="T58" fmla="*/ 8 w 252"/>
                <a:gd name="T59" fmla="*/ 6 h 206"/>
                <a:gd name="T60" fmla="*/ 8 w 252"/>
                <a:gd name="T61" fmla="*/ 9 h 206"/>
                <a:gd name="T62" fmla="*/ 7 w 252"/>
                <a:gd name="T63" fmla="*/ 13 h 206"/>
                <a:gd name="T64" fmla="*/ 7 w 252"/>
                <a:gd name="T65" fmla="*/ 16 h 206"/>
                <a:gd name="T66" fmla="*/ 7 w 252"/>
                <a:gd name="T67" fmla="*/ 20 h 206"/>
                <a:gd name="T68" fmla="*/ 6 w 252"/>
                <a:gd name="T69" fmla="*/ 23 h 206"/>
                <a:gd name="T70" fmla="*/ 5 w 252"/>
                <a:gd name="T71" fmla="*/ 25 h 206"/>
                <a:gd name="T72" fmla="*/ 5 w 252"/>
                <a:gd name="T73" fmla="*/ 26 h 20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2"/>
                <a:gd name="T112" fmla="*/ 0 h 206"/>
                <a:gd name="T113" fmla="*/ 252 w 252"/>
                <a:gd name="T114" fmla="*/ 206 h 20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2" h="206">
                  <a:moveTo>
                    <a:pt x="127" y="206"/>
                  </a:moveTo>
                  <a:lnTo>
                    <a:pt x="94" y="196"/>
                  </a:lnTo>
                  <a:lnTo>
                    <a:pt x="69" y="184"/>
                  </a:lnTo>
                  <a:lnTo>
                    <a:pt x="46" y="170"/>
                  </a:lnTo>
                  <a:lnTo>
                    <a:pt x="29" y="155"/>
                  </a:lnTo>
                  <a:lnTo>
                    <a:pt x="15" y="138"/>
                  </a:lnTo>
                  <a:lnTo>
                    <a:pt x="5" y="120"/>
                  </a:lnTo>
                  <a:lnTo>
                    <a:pt x="0" y="101"/>
                  </a:lnTo>
                  <a:lnTo>
                    <a:pt x="0" y="82"/>
                  </a:lnTo>
                  <a:lnTo>
                    <a:pt x="3" y="98"/>
                  </a:lnTo>
                  <a:lnTo>
                    <a:pt x="10" y="114"/>
                  </a:lnTo>
                  <a:lnTo>
                    <a:pt x="21" y="125"/>
                  </a:lnTo>
                  <a:lnTo>
                    <a:pt x="36" y="138"/>
                  </a:lnTo>
                  <a:lnTo>
                    <a:pt x="53" y="146"/>
                  </a:lnTo>
                  <a:lnTo>
                    <a:pt x="75" y="154"/>
                  </a:lnTo>
                  <a:lnTo>
                    <a:pt x="97" y="158"/>
                  </a:lnTo>
                  <a:lnTo>
                    <a:pt x="123" y="162"/>
                  </a:lnTo>
                  <a:lnTo>
                    <a:pt x="140" y="148"/>
                  </a:lnTo>
                  <a:lnTo>
                    <a:pt x="154" y="127"/>
                  </a:lnTo>
                  <a:lnTo>
                    <a:pt x="164" y="99"/>
                  </a:lnTo>
                  <a:lnTo>
                    <a:pt x="175" y="72"/>
                  </a:lnTo>
                  <a:lnTo>
                    <a:pt x="186" y="43"/>
                  </a:lnTo>
                  <a:lnTo>
                    <a:pt x="203" y="20"/>
                  </a:lnTo>
                  <a:lnTo>
                    <a:pt x="223" y="4"/>
                  </a:lnTo>
                  <a:lnTo>
                    <a:pt x="252" y="0"/>
                  </a:lnTo>
                  <a:lnTo>
                    <a:pt x="245" y="5"/>
                  </a:lnTo>
                  <a:lnTo>
                    <a:pt x="238" y="16"/>
                  </a:lnTo>
                  <a:lnTo>
                    <a:pt x="231" y="25"/>
                  </a:lnTo>
                  <a:lnTo>
                    <a:pt x="227" y="33"/>
                  </a:lnTo>
                  <a:lnTo>
                    <a:pt x="219" y="48"/>
                  </a:lnTo>
                  <a:lnTo>
                    <a:pt x="210" y="72"/>
                  </a:lnTo>
                  <a:lnTo>
                    <a:pt x="200" y="98"/>
                  </a:lnTo>
                  <a:lnTo>
                    <a:pt x="192" y="128"/>
                  </a:lnTo>
                  <a:lnTo>
                    <a:pt x="179" y="154"/>
                  </a:lnTo>
                  <a:lnTo>
                    <a:pt x="165" y="179"/>
                  </a:lnTo>
                  <a:lnTo>
                    <a:pt x="148" y="196"/>
                  </a:lnTo>
                  <a:lnTo>
                    <a:pt x="127" y="206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" name="Freeform 100"/>
            <p:cNvSpPr>
              <a:spLocks/>
            </p:cNvSpPr>
            <p:nvPr/>
          </p:nvSpPr>
          <p:spPr bwMode="auto">
            <a:xfrm>
              <a:off x="4910" y="2002"/>
              <a:ext cx="97" cy="128"/>
            </a:xfrm>
            <a:custGeom>
              <a:avLst/>
              <a:gdLst>
                <a:gd name="T0" fmla="*/ 0 w 291"/>
                <a:gd name="T1" fmla="*/ 17 h 255"/>
                <a:gd name="T2" fmla="*/ 1 w 291"/>
                <a:gd name="T3" fmla="*/ 18 h 255"/>
                <a:gd name="T4" fmla="*/ 3 w 291"/>
                <a:gd name="T5" fmla="*/ 19 h 255"/>
                <a:gd name="T6" fmla="*/ 4 w 291"/>
                <a:gd name="T7" fmla="*/ 20 h 255"/>
                <a:gd name="T8" fmla="*/ 5 w 291"/>
                <a:gd name="T9" fmla="*/ 21 h 255"/>
                <a:gd name="T10" fmla="*/ 6 w 291"/>
                <a:gd name="T11" fmla="*/ 22 h 255"/>
                <a:gd name="T12" fmla="*/ 8 w 291"/>
                <a:gd name="T13" fmla="*/ 25 h 255"/>
                <a:gd name="T14" fmla="*/ 9 w 291"/>
                <a:gd name="T15" fmla="*/ 28 h 255"/>
                <a:gd name="T16" fmla="*/ 11 w 291"/>
                <a:gd name="T17" fmla="*/ 32 h 255"/>
                <a:gd name="T18" fmla="*/ 11 w 291"/>
                <a:gd name="T19" fmla="*/ 31 h 255"/>
                <a:gd name="T20" fmla="*/ 11 w 291"/>
                <a:gd name="T21" fmla="*/ 30 h 255"/>
                <a:gd name="T22" fmla="*/ 10 w 291"/>
                <a:gd name="T23" fmla="*/ 29 h 255"/>
                <a:gd name="T24" fmla="*/ 10 w 291"/>
                <a:gd name="T25" fmla="*/ 28 h 255"/>
                <a:gd name="T26" fmla="*/ 10 w 291"/>
                <a:gd name="T27" fmla="*/ 25 h 255"/>
                <a:gd name="T28" fmla="*/ 9 w 291"/>
                <a:gd name="T29" fmla="*/ 20 h 255"/>
                <a:gd name="T30" fmla="*/ 9 w 291"/>
                <a:gd name="T31" fmla="*/ 15 h 255"/>
                <a:gd name="T32" fmla="*/ 8 w 291"/>
                <a:gd name="T33" fmla="*/ 10 h 255"/>
                <a:gd name="T34" fmla="*/ 8 w 291"/>
                <a:gd name="T35" fmla="*/ 6 h 255"/>
                <a:gd name="T36" fmla="*/ 7 w 291"/>
                <a:gd name="T37" fmla="*/ 3 h 255"/>
                <a:gd name="T38" fmla="*/ 6 w 291"/>
                <a:gd name="T39" fmla="*/ 0 h 255"/>
                <a:gd name="T40" fmla="*/ 4 w 291"/>
                <a:gd name="T41" fmla="*/ 0 h 255"/>
                <a:gd name="T42" fmla="*/ 3 w 291"/>
                <a:gd name="T43" fmla="*/ 2 h 255"/>
                <a:gd name="T44" fmla="*/ 3 w 291"/>
                <a:gd name="T45" fmla="*/ 3 h 255"/>
                <a:gd name="T46" fmla="*/ 2 w 291"/>
                <a:gd name="T47" fmla="*/ 5 h 255"/>
                <a:gd name="T48" fmla="*/ 1 w 291"/>
                <a:gd name="T49" fmla="*/ 7 h 255"/>
                <a:gd name="T50" fmla="*/ 1 w 291"/>
                <a:gd name="T51" fmla="*/ 9 h 255"/>
                <a:gd name="T52" fmla="*/ 1 w 291"/>
                <a:gd name="T53" fmla="*/ 12 h 255"/>
                <a:gd name="T54" fmla="*/ 0 w 291"/>
                <a:gd name="T55" fmla="*/ 14 h 255"/>
                <a:gd name="T56" fmla="*/ 0 w 291"/>
                <a:gd name="T57" fmla="*/ 17 h 25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1"/>
                <a:gd name="T88" fmla="*/ 0 h 255"/>
                <a:gd name="T89" fmla="*/ 291 w 291"/>
                <a:gd name="T90" fmla="*/ 255 h 25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1" h="255">
                  <a:moveTo>
                    <a:pt x="0" y="134"/>
                  </a:moveTo>
                  <a:lnTo>
                    <a:pt x="34" y="142"/>
                  </a:lnTo>
                  <a:lnTo>
                    <a:pt x="69" y="148"/>
                  </a:lnTo>
                  <a:lnTo>
                    <a:pt x="103" y="154"/>
                  </a:lnTo>
                  <a:lnTo>
                    <a:pt x="137" y="163"/>
                  </a:lnTo>
                  <a:lnTo>
                    <a:pt x="171" y="175"/>
                  </a:lnTo>
                  <a:lnTo>
                    <a:pt x="209" y="193"/>
                  </a:lnTo>
                  <a:lnTo>
                    <a:pt x="247" y="219"/>
                  </a:lnTo>
                  <a:lnTo>
                    <a:pt x="291" y="255"/>
                  </a:lnTo>
                  <a:lnTo>
                    <a:pt x="288" y="246"/>
                  </a:lnTo>
                  <a:lnTo>
                    <a:pt x="286" y="237"/>
                  </a:lnTo>
                  <a:lnTo>
                    <a:pt x="283" y="229"/>
                  </a:lnTo>
                  <a:lnTo>
                    <a:pt x="283" y="222"/>
                  </a:lnTo>
                  <a:lnTo>
                    <a:pt x="264" y="193"/>
                  </a:lnTo>
                  <a:lnTo>
                    <a:pt x="250" y="158"/>
                  </a:lnTo>
                  <a:lnTo>
                    <a:pt x="237" y="118"/>
                  </a:lnTo>
                  <a:lnTo>
                    <a:pt x="226" y="79"/>
                  </a:lnTo>
                  <a:lnTo>
                    <a:pt x="209" y="44"/>
                  </a:lnTo>
                  <a:lnTo>
                    <a:pt x="186" y="17"/>
                  </a:lnTo>
                  <a:lnTo>
                    <a:pt x="155" y="0"/>
                  </a:lnTo>
                  <a:lnTo>
                    <a:pt x="113" y="0"/>
                  </a:lnTo>
                  <a:lnTo>
                    <a:pt x="87" y="9"/>
                  </a:lnTo>
                  <a:lnTo>
                    <a:pt x="68" y="22"/>
                  </a:lnTo>
                  <a:lnTo>
                    <a:pt x="49" y="35"/>
                  </a:lnTo>
                  <a:lnTo>
                    <a:pt x="35" y="52"/>
                  </a:lnTo>
                  <a:lnTo>
                    <a:pt x="22" y="69"/>
                  </a:lnTo>
                  <a:lnTo>
                    <a:pt x="14" y="90"/>
                  </a:lnTo>
                  <a:lnTo>
                    <a:pt x="5" y="111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C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" name="Freeform 101"/>
            <p:cNvSpPr>
              <a:spLocks/>
            </p:cNvSpPr>
            <p:nvPr/>
          </p:nvSpPr>
          <p:spPr bwMode="auto">
            <a:xfrm>
              <a:off x="4915" y="2008"/>
              <a:ext cx="87" cy="116"/>
            </a:xfrm>
            <a:custGeom>
              <a:avLst/>
              <a:gdLst>
                <a:gd name="T0" fmla="*/ 0 w 262"/>
                <a:gd name="T1" fmla="*/ 16 h 231"/>
                <a:gd name="T2" fmla="*/ 1 w 262"/>
                <a:gd name="T3" fmla="*/ 16 h 231"/>
                <a:gd name="T4" fmla="*/ 2 w 262"/>
                <a:gd name="T5" fmla="*/ 17 h 231"/>
                <a:gd name="T6" fmla="*/ 3 w 262"/>
                <a:gd name="T7" fmla="*/ 18 h 231"/>
                <a:gd name="T8" fmla="*/ 5 w 262"/>
                <a:gd name="T9" fmla="*/ 19 h 231"/>
                <a:gd name="T10" fmla="*/ 6 w 262"/>
                <a:gd name="T11" fmla="*/ 20 h 231"/>
                <a:gd name="T12" fmla="*/ 7 w 262"/>
                <a:gd name="T13" fmla="*/ 22 h 231"/>
                <a:gd name="T14" fmla="*/ 8 w 262"/>
                <a:gd name="T15" fmla="*/ 25 h 231"/>
                <a:gd name="T16" fmla="*/ 10 w 262"/>
                <a:gd name="T17" fmla="*/ 29 h 231"/>
                <a:gd name="T18" fmla="*/ 10 w 262"/>
                <a:gd name="T19" fmla="*/ 28 h 231"/>
                <a:gd name="T20" fmla="*/ 10 w 262"/>
                <a:gd name="T21" fmla="*/ 27 h 231"/>
                <a:gd name="T22" fmla="*/ 9 w 262"/>
                <a:gd name="T23" fmla="*/ 26 h 231"/>
                <a:gd name="T24" fmla="*/ 9 w 262"/>
                <a:gd name="T25" fmla="*/ 25 h 231"/>
                <a:gd name="T26" fmla="*/ 9 w 262"/>
                <a:gd name="T27" fmla="*/ 22 h 231"/>
                <a:gd name="T28" fmla="*/ 8 w 262"/>
                <a:gd name="T29" fmla="*/ 18 h 231"/>
                <a:gd name="T30" fmla="*/ 8 w 262"/>
                <a:gd name="T31" fmla="*/ 14 h 231"/>
                <a:gd name="T32" fmla="*/ 7 w 262"/>
                <a:gd name="T33" fmla="*/ 9 h 231"/>
                <a:gd name="T34" fmla="*/ 7 w 262"/>
                <a:gd name="T35" fmla="*/ 5 h 231"/>
                <a:gd name="T36" fmla="*/ 6 w 262"/>
                <a:gd name="T37" fmla="*/ 2 h 231"/>
                <a:gd name="T38" fmla="*/ 5 w 262"/>
                <a:gd name="T39" fmla="*/ 0 h 231"/>
                <a:gd name="T40" fmla="*/ 4 w 262"/>
                <a:gd name="T41" fmla="*/ 0 h 231"/>
                <a:gd name="T42" fmla="*/ 3 w 262"/>
                <a:gd name="T43" fmla="*/ 1 h 231"/>
                <a:gd name="T44" fmla="*/ 2 w 262"/>
                <a:gd name="T45" fmla="*/ 3 h 231"/>
                <a:gd name="T46" fmla="*/ 2 w 262"/>
                <a:gd name="T47" fmla="*/ 4 h 231"/>
                <a:gd name="T48" fmla="*/ 1 w 262"/>
                <a:gd name="T49" fmla="*/ 6 h 231"/>
                <a:gd name="T50" fmla="*/ 1 w 262"/>
                <a:gd name="T51" fmla="*/ 8 h 231"/>
                <a:gd name="T52" fmla="*/ 0 w 262"/>
                <a:gd name="T53" fmla="*/ 10 h 231"/>
                <a:gd name="T54" fmla="*/ 0 w 262"/>
                <a:gd name="T55" fmla="*/ 13 h 231"/>
                <a:gd name="T56" fmla="*/ 0 w 262"/>
                <a:gd name="T57" fmla="*/ 16 h 2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31"/>
                <a:gd name="T89" fmla="*/ 262 w 262"/>
                <a:gd name="T90" fmla="*/ 231 h 2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31">
                  <a:moveTo>
                    <a:pt x="0" y="122"/>
                  </a:moveTo>
                  <a:lnTo>
                    <a:pt x="31" y="128"/>
                  </a:lnTo>
                  <a:lnTo>
                    <a:pt x="62" y="135"/>
                  </a:lnTo>
                  <a:lnTo>
                    <a:pt x="92" y="140"/>
                  </a:lnTo>
                  <a:lnTo>
                    <a:pt x="123" y="148"/>
                  </a:lnTo>
                  <a:lnTo>
                    <a:pt x="152" y="157"/>
                  </a:lnTo>
                  <a:lnTo>
                    <a:pt x="186" y="174"/>
                  </a:lnTo>
                  <a:lnTo>
                    <a:pt x="221" y="197"/>
                  </a:lnTo>
                  <a:lnTo>
                    <a:pt x="262" y="231"/>
                  </a:lnTo>
                  <a:lnTo>
                    <a:pt x="261" y="224"/>
                  </a:lnTo>
                  <a:lnTo>
                    <a:pt x="260" y="216"/>
                  </a:lnTo>
                  <a:lnTo>
                    <a:pt x="257" y="208"/>
                  </a:lnTo>
                  <a:lnTo>
                    <a:pt x="255" y="200"/>
                  </a:lnTo>
                  <a:lnTo>
                    <a:pt x="237" y="174"/>
                  </a:lnTo>
                  <a:lnTo>
                    <a:pt x="224" y="143"/>
                  </a:lnTo>
                  <a:lnTo>
                    <a:pt x="213" y="106"/>
                  </a:lnTo>
                  <a:lnTo>
                    <a:pt x="203" y="72"/>
                  </a:lnTo>
                  <a:lnTo>
                    <a:pt x="188" y="39"/>
                  </a:lnTo>
                  <a:lnTo>
                    <a:pt x="168" y="15"/>
                  </a:lnTo>
                  <a:lnTo>
                    <a:pt x="140" y="0"/>
                  </a:lnTo>
                  <a:lnTo>
                    <a:pt x="102" y="0"/>
                  </a:lnTo>
                  <a:lnTo>
                    <a:pt x="78" y="8"/>
                  </a:lnTo>
                  <a:lnTo>
                    <a:pt x="59" y="20"/>
                  </a:lnTo>
                  <a:lnTo>
                    <a:pt x="42" y="32"/>
                  </a:lnTo>
                  <a:lnTo>
                    <a:pt x="31" y="47"/>
                  </a:lnTo>
                  <a:lnTo>
                    <a:pt x="20" y="62"/>
                  </a:lnTo>
                  <a:lnTo>
                    <a:pt x="13" y="80"/>
                  </a:lnTo>
                  <a:lnTo>
                    <a:pt x="4" y="100"/>
                  </a:lnTo>
                  <a:lnTo>
                    <a:pt x="0" y="122"/>
                  </a:lnTo>
                  <a:close/>
                </a:path>
              </a:pathLst>
            </a:custGeom>
            <a:solidFill>
              <a:srgbClr val="DB3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" name="Freeform 102"/>
            <p:cNvSpPr>
              <a:spLocks/>
            </p:cNvSpPr>
            <p:nvPr/>
          </p:nvSpPr>
          <p:spPr bwMode="auto">
            <a:xfrm>
              <a:off x="4919" y="2013"/>
              <a:ext cx="79" cy="104"/>
            </a:xfrm>
            <a:custGeom>
              <a:avLst/>
              <a:gdLst>
                <a:gd name="T0" fmla="*/ 0 w 237"/>
                <a:gd name="T1" fmla="*/ 13 h 209"/>
                <a:gd name="T2" fmla="*/ 1 w 237"/>
                <a:gd name="T3" fmla="*/ 14 h 209"/>
                <a:gd name="T4" fmla="*/ 2 w 237"/>
                <a:gd name="T5" fmla="*/ 15 h 209"/>
                <a:gd name="T6" fmla="*/ 3 w 237"/>
                <a:gd name="T7" fmla="*/ 15 h 209"/>
                <a:gd name="T8" fmla="*/ 4 w 237"/>
                <a:gd name="T9" fmla="*/ 16 h 209"/>
                <a:gd name="T10" fmla="*/ 5 w 237"/>
                <a:gd name="T11" fmla="*/ 18 h 209"/>
                <a:gd name="T12" fmla="*/ 6 w 237"/>
                <a:gd name="T13" fmla="*/ 19 h 209"/>
                <a:gd name="T14" fmla="*/ 7 w 237"/>
                <a:gd name="T15" fmla="*/ 22 h 209"/>
                <a:gd name="T16" fmla="*/ 9 w 237"/>
                <a:gd name="T17" fmla="*/ 26 h 209"/>
                <a:gd name="T18" fmla="*/ 9 w 237"/>
                <a:gd name="T19" fmla="*/ 25 h 209"/>
                <a:gd name="T20" fmla="*/ 9 w 237"/>
                <a:gd name="T21" fmla="*/ 24 h 209"/>
                <a:gd name="T22" fmla="*/ 9 w 237"/>
                <a:gd name="T23" fmla="*/ 23 h 209"/>
                <a:gd name="T24" fmla="*/ 9 w 237"/>
                <a:gd name="T25" fmla="*/ 22 h 209"/>
                <a:gd name="T26" fmla="*/ 8 w 237"/>
                <a:gd name="T27" fmla="*/ 19 h 209"/>
                <a:gd name="T28" fmla="*/ 8 w 237"/>
                <a:gd name="T29" fmla="*/ 16 h 209"/>
                <a:gd name="T30" fmla="*/ 7 w 237"/>
                <a:gd name="T31" fmla="*/ 12 h 209"/>
                <a:gd name="T32" fmla="*/ 7 w 237"/>
                <a:gd name="T33" fmla="*/ 8 h 209"/>
                <a:gd name="T34" fmla="*/ 6 w 237"/>
                <a:gd name="T35" fmla="*/ 4 h 209"/>
                <a:gd name="T36" fmla="*/ 6 w 237"/>
                <a:gd name="T37" fmla="*/ 1 h 209"/>
                <a:gd name="T38" fmla="*/ 5 w 237"/>
                <a:gd name="T39" fmla="*/ 0 h 209"/>
                <a:gd name="T40" fmla="*/ 3 w 237"/>
                <a:gd name="T41" fmla="*/ 0 h 209"/>
                <a:gd name="T42" fmla="*/ 3 w 237"/>
                <a:gd name="T43" fmla="*/ 0 h 209"/>
                <a:gd name="T44" fmla="*/ 2 w 237"/>
                <a:gd name="T45" fmla="*/ 2 h 209"/>
                <a:gd name="T46" fmla="*/ 2 w 237"/>
                <a:gd name="T47" fmla="*/ 3 h 209"/>
                <a:gd name="T48" fmla="*/ 1 w 237"/>
                <a:gd name="T49" fmla="*/ 5 h 209"/>
                <a:gd name="T50" fmla="*/ 1 w 237"/>
                <a:gd name="T51" fmla="*/ 7 h 209"/>
                <a:gd name="T52" fmla="*/ 0 w 237"/>
                <a:gd name="T53" fmla="*/ 9 h 209"/>
                <a:gd name="T54" fmla="*/ 0 w 237"/>
                <a:gd name="T55" fmla="*/ 11 h 209"/>
                <a:gd name="T56" fmla="*/ 0 w 237"/>
                <a:gd name="T57" fmla="*/ 13 h 20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7"/>
                <a:gd name="T88" fmla="*/ 0 h 209"/>
                <a:gd name="T89" fmla="*/ 237 w 237"/>
                <a:gd name="T90" fmla="*/ 209 h 20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7" h="209">
                  <a:moveTo>
                    <a:pt x="0" y="111"/>
                  </a:moveTo>
                  <a:lnTo>
                    <a:pt x="28" y="117"/>
                  </a:lnTo>
                  <a:lnTo>
                    <a:pt x="56" y="123"/>
                  </a:lnTo>
                  <a:lnTo>
                    <a:pt x="83" y="127"/>
                  </a:lnTo>
                  <a:lnTo>
                    <a:pt x="111" y="135"/>
                  </a:lnTo>
                  <a:lnTo>
                    <a:pt x="139" y="144"/>
                  </a:lnTo>
                  <a:lnTo>
                    <a:pt x="169" y="158"/>
                  </a:lnTo>
                  <a:lnTo>
                    <a:pt x="200" y="179"/>
                  </a:lnTo>
                  <a:lnTo>
                    <a:pt x="237" y="209"/>
                  </a:lnTo>
                  <a:lnTo>
                    <a:pt x="234" y="202"/>
                  </a:lnTo>
                  <a:lnTo>
                    <a:pt x="232" y="195"/>
                  </a:lnTo>
                  <a:lnTo>
                    <a:pt x="230" y="188"/>
                  </a:lnTo>
                  <a:lnTo>
                    <a:pt x="230" y="182"/>
                  </a:lnTo>
                  <a:lnTo>
                    <a:pt x="214" y="158"/>
                  </a:lnTo>
                  <a:lnTo>
                    <a:pt x="203" y="130"/>
                  </a:lnTo>
                  <a:lnTo>
                    <a:pt x="193" y="97"/>
                  </a:lnTo>
                  <a:lnTo>
                    <a:pt x="183" y="67"/>
                  </a:lnTo>
                  <a:lnTo>
                    <a:pt x="169" y="37"/>
                  </a:lnTo>
                  <a:lnTo>
                    <a:pt x="152" y="15"/>
                  </a:lnTo>
                  <a:lnTo>
                    <a:pt x="125" y="0"/>
                  </a:lnTo>
                  <a:lnTo>
                    <a:pt x="91" y="0"/>
                  </a:lnTo>
                  <a:lnTo>
                    <a:pt x="70" y="7"/>
                  </a:lnTo>
                  <a:lnTo>
                    <a:pt x="55" y="17"/>
                  </a:lnTo>
                  <a:lnTo>
                    <a:pt x="41" y="29"/>
                  </a:lnTo>
                  <a:lnTo>
                    <a:pt x="29" y="44"/>
                  </a:lnTo>
                  <a:lnTo>
                    <a:pt x="19" y="58"/>
                  </a:lnTo>
                  <a:lnTo>
                    <a:pt x="11" y="75"/>
                  </a:lnTo>
                  <a:lnTo>
                    <a:pt x="4" y="92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D47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" name="Freeform 103"/>
            <p:cNvSpPr>
              <a:spLocks/>
            </p:cNvSpPr>
            <p:nvPr/>
          </p:nvSpPr>
          <p:spPr bwMode="auto">
            <a:xfrm>
              <a:off x="4924" y="2019"/>
              <a:ext cx="70" cy="92"/>
            </a:xfrm>
            <a:custGeom>
              <a:avLst/>
              <a:gdLst>
                <a:gd name="T0" fmla="*/ 0 w 209"/>
                <a:gd name="T1" fmla="*/ 12 h 184"/>
                <a:gd name="T2" fmla="*/ 1 w 209"/>
                <a:gd name="T3" fmla="*/ 12 h 184"/>
                <a:gd name="T4" fmla="*/ 2 w 209"/>
                <a:gd name="T5" fmla="*/ 13 h 184"/>
                <a:gd name="T6" fmla="*/ 3 w 209"/>
                <a:gd name="T7" fmla="*/ 13 h 184"/>
                <a:gd name="T8" fmla="*/ 4 w 209"/>
                <a:gd name="T9" fmla="*/ 14 h 184"/>
                <a:gd name="T10" fmla="*/ 5 w 209"/>
                <a:gd name="T11" fmla="*/ 15 h 184"/>
                <a:gd name="T12" fmla="*/ 6 w 209"/>
                <a:gd name="T13" fmla="*/ 18 h 184"/>
                <a:gd name="T14" fmla="*/ 7 w 209"/>
                <a:gd name="T15" fmla="*/ 20 h 184"/>
                <a:gd name="T16" fmla="*/ 8 w 209"/>
                <a:gd name="T17" fmla="*/ 23 h 184"/>
                <a:gd name="T18" fmla="*/ 8 w 209"/>
                <a:gd name="T19" fmla="*/ 22 h 184"/>
                <a:gd name="T20" fmla="*/ 8 w 209"/>
                <a:gd name="T21" fmla="*/ 20 h 184"/>
                <a:gd name="T22" fmla="*/ 7 w 209"/>
                <a:gd name="T23" fmla="*/ 18 h 184"/>
                <a:gd name="T24" fmla="*/ 7 w 209"/>
                <a:gd name="T25" fmla="*/ 14 h 184"/>
                <a:gd name="T26" fmla="*/ 6 w 209"/>
                <a:gd name="T27" fmla="*/ 11 h 184"/>
                <a:gd name="T28" fmla="*/ 6 w 209"/>
                <a:gd name="T29" fmla="*/ 7 h 184"/>
                <a:gd name="T30" fmla="*/ 6 w 209"/>
                <a:gd name="T31" fmla="*/ 4 h 184"/>
                <a:gd name="T32" fmla="*/ 5 w 209"/>
                <a:gd name="T33" fmla="*/ 1 h 184"/>
                <a:gd name="T34" fmla="*/ 4 w 209"/>
                <a:gd name="T35" fmla="*/ 0 h 184"/>
                <a:gd name="T36" fmla="*/ 3 w 209"/>
                <a:gd name="T37" fmla="*/ 0 h 184"/>
                <a:gd name="T38" fmla="*/ 2 w 209"/>
                <a:gd name="T39" fmla="*/ 1 h 184"/>
                <a:gd name="T40" fmla="*/ 2 w 209"/>
                <a:gd name="T41" fmla="*/ 2 h 184"/>
                <a:gd name="T42" fmla="*/ 1 w 209"/>
                <a:gd name="T43" fmla="*/ 3 h 184"/>
                <a:gd name="T44" fmla="*/ 1 w 209"/>
                <a:gd name="T45" fmla="*/ 5 h 184"/>
                <a:gd name="T46" fmla="*/ 1 w 209"/>
                <a:gd name="T47" fmla="*/ 6 h 184"/>
                <a:gd name="T48" fmla="*/ 0 w 209"/>
                <a:gd name="T49" fmla="*/ 9 h 184"/>
                <a:gd name="T50" fmla="*/ 0 w 209"/>
                <a:gd name="T51" fmla="*/ 10 h 184"/>
                <a:gd name="T52" fmla="*/ 0 w 209"/>
                <a:gd name="T53" fmla="*/ 12 h 1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9"/>
                <a:gd name="T82" fmla="*/ 0 h 184"/>
                <a:gd name="T83" fmla="*/ 209 w 209"/>
                <a:gd name="T84" fmla="*/ 184 h 18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9" h="184">
                  <a:moveTo>
                    <a:pt x="0" y="97"/>
                  </a:moveTo>
                  <a:lnTo>
                    <a:pt x="24" y="102"/>
                  </a:lnTo>
                  <a:lnTo>
                    <a:pt x="49" y="107"/>
                  </a:lnTo>
                  <a:lnTo>
                    <a:pt x="73" y="111"/>
                  </a:lnTo>
                  <a:lnTo>
                    <a:pt x="99" y="118"/>
                  </a:lnTo>
                  <a:lnTo>
                    <a:pt x="123" y="127"/>
                  </a:lnTo>
                  <a:lnTo>
                    <a:pt x="149" y="140"/>
                  </a:lnTo>
                  <a:lnTo>
                    <a:pt x="178" y="158"/>
                  </a:lnTo>
                  <a:lnTo>
                    <a:pt x="209" y="184"/>
                  </a:lnTo>
                  <a:lnTo>
                    <a:pt x="206" y="171"/>
                  </a:lnTo>
                  <a:lnTo>
                    <a:pt x="203" y="159"/>
                  </a:lnTo>
                  <a:lnTo>
                    <a:pt x="189" y="139"/>
                  </a:lnTo>
                  <a:lnTo>
                    <a:pt x="179" y="114"/>
                  </a:lnTo>
                  <a:lnTo>
                    <a:pt x="171" y="85"/>
                  </a:lnTo>
                  <a:lnTo>
                    <a:pt x="162" y="58"/>
                  </a:lnTo>
                  <a:lnTo>
                    <a:pt x="149" y="32"/>
                  </a:lnTo>
                  <a:lnTo>
                    <a:pt x="134" y="12"/>
                  </a:lnTo>
                  <a:lnTo>
                    <a:pt x="111" y="0"/>
                  </a:lnTo>
                  <a:lnTo>
                    <a:pt x="82" y="0"/>
                  </a:lnTo>
                  <a:lnTo>
                    <a:pt x="62" y="7"/>
                  </a:lnTo>
                  <a:lnTo>
                    <a:pt x="48" y="16"/>
                  </a:lnTo>
                  <a:lnTo>
                    <a:pt x="34" y="26"/>
                  </a:lnTo>
                  <a:lnTo>
                    <a:pt x="25" y="38"/>
                  </a:lnTo>
                  <a:lnTo>
                    <a:pt x="15" y="50"/>
                  </a:lnTo>
                  <a:lnTo>
                    <a:pt x="10" y="65"/>
                  </a:lnTo>
                  <a:lnTo>
                    <a:pt x="4" y="8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F545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5" name="Freeform 104"/>
            <p:cNvSpPr>
              <a:spLocks/>
            </p:cNvSpPr>
            <p:nvPr/>
          </p:nvSpPr>
          <p:spPr bwMode="auto">
            <a:xfrm>
              <a:off x="5202" y="1975"/>
              <a:ext cx="21" cy="105"/>
            </a:xfrm>
            <a:custGeom>
              <a:avLst/>
              <a:gdLst>
                <a:gd name="T0" fmla="*/ 2 w 64"/>
                <a:gd name="T1" fmla="*/ 0 h 210"/>
                <a:gd name="T2" fmla="*/ 2 w 64"/>
                <a:gd name="T3" fmla="*/ 3 h 210"/>
                <a:gd name="T4" fmla="*/ 2 w 64"/>
                <a:gd name="T5" fmla="*/ 7 h 210"/>
                <a:gd name="T6" fmla="*/ 2 w 64"/>
                <a:gd name="T7" fmla="*/ 10 h 210"/>
                <a:gd name="T8" fmla="*/ 1 w 64"/>
                <a:gd name="T9" fmla="*/ 13 h 210"/>
                <a:gd name="T10" fmla="*/ 1 w 64"/>
                <a:gd name="T11" fmla="*/ 17 h 210"/>
                <a:gd name="T12" fmla="*/ 1 w 64"/>
                <a:gd name="T13" fmla="*/ 20 h 210"/>
                <a:gd name="T14" fmla="*/ 0 w 64"/>
                <a:gd name="T15" fmla="*/ 23 h 210"/>
                <a:gd name="T16" fmla="*/ 0 w 64"/>
                <a:gd name="T17" fmla="*/ 26 h 210"/>
                <a:gd name="T18" fmla="*/ 0 w 64"/>
                <a:gd name="T19" fmla="*/ 25 h 210"/>
                <a:gd name="T20" fmla="*/ 1 w 64"/>
                <a:gd name="T21" fmla="*/ 23 h 210"/>
                <a:gd name="T22" fmla="*/ 1 w 64"/>
                <a:gd name="T23" fmla="*/ 21 h 210"/>
                <a:gd name="T24" fmla="*/ 1 w 64"/>
                <a:gd name="T25" fmla="*/ 19 h 210"/>
                <a:gd name="T26" fmla="*/ 1 w 64"/>
                <a:gd name="T27" fmla="*/ 17 h 210"/>
                <a:gd name="T28" fmla="*/ 2 w 64"/>
                <a:gd name="T29" fmla="*/ 14 h 210"/>
                <a:gd name="T30" fmla="*/ 2 w 64"/>
                <a:gd name="T31" fmla="*/ 12 h 210"/>
                <a:gd name="T32" fmla="*/ 2 w 64"/>
                <a:gd name="T33" fmla="*/ 10 h 210"/>
                <a:gd name="T34" fmla="*/ 2 w 64"/>
                <a:gd name="T35" fmla="*/ 9 h 210"/>
                <a:gd name="T36" fmla="*/ 2 w 64"/>
                <a:gd name="T37" fmla="*/ 7 h 210"/>
                <a:gd name="T38" fmla="*/ 2 w 64"/>
                <a:gd name="T39" fmla="*/ 6 h 210"/>
                <a:gd name="T40" fmla="*/ 2 w 64"/>
                <a:gd name="T41" fmla="*/ 5 h 210"/>
                <a:gd name="T42" fmla="*/ 2 w 64"/>
                <a:gd name="T43" fmla="*/ 3 h 210"/>
                <a:gd name="T44" fmla="*/ 2 w 64"/>
                <a:gd name="T45" fmla="*/ 3 h 210"/>
                <a:gd name="T46" fmla="*/ 2 w 64"/>
                <a:gd name="T47" fmla="*/ 1 h 210"/>
                <a:gd name="T48" fmla="*/ 2 w 64"/>
                <a:gd name="T49" fmla="*/ 0 h 21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4"/>
                <a:gd name="T76" fmla="*/ 0 h 210"/>
                <a:gd name="T77" fmla="*/ 64 w 64"/>
                <a:gd name="T78" fmla="*/ 210 h 21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4" h="210">
                  <a:moveTo>
                    <a:pt x="64" y="0"/>
                  </a:moveTo>
                  <a:lnTo>
                    <a:pt x="57" y="26"/>
                  </a:lnTo>
                  <a:lnTo>
                    <a:pt x="50" y="52"/>
                  </a:lnTo>
                  <a:lnTo>
                    <a:pt x="43" y="78"/>
                  </a:lnTo>
                  <a:lnTo>
                    <a:pt x="36" y="105"/>
                  </a:lnTo>
                  <a:lnTo>
                    <a:pt x="28" y="132"/>
                  </a:lnTo>
                  <a:lnTo>
                    <a:pt x="19" y="158"/>
                  </a:lnTo>
                  <a:lnTo>
                    <a:pt x="9" y="184"/>
                  </a:lnTo>
                  <a:lnTo>
                    <a:pt x="0" y="210"/>
                  </a:lnTo>
                  <a:lnTo>
                    <a:pt x="5" y="196"/>
                  </a:lnTo>
                  <a:lnTo>
                    <a:pt x="14" y="181"/>
                  </a:lnTo>
                  <a:lnTo>
                    <a:pt x="19" y="166"/>
                  </a:lnTo>
                  <a:lnTo>
                    <a:pt x="28" y="150"/>
                  </a:lnTo>
                  <a:lnTo>
                    <a:pt x="35" y="132"/>
                  </a:lnTo>
                  <a:lnTo>
                    <a:pt x="42" y="115"/>
                  </a:lnTo>
                  <a:lnTo>
                    <a:pt x="49" y="95"/>
                  </a:lnTo>
                  <a:lnTo>
                    <a:pt x="57" y="75"/>
                  </a:lnTo>
                  <a:lnTo>
                    <a:pt x="57" y="65"/>
                  </a:lnTo>
                  <a:lnTo>
                    <a:pt x="57" y="56"/>
                  </a:lnTo>
                  <a:lnTo>
                    <a:pt x="59" y="45"/>
                  </a:lnTo>
                  <a:lnTo>
                    <a:pt x="60" y="38"/>
                  </a:lnTo>
                  <a:lnTo>
                    <a:pt x="60" y="27"/>
                  </a:lnTo>
                  <a:lnTo>
                    <a:pt x="62" y="18"/>
                  </a:lnTo>
                  <a:lnTo>
                    <a:pt x="63" y="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37357"/>
            </a:solidFill>
            <a:ln w="0">
              <a:solidFill>
                <a:srgbClr val="A3735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6" name="Freeform 105"/>
            <p:cNvSpPr>
              <a:spLocks/>
            </p:cNvSpPr>
            <p:nvPr/>
          </p:nvSpPr>
          <p:spPr bwMode="auto">
            <a:xfrm>
              <a:off x="5009" y="1957"/>
              <a:ext cx="19" cy="38"/>
            </a:xfrm>
            <a:custGeom>
              <a:avLst/>
              <a:gdLst>
                <a:gd name="T0" fmla="*/ 1 w 57"/>
                <a:gd name="T1" fmla="*/ 0 h 76"/>
                <a:gd name="T2" fmla="*/ 1 w 57"/>
                <a:gd name="T3" fmla="*/ 1 h 76"/>
                <a:gd name="T4" fmla="*/ 2 w 57"/>
                <a:gd name="T5" fmla="*/ 1 h 76"/>
                <a:gd name="T6" fmla="*/ 2 w 57"/>
                <a:gd name="T7" fmla="*/ 2 h 76"/>
                <a:gd name="T8" fmla="*/ 2 w 57"/>
                <a:gd name="T9" fmla="*/ 2 h 76"/>
                <a:gd name="T10" fmla="*/ 2 w 57"/>
                <a:gd name="T11" fmla="*/ 3 h 76"/>
                <a:gd name="T12" fmla="*/ 2 w 57"/>
                <a:gd name="T13" fmla="*/ 5 h 76"/>
                <a:gd name="T14" fmla="*/ 2 w 57"/>
                <a:gd name="T15" fmla="*/ 5 h 76"/>
                <a:gd name="T16" fmla="*/ 2 w 57"/>
                <a:gd name="T17" fmla="*/ 6 h 76"/>
                <a:gd name="T18" fmla="*/ 2 w 57"/>
                <a:gd name="T19" fmla="*/ 7 h 76"/>
                <a:gd name="T20" fmla="*/ 2 w 57"/>
                <a:gd name="T21" fmla="*/ 8 h 76"/>
                <a:gd name="T22" fmla="*/ 1 w 57"/>
                <a:gd name="T23" fmla="*/ 9 h 76"/>
                <a:gd name="T24" fmla="*/ 1 w 57"/>
                <a:gd name="T25" fmla="*/ 10 h 76"/>
                <a:gd name="T26" fmla="*/ 1 w 57"/>
                <a:gd name="T27" fmla="*/ 9 h 76"/>
                <a:gd name="T28" fmla="*/ 0 w 57"/>
                <a:gd name="T29" fmla="*/ 8 h 76"/>
                <a:gd name="T30" fmla="*/ 0 w 57"/>
                <a:gd name="T31" fmla="*/ 7 h 76"/>
                <a:gd name="T32" fmla="*/ 0 w 57"/>
                <a:gd name="T33" fmla="*/ 6 h 76"/>
                <a:gd name="T34" fmla="*/ 0 w 57"/>
                <a:gd name="T35" fmla="*/ 5 h 76"/>
                <a:gd name="T36" fmla="*/ 0 w 57"/>
                <a:gd name="T37" fmla="*/ 5 h 76"/>
                <a:gd name="T38" fmla="*/ 0 w 57"/>
                <a:gd name="T39" fmla="*/ 3 h 76"/>
                <a:gd name="T40" fmla="*/ 0 w 57"/>
                <a:gd name="T41" fmla="*/ 2 h 76"/>
                <a:gd name="T42" fmla="*/ 0 w 57"/>
                <a:gd name="T43" fmla="*/ 2 h 76"/>
                <a:gd name="T44" fmla="*/ 0 w 57"/>
                <a:gd name="T45" fmla="*/ 1 h 76"/>
                <a:gd name="T46" fmla="*/ 1 w 57"/>
                <a:gd name="T47" fmla="*/ 1 h 76"/>
                <a:gd name="T48" fmla="*/ 1 w 57"/>
                <a:gd name="T49" fmla="*/ 0 h 7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7"/>
                <a:gd name="T76" fmla="*/ 0 h 76"/>
                <a:gd name="T77" fmla="*/ 57 w 57"/>
                <a:gd name="T78" fmla="*/ 76 h 7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7" h="76">
                  <a:moveTo>
                    <a:pt x="30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6"/>
                  </a:lnTo>
                  <a:lnTo>
                    <a:pt x="54" y="23"/>
                  </a:lnTo>
                  <a:lnTo>
                    <a:pt x="55" y="30"/>
                  </a:lnTo>
                  <a:lnTo>
                    <a:pt x="57" y="38"/>
                  </a:lnTo>
                  <a:lnTo>
                    <a:pt x="55" y="45"/>
                  </a:lnTo>
                  <a:lnTo>
                    <a:pt x="54" y="53"/>
                  </a:lnTo>
                  <a:lnTo>
                    <a:pt x="51" y="58"/>
                  </a:lnTo>
                  <a:lnTo>
                    <a:pt x="48" y="64"/>
                  </a:lnTo>
                  <a:lnTo>
                    <a:pt x="38" y="72"/>
                  </a:lnTo>
                  <a:lnTo>
                    <a:pt x="30" y="76"/>
                  </a:lnTo>
                  <a:lnTo>
                    <a:pt x="17" y="72"/>
                  </a:lnTo>
                  <a:lnTo>
                    <a:pt x="9" y="64"/>
                  </a:lnTo>
                  <a:lnTo>
                    <a:pt x="4" y="58"/>
                  </a:lnTo>
                  <a:lnTo>
                    <a:pt x="2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2" y="23"/>
                  </a:lnTo>
                  <a:lnTo>
                    <a:pt x="4" y="16"/>
                  </a:lnTo>
                  <a:lnTo>
                    <a:pt x="9" y="11"/>
                  </a:lnTo>
                  <a:lnTo>
                    <a:pt x="17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7" name="Freeform 106"/>
            <p:cNvSpPr>
              <a:spLocks/>
            </p:cNvSpPr>
            <p:nvPr/>
          </p:nvSpPr>
          <p:spPr bwMode="auto">
            <a:xfrm>
              <a:off x="4811" y="1910"/>
              <a:ext cx="19" cy="36"/>
            </a:xfrm>
            <a:custGeom>
              <a:avLst/>
              <a:gdLst>
                <a:gd name="T0" fmla="*/ 1 w 57"/>
                <a:gd name="T1" fmla="*/ 0 h 73"/>
                <a:gd name="T2" fmla="*/ 1 w 57"/>
                <a:gd name="T3" fmla="*/ 0 h 73"/>
                <a:gd name="T4" fmla="*/ 2 w 57"/>
                <a:gd name="T5" fmla="*/ 1 h 73"/>
                <a:gd name="T6" fmla="*/ 2 w 57"/>
                <a:gd name="T7" fmla="*/ 1 h 73"/>
                <a:gd name="T8" fmla="*/ 2 w 57"/>
                <a:gd name="T9" fmla="*/ 2 h 73"/>
                <a:gd name="T10" fmla="*/ 2 w 57"/>
                <a:gd name="T11" fmla="*/ 3 h 73"/>
                <a:gd name="T12" fmla="*/ 2 w 57"/>
                <a:gd name="T13" fmla="*/ 4 h 73"/>
                <a:gd name="T14" fmla="*/ 2 w 57"/>
                <a:gd name="T15" fmla="*/ 6 h 73"/>
                <a:gd name="T16" fmla="*/ 2 w 57"/>
                <a:gd name="T17" fmla="*/ 7 h 73"/>
                <a:gd name="T18" fmla="*/ 1 w 57"/>
                <a:gd name="T19" fmla="*/ 8 h 73"/>
                <a:gd name="T20" fmla="*/ 1 w 57"/>
                <a:gd name="T21" fmla="*/ 9 h 73"/>
                <a:gd name="T22" fmla="*/ 1 w 57"/>
                <a:gd name="T23" fmla="*/ 8 h 73"/>
                <a:gd name="T24" fmla="*/ 0 w 57"/>
                <a:gd name="T25" fmla="*/ 7 h 73"/>
                <a:gd name="T26" fmla="*/ 0 w 57"/>
                <a:gd name="T27" fmla="*/ 6 h 73"/>
                <a:gd name="T28" fmla="*/ 0 w 57"/>
                <a:gd name="T29" fmla="*/ 4 h 73"/>
                <a:gd name="T30" fmla="*/ 0 w 57"/>
                <a:gd name="T31" fmla="*/ 3 h 73"/>
                <a:gd name="T32" fmla="*/ 0 w 57"/>
                <a:gd name="T33" fmla="*/ 2 h 73"/>
                <a:gd name="T34" fmla="*/ 0 w 57"/>
                <a:gd name="T35" fmla="*/ 1 h 73"/>
                <a:gd name="T36" fmla="*/ 0 w 57"/>
                <a:gd name="T37" fmla="*/ 1 h 73"/>
                <a:gd name="T38" fmla="*/ 1 w 57"/>
                <a:gd name="T39" fmla="*/ 0 h 73"/>
                <a:gd name="T40" fmla="*/ 1 w 57"/>
                <a:gd name="T41" fmla="*/ 0 h 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7"/>
                <a:gd name="T64" fmla="*/ 0 h 73"/>
                <a:gd name="T65" fmla="*/ 57 w 57"/>
                <a:gd name="T66" fmla="*/ 73 h 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7" h="73">
                  <a:moveTo>
                    <a:pt x="29" y="0"/>
                  </a:moveTo>
                  <a:lnTo>
                    <a:pt x="38" y="3"/>
                  </a:lnTo>
                  <a:lnTo>
                    <a:pt x="48" y="11"/>
                  </a:lnTo>
                  <a:lnTo>
                    <a:pt x="51" y="15"/>
                  </a:lnTo>
                  <a:lnTo>
                    <a:pt x="54" y="22"/>
                  </a:lnTo>
                  <a:lnTo>
                    <a:pt x="55" y="29"/>
                  </a:lnTo>
                  <a:lnTo>
                    <a:pt x="57" y="38"/>
                  </a:lnTo>
                  <a:lnTo>
                    <a:pt x="54" y="51"/>
                  </a:lnTo>
                  <a:lnTo>
                    <a:pt x="48" y="63"/>
                  </a:lnTo>
                  <a:lnTo>
                    <a:pt x="38" y="69"/>
                  </a:lnTo>
                  <a:lnTo>
                    <a:pt x="29" y="73"/>
                  </a:lnTo>
                  <a:lnTo>
                    <a:pt x="16" y="69"/>
                  </a:lnTo>
                  <a:lnTo>
                    <a:pt x="7" y="63"/>
                  </a:lnTo>
                  <a:lnTo>
                    <a:pt x="2" y="51"/>
                  </a:lnTo>
                  <a:lnTo>
                    <a:pt x="0" y="38"/>
                  </a:lnTo>
                  <a:lnTo>
                    <a:pt x="0" y="29"/>
                  </a:lnTo>
                  <a:lnTo>
                    <a:pt x="2" y="22"/>
                  </a:lnTo>
                  <a:lnTo>
                    <a:pt x="3" y="15"/>
                  </a:lnTo>
                  <a:lnTo>
                    <a:pt x="7" y="11"/>
                  </a:lnTo>
                  <a:lnTo>
                    <a:pt x="16" y="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" name="Freeform 107"/>
            <p:cNvSpPr>
              <a:spLocks/>
            </p:cNvSpPr>
            <p:nvPr/>
          </p:nvSpPr>
          <p:spPr bwMode="auto">
            <a:xfrm>
              <a:off x="4905" y="2025"/>
              <a:ext cx="83" cy="115"/>
            </a:xfrm>
            <a:custGeom>
              <a:avLst/>
              <a:gdLst>
                <a:gd name="T0" fmla="*/ 3 w 249"/>
                <a:gd name="T1" fmla="*/ 0 h 230"/>
                <a:gd name="T2" fmla="*/ 5 w 249"/>
                <a:gd name="T3" fmla="*/ 1 h 230"/>
                <a:gd name="T4" fmla="*/ 6 w 249"/>
                <a:gd name="T5" fmla="*/ 3 h 230"/>
                <a:gd name="T6" fmla="*/ 7 w 249"/>
                <a:gd name="T7" fmla="*/ 5 h 230"/>
                <a:gd name="T8" fmla="*/ 8 w 249"/>
                <a:gd name="T9" fmla="*/ 7 h 230"/>
                <a:gd name="T10" fmla="*/ 8 w 249"/>
                <a:gd name="T11" fmla="*/ 11 h 230"/>
                <a:gd name="T12" fmla="*/ 8 w 249"/>
                <a:gd name="T13" fmla="*/ 14 h 230"/>
                <a:gd name="T14" fmla="*/ 9 w 249"/>
                <a:gd name="T15" fmla="*/ 18 h 230"/>
                <a:gd name="T16" fmla="*/ 9 w 249"/>
                <a:gd name="T17" fmla="*/ 21 h 230"/>
                <a:gd name="T18" fmla="*/ 8 w 249"/>
                <a:gd name="T19" fmla="*/ 20 h 230"/>
                <a:gd name="T20" fmla="*/ 8 w 249"/>
                <a:gd name="T21" fmla="*/ 20 h 230"/>
                <a:gd name="T22" fmla="*/ 7 w 249"/>
                <a:gd name="T23" fmla="*/ 19 h 230"/>
                <a:gd name="T24" fmla="*/ 7 w 249"/>
                <a:gd name="T25" fmla="*/ 18 h 230"/>
                <a:gd name="T26" fmla="*/ 6 w 249"/>
                <a:gd name="T27" fmla="*/ 17 h 230"/>
                <a:gd name="T28" fmla="*/ 6 w 249"/>
                <a:gd name="T29" fmla="*/ 17 h 230"/>
                <a:gd name="T30" fmla="*/ 6 w 249"/>
                <a:gd name="T31" fmla="*/ 17 h 230"/>
                <a:gd name="T32" fmla="*/ 5 w 249"/>
                <a:gd name="T33" fmla="*/ 17 h 230"/>
                <a:gd name="T34" fmla="*/ 5 w 249"/>
                <a:gd name="T35" fmla="*/ 18 h 230"/>
                <a:gd name="T36" fmla="*/ 5 w 249"/>
                <a:gd name="T37" fmla="*/ 20 h 230"/>
                <a:gd name="T38" fmla="*/ 5 w 249"/>
                <a:gd name="T39" fmla="*/ 21 h 230"/>
                <a:gd name="T40" fmla="*/ 5 w 249"/>
                <a:gd name="T41" fmla="*/ 23 h 230"/>
                <a:gd name="T42" fmla="*/ 4 w 249"/>
                <a:gd name="T43" fmla="*/ 25 h 230"/>
                <a:gd name="T44" fmla="*/ 4 w 249"/>
                <a:gd name="T45" fmla="*/ 27 h 230"/>
                <a:gd name="T46" fmla="*/ 4 w 249"/>
                <a:gd name="T47" fmla="*/ 28 h 230"/>
                <a:gd name="T48" fmla="*/ 3 w 249"/>
                <a:gd name="T49" fmla="*/ 29 h 230"/>
                <a:gd name="T50" fmla="*/ 2 w 249"/>
                <a:gd name="T51" fmla="*/ 27 h 230"/>
                <a:gd name="T52" fmla="*/ 1 w 249"/>
                <a:gd name="T53" fmla="*/ 23 h 230"/>
                <a:gd name="T54" fmla="*/ 0 w 249"/>
                <a:gd name="T55" fmla="*/ 19 h 230"/>
                <a:gd name="T56" fmla="*/ 0 w 249"/>
                <a:gd name="T57" fmla="*/ 14 h 230"/>
                <a:gd name="T58" fmla="*/ 0 w 249"/>
                <a:gd name="T59" fmla="*/ 10 h 230"/>
                <a:gd name="T60" fmla="*/ 1 w 249"/>
                <a:gd name="T61" fmla="*/ 6 h 230"/>
                <a:gd name="T62" fmla="*/ 2 w 249"/>
                <a:gd name="T63" fmla="*/ 3 h 230"/>
                <a:gd name="T64" fmla="*/ 3 w 249"/>
                <a:gd name="T65" fmla="*/ 0 h 2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9"/>
                <a:gd name="T100" fmla="*/ 0 h 230"/>
                <a:gd name="T101" fmla="*/ 249 w 249"/>
                <a:gd name="T102" fmla="*/ 230 h 2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9" h="230">
                  <a:moveTo>
                    <a:pt x="92" y="0"/>
                  </a:moveTo>
                  <a:lnTo>
                    <a:pt x="140" y="4"/>
                  </a:lnTo>
                  <a:lnTo>
                    <a:pt x="174" y="17"/>
                  </a:lnTo>
                  <a:lnTo>
                    <a:pt x="194" y="37"/>
                  </a:lnTo>
                  <a:lnTo>
                    <a:pt x="208" y="62"/>
                  </a:lnTo>
                  <a:lnTo>
                    <a:pt x="215" y="88"/>
                  </a:lnTo>
                  <a:lnTo>
                    <a:pt x="223" y="115"/>
                  </a:lnTo>
                  <a:lnTo>
                    <a:pt x="232" y="141"/>
                  </a:lnTo>
                  <a:lnTo>
                    <a:pt x="249" y="166"/>
                  </a:lnTo>
                  <a:lnTo>
                    <a:pt x="228" y="160"/>
                  </a:lnTo>
                  <a:lnTo>
                    <a:pt x="211" y="153"/>
                  </a:lnTo>
                  <a:lnTo>
                    <a:pt x="196" y="146"/>
                  </a:lnTo>
                  <a:lnTo>
                    <a:pt x="185" y="141"/>
                  </a:lnTo>
                  <a:lnTo>
                    <a:pt x="174" y="135"/>
                  </a:lnTo>
                  <a:lnTo>
                    <a:pt x="164" y="132"/>
                  </a:lnTo>
                  <a:lnTo>
                    <a:pt x="154" y="132"/>
                  </a:lnTo>
                  <a:lnTo>
                    <a:pt x="146" y="136"/>
                  </a:lnTo>
                  <a:lnTo>
                    <a:pt x="136" y="143"/>
                  </a:lnTo>
                  <a:lnTo>
                    <a:pt x="130" y="154"/>
                  </a:lnTo>
                  <a:lnTo>
                    <a:pt x="126" y="167"/>
                  </a:lnTo>
                  <a:lnTo>
                    <a:pt x="122" y="184"/>
                  </a:lnTo>
                  <a:lnTo>
                    <a:pt x="116" y="199"/>
                  </a:lnTo>
                  <a:lnTo>
                    <a:pt x="109" y="213"/>
                  </a:lnTo>
                  <a:lnTo>
                    <a:pt x="98" y="224"/>
                  </a:lnTo>
                  <a:lnTo>
                    <a:pt x="84" y="230"/>
                  </a:lnTo>
                  <a:lnTo>
                    <a:pt x="43" y="209"/>
                  </a:lnTo>
                  <a:lnTo>
                    <a:pt x="16" y="182"/>
                  </a:lnTo>
                  <a:lnTo>
                    <a:pt x="2" y="148"/>
                  </a:lnTo>
                  <a:lnTo>
                    <a:pt x="0" y="114"/>
                  </a:lnTo>
                  <a:lnTo>
                    <a:pt x="9" y="77"/>
                  </a:lnTo>
                  <a:lnTo>
                    <a:pt x="28" y="45"/>
                  </a:lnTo>
                  <a:lnTo>
                    <a:pt x="55" y="19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EB2E2E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9" name="Freeform 108"/>
            <p:cNvSpPr>
              <a:spLocks/>
            </p:cNvSpPr>
            <p:nvPr/>
          </p:nvSpPr>
          <p:spPr bwMode="auto">
            <a:xfrm>
              <a:off x="4911" y="2026"/>
              <a:ext cx="74" cy="105"/>
            </a:xfrm>
            <a:custGeom>
              <a:avLst/>
              <a:gdLst>
                <a:gd name="T0" fmla="*/ 3 w 222"/>
                <a:gd name="T1" fmla="*/ 0 h 210"/>
                <a:gd name="T2" fmla="*/ 5 w 222"/>
                <a:gd name="T3" fmla="*/ 1 h 210"/>
                <a:gd name="T4" fmla="*/ 6 w 222"/>
                <a:gd name="T5" fmla="*/ 2 h 210"/>
                <a:gd name="T6" fmla="*/ 6 w 222"/>
                <a:gd name="T7" fmla="*/ 3 h 210"/>
                <a:gd name="T8" fmla="*/ 7 w 222"/>
                <a:gd name="T9" fmla="*/ 7 h 210"/>
                <a:gd name="T10" fmla="*/ 7 w 222"/>
                <a:gd name="T11" fmla="*/ 10 h 210"/>
                <a:gd name="T12" fmla="*/ 7 w 222"/>
                <a:gd name="T13" fmla="*/ 13 h 210"/>
                <a:gd name="T14" fmla="*/ 8 w 222"/>
                <a:gd name="T15" fmla="*/ 15 h 210"/>
                <a:gd name="T16" fmla="*/ 8 w 222"/>
                <a:gd name="T17" fmla="*/ 19 h 210"/>
                <a:gd name="T18" fmla="*/ 8 w 222"/>
                <a:gd name="T19" fmla="*/ 18 h 210"/>
                <a:gd name="T20" fmla="*/ 7 w 222"/>
                <a:gd name="T21" fmla="*/ 18 h 210"/>
                <a:gd name="T22" fmla="*/ 6 w 222"/>
                <a:gd name="T23" fmla="*/ 17 h 210"/>
                <a:gd name="T24" fmla="*/ 6 w 222"/>
                <a:gd name="T25" fmla="*/ 17 h 210"/>
                <a:gd name="T26" fmla="*/ 5 w 222"/>
                <a:gd name="T27" fmla="*/ 15 h 210"/>
                <a:gd name="T28" fmla="*/ 5 w 222"/>
                <a:gd name="T29" fmla="*/ 15 h 210"/>
                <a:gd name="T30" fmla="*/ 5 w 222"/>
                <a:gd name="T31" fmla="*/ 15 h 210"/>
                <a:gd name="T32" fmla="*/ 5 w 222"/>
                <a:gd name="T33" fmla="*/ 17 h 210"/>
                <a:gd name="T34" fmla="*/ 4 w 222"/>
                <a:gd name="T35" fmla="*/ 18 h 210"/>
                <a:gd name="T36" fmla="*/ 4 w 222"/>
                <a:gd name="T37" fmla="*/ 19 h 210"/>
                <a:gd name="T38" fmla="*/ 4 w 222"/>
                <a:gd name="T39" fmla="*/ 20 h 210"/>
                <a:gd name="T40" fmla="*/ 4 w 222"/>
                <a:gd name="T41" fmla="*/ 22 h 210"/>
                <a:gd name="T42" fmla="*/ 4 w 222"/>
                <a:gd name="T43" fmla="*/ 23 h 210"/>
                <a:gd name="T44" fmla="*/ 3 w 222"/>
                <a:gd name="T45" fmla="*/ 25 h 210"/>
                <a:gd name="T46" fmla="*/ 3 w 222"/>
                <a:gd name="T47" fmla="*/ 26 h 210"/>
                <a:gd name="T48" fmla="*/ 3 w 222"/>
                <a:gd name="T49" fmla="*/ 26 h 210"/>
                <a:gd name="T50" fmla="*/ 1 w 222"/>
                <a:gd name="T51" fmla="*/ 24 h 210"/>
                <a:gd name="T52" fmla="*/ 0 w 222"/>
                <a:gd name="T53" fmla="*/ 21 h 210"/>
                <a:gd name="T54" fmla="*/ 0 w 222"/>
                <a:gd name="T55" fmla="*/ 17 h 210"/>
                <a:gd name="T56" fmla="*/ 0 w 222"/>
                <a:gd name="T57" fmla="*/ 13 h 210"/>
                <a:gd name="T58" fmla="*/ 0 w 222"/>
                <a:gd name="T59" fmla="*/ 9 h 210"/>
                <a:gd name="T60" fmla="*/ 1 w 222"/>
                <a:gd name="T61" fmla="*/ 5 h 210"/>
                <a:gd name="T62" fmla="*/ 2 w 222"/>
                <a:gd name="T63" fmla="*/ 2 h 210"/>
                <a:gd name="T64" fmla="*/ 3 w 222"/>
                <a:gd name="T65" fmla="*/ 0 h 2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2"/>
                <a:gd name="T100" fmla="*/ 0 h 210"/>
                <a:gd name="T101" fmla="*/ 222 w 222"/>
                <a:gd name="T102" fmla="*/ 210 h 2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2" h="210">
                  <a:moveTo>
                    <a:pt x="91" y="0"/>
                  </a:moveTo>
                  <a:lnTo>
                    <a:pt x="129" y="2"/>
                  </a:lnTo>
                  <a:lnTo>
                    <a:pt x="157" y="14"/>
                  </a:lnTo>
                  <a:lnTo>
                    <a:pt x="175" y="30"/>
                  </a:lnTo>
                  <a:lnTo>
                    <a:pt x="188" y="52"/>
                  </a:lnTo>
                  <a:lnTo>
                    <a:pt x="195" y="74"/>
                  </a:lnTo>
                  <a:lnTo>
                    <a:pt x="202" y="99"/>
                  </a:lnTo>
                  <a:lnTo>
                    <a:pt x="209" y="122"/>
                  </a:lnTo>
                  <a:lnTo>
                    <a:pt x="222" y="146"/>
                  </a:lnTo>
                  <a:lnTo>
                    <a:pt x="203" y="141"/>
                  </a:lnTo>
                  <a:lnTo>
                    <a:pt x="188" y="137"/>
                  </a:lnTo>
                  <a:lnTo>
                    <a:pt x="174" y="133"/>
                  </a:lnTo>
                  <a:lnTo>
                    <a:pt x="161" y="130"/>
                  </a:lnTo>
                  <a:lnTo>
                    <a:pt x="148" y="126"/>
                  </a:lnTo>
                  <a:lnTo>
                    <a:pt x="139" y="126"/>
                  </a:lnTo>
                  <a:lnTo>
                    <a:pt x="130" y="126"/>
                  </a:lnTo>
                  <a:lnTo>
                    <a:pt x="122" y="131"/>
                  </a:lnTo>
                  <a:lnTo>
                    <a:pt x="113" y="137"/>
                  </a:lnTo>
                  <a:lnTo>
                    <a:pt x="109" y="146"/>
                  </a:lnTo>
                  <a:lnTo>
                    <a:pt x="105" y="158"/>
                  </a:lnTo>
                  <a:lnTo>
                    <a:pt x="102" y="171"/>
                  </a:lnTo>
                  <a:lnTo>
                    <a:pt x="96" y="182"/>
                  </a:lnTo>
                  <a:lnTo>
                    <a:pt x="91" y="195"/>
                  </a:lnTo>
                  <a:lnTo>
                    <a:pt x="81" y="203"/>
                  </a:lnTo>
                  <a:lnTo>
                    <a:pt x="69" y="210"/>
                  </a:lnTo>
                  <a:lnTo>
                    <a:pt x="31" y="189"/>
                  </a:lnTo>
                  <a:lnTo>
                    <a:pt x="10" y="163"/>
                  </a:lnTo>
                  <a:lnTo>
                    <a:pt x="0" y="131"/>
                  </a:lnTo>
                  <a:lnTo>
                    <a:pt x="3" y="99"/>
                  </a:lnTo>
                  <a:lnTo>
                    <a:pt x="13" y="66"/>
                  </a:lnTo>
                  <a:lnTo>
                    <a:pt x="33" y="37"/>
                  </a:lnTo>
                  <a:lnTo>
                    <a:pt x="58" y="14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042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0" name="Freeform 109"/>
            <p:cNvSpPr>
              <a:spLocks/>
            </p:cNvSpPr>
            <p:nvPr/>
          </p:nvSpPr>
          <p:spPr bwMode="auto">
            <a:xfrm>
              <a:off x="4915" y="2027"/>
              <a:ext cx="67" cy="95"/>
            </a:xfrm>
            <a:custGeom>
              <a:avLst/>
              <a:gdLst>
                <a:gd name="T0" fmla="*/ 4 w 199"/>
                <a:gd name="T1" fmla="*/ 0 h 191"/>
                <a:gd name="T2" fmla="*/ 5 w 199"/>
                <a:gd name="T3" fmla="*/ 0 h 191"/>
                <a:gd name="T4" fmla="*/ 5 w 199"/>
                <a:gd name="T5" fmla="*/ 1 h 191"/>
                <a:gd name="T6" fmla="*/ 6 w 199"/>
                <a:gd name="T7" fmla="*/ 2 h 191"/>
                <a:gd name="T8" fmla="*/ 7 w 199"/>
                <a:gd name="T9" fmla="*/ 5 h 191"/>
                <a:gd name="T10" fmla="*/ 7 w 199"/>
                <a:gd name="T11" fmla="*/ 7 h 191"/>
                <a:gd name="T12" fmla="*/ 7 w 199"/>
                <a:gd name="T13" fmla="*/ 10 h 191"/>
                <a:gd name="T14" fmla="*/ 7 w 199"/>
                <a:gd name="T15" fmla="*/ 12 h 191"/>
                <a:gd name="T16" fmla="*/ 8 w 199"/>
                <a:gd name="T17" fmla="*/ 15 h 191"/>
                <a:gd name="T18" fmla="*/ 7 w 199"/>
                <a:gd name="T19" fmla="*/ 15 h 191"/>
                <a:gd name="T20" fmla="*/ 6 w 199"/>
                <a:gd name="T21" fmla="*/ 15 h 191"/>
                <a:gd name="T22" fmla="*/ 6 w 199"/>
                <a:gd name="T23" fmla="*/ 14 h 191"/>
                <a:gd name="T24" fmla="*/ 5 w 199"/>
                <a:gd name="T25" fmla="*/ 14 h 191"/>
                <a:gd name="T26" fmla="*/ 5 w 199"/>
                <a:gd name="T27" fmla="*/ 14 h 191"/>
                <a:gd name="T28" fmla="*/ 4 w 199"/>
                <a:gd name="T29" fmla="*/ 15 h 191"/>
                <a:gd name="T30" fmla="*/ 4 w 199"/>
                <a:gd name="T31" fmla="*/ 15 h 191"/>
                <a:gd name="T32" fmla="*/ 4 w 199"/>
                <a:gd name="T33" fmla="*/ 15 h 191"/>
                <a:gd name="T34" fmla="*/ 3 w 199"/>
                <a:gd name="T35" fmla="*/ 16 h 191"/>
                <a:gd name="T36" fmla="*/ 3 w 199"/>
                <a:gd name="T37" fmla="*/ 17 h 191"/>
                <a:gd name="T38" fmla="*/ 3 w 199"/>
                <a:gd name="T39" fmla="*/ 18 h 191"/>
                <a:gd name="T40" fmla="*/ 3 w 199"/>
                <a:gd name="T41" fmla="*/ 19 h 191"/>
                <a:gd name="T42" fmla="*/ 3 w 199"/>
                <a:gd name="T43" fmla="*/ 20 h 191"/>
                <a:gd name="T44" fmla="*/ 3 w 199"/>
                <a:gd name="T45" fmla="*/ 22 h 191"/>
                <a:gd name="T46" fmla="*/ 3 w 199"/>
                <a:gd name="T47" fmla="*/ 23 h 191"/>
                <a:gd name="T48" fmla="*/ 2 w 199"/>
                <a:gd name="T49" fmla="*/ 23 h 191"/>
                <a:gd name="T50" fmla="*/ 1 w 199"/>
                <a:gd name="T51" fmla="*/ 21 h 191"/>
                <a:gd name="T52" fmla="*/ 0 w 199"/>
                <a:gd name="T53" fmla="*/ 18 h 191"/>
                <a:gd name="T54" fmla="*/ 0 w 199"/>
                <a:gd name="T55" fmla="*/ 14 h 191"/>
                <a:gd name="T56" fmla="*/ 0 w 199"/>
                <a:gd name="T57" fmla="*/ 10 h 191"/>
                <a:gd name="T58" fmla="*/ 1 w 199"/>
                <a:gd name="T59" fmla="*/ 6 h 191"/>
                <a:gd name="T60" fmla="*/ 2 w 199"/>
                <a:gd name="T61" fmla="*/ 3 h 191"/>
                <a:gd name="T62" fmla="*/ 3 w 199"/>
                <a:gd name="T63" fmla="*/ 1 h 191"/>
                <a:gd name="T64" fmla="*/ 4 w 199"/>
                <a:gd name="T65" fmla="*/ 0 h 19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91"/>
                <a:gd name="T101" fmla="*/ 199 w 199"/>
                <a:gd name="T102" fmla="*/ 191 h 19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91">
                  <a:moveTo>
                    <a:pt x="95" y="0"/>
                  </a:moveTo>
                  <a:lnTo>
                    <a:pt x="122" y="1"/>
                  </a:lnTo>
                  <a:lnTo>
                    <a:pt x="143" y="11"/>
                  </a:lnTo>
                  <a:lnTo>
                    <a:pt x="158" y="22"/>
                  </a:lnTo>
                  <a:lnTo>
                    <a:pt x="171" y="41"/>
                  </a:lnTo>
                  <a:lnTo>
                    <a:pt x="178" y="60"/>
                  </a:lnTo>
                  <a:lnTo>
                    <a:pt x="185" y="82"/>
                  </a:lnTo>
                  <a:lnTo>
                    <a:pt x="191" y="103"/>
                  </a:lnTo>
                  <a:lnTo>
                    <a:pt x="199" y="126"/>
                  </a:lnTo>
                  <a:lnTo>
                    <a:pt x="184" y="122"/>
                  </a:lnTo>
                  <a:lnTo>
                    <a:pt x="170" y="120"/>
                  </a:lnTo>
                  <a:lnTo>
                    <a:pt x="156" y="119"/>
                  </a:lnTo>
                  <a:lnTo>
                    <a:pt x="143" y="119"/>
                  </a:lnTo>
                  <a:lnTo>
                    <a:pt x="129" y="119"/>
                  </a:lnTo>
                  <a:lnTo>
                    <a:pt x="117" y="120"/>
                  </a:lnTo>
                  <a:lnTo>
                    <a:pt x="108" y="122"/>
                  </a:lnTo>
                  <a:lnTo>
                    <a:pt x="101" y="126"/>
                  </a:lnTo>
                  <a:lnTo>
                    <a:pt x="93" y="129"/>
                  </a:lnTo>
                  <a:lnTo>
                    <a:pt x="89" y="137"/>
                  </a:lnTo>
                  <a:lnTo>
                    <a:pt x="85" y="146"/>
                  </a:lnTo>
                  <a:lnTo>
                    <a:pt x="84" y="158"/>
                  </a:lnTo>
                  <a:lnTo>
                    <a:pt x="79" y="167"/>
                  </a:lnTo>
                  <a:lnTo>
                    <a:pt x="75" y="178"/>
                  </a:lnTo>
                  <a:lnTo>
                    <a:pt x="68" y="186"/>
                  </a:lnTo>
                  <a:lnTo>
                    <a:pt x="60" y="191"/>
                  </a:lnTo>
                  <a:lnTo>
                    <a:pt x="24" y="171"/>
                  </a:lnTo>
                  <a:lnTo>
                    <a:pt x="6" y="145"/>
                  </a:lnTo>
                  <a:lnTo>
                    <a:pt x="0" y="115"/>
                  </a:lnTo>
                  <a:lnTo>
                    <a:pt x="7" y="85"/>
                  </a:lnTo>
                  <a:lnTo>
                    <a:pt x="20" y="55"/>
                  </a:lnTo>
                  <a:lnTo>
                    <a:pt x="41" y="29"/>
                  </a:lnTo>
                  <a:lnTo>
                    <a:pt x="67" y="9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759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1" name="Freeform 110"/>
            <p:cNvSpPr>
              <a:spLocks/>
            </p:cNvSpPr>
            <p:nvPr/>
          </p:nvSpPr>
          <p:spPr bwMode="auto">
            <a:xfrm>
              <a:off x="4920" y="2027"/>
              <a:ext cx="59" cy="85"/>
            </a:xfrm>
            <a:custGeom>
              <a:avLst/>
              <a:gdLst>
                <a:gd name="T0" fmla="*/ 4 w 178"/>
                <a:gd name="T1" fmla="*/ 0 h 170"/>
                <a:gd name="T2" fmla="*/ 4 w 178"/>
                <a:gd name="T3" fmla="*/ 0 h 170"/>
                <a:gd name="T4" fmla="*/ 5 w 178"/>
                <a:gd name="T5" fmla="*/ 1 h 170"/>
                <a:gd name="T6" fmla="*/ 5 w 178"/>
                <a:gd name="T7" fmla="*/ 3 h 170"/>
                <a:gd name="T8" fmla="*/ 6 w 178"/>
                <a:gd name="T9" fmla="*/ 4 h 170"/>
                <a:gd name="T10" fmla="*/ 6 w 178"/>
                <a:gd name="T11" fmla="*/ 5 h 170"/>
                <a:gd name="T12" fmla="*/ 6 w 178"/>
                <a:gd name="T13" fmla="*/ 9 h 170"/>
                <a:gd name="T14" fmla="*/ 6 w 178"/>
                <a:gd name="T15" fmla="*/ 11 h 170"/>
                <a:gd name="T16" fmla="*/ 7 w 178"/>
                <a:gd name="T17" fmla="*/ 13 h 170"/>
                <a:gd name="T18" fmla="*/ 6 w 178"/>
                <a:gd name="T19" fmla="*/ 12 h 170"/>
                <a:gd name="T20" fmla="*/ 6 w 178"/>
                <a:gd name="T21" fmla="*/ 12 h 170"/>
                <a:gd name="T22" fmla="*/ 5 w 178"/>
                <a:gd name="T23" fmla="*/ 13 h 170"/>
                <a:gd name="T24" fmla="*/ 4 w 178"/>
                <a:gd name="T25" fmla="*/ 13 h 170"/>
                <a:gd name="T26" fmla="*/ 4 w 178"/>
                <a:gd name="T27" fmla="*/ 13 h 170"/>
                <a:gd name="T28" fmla="*/ 4 w 178"/>
                <a:gd name="T29" fmla="*/ 14 h 170"/>
                <a:gd name="T30" fmla="*/ 3 w 178"/>
                <a:gd name="T31" fmla="*/ 14 h 170"/>
                <a:gd name="T32" fmla="*/ 3 w 178"/>
                <a:gd name="T33" fmla="*/ 15 h 170"/>
                <a:gd name="T34" fmla="*/ 3 w 178"/>
                <a:gd name="T35" fmla="*/ 15 h 170"/>
                <a:gd name="T36" fmla="*/ 3 w 178"/>
                <a:gd name="T37" fmla="*/ 17 h 170"/>
                <a:gd name="T38" fmla="*/ 3 w 178"/>
                <a:gd name="T39" fmla="*/ 18 h 170"/>
                <a:gd name="T40" fmla="*/ 3 w 178"/>
                <a:gd name="T41" fmla="*/ 19 h 170"/>
                <a:gd name="T42" fmla="*/ 2 w 178"/>
                <a:gd name="T43" fmla="*/ 20 h 170"/>
                <a:gd name="T44" fmla="*/ 2 w 178"/>
                <a:gd name="T45" fmla="*/ 21 h 170"/>
                <a:gd name="T46" fmla="*/ 2 w 178"/>
                <a:gd name="T47" fmla="*/ 21 h 170"/>
                <a:gd name="T48" fmla="*/ 2 w 178"/>
                <a:gd name="T49" fmla="*/ 21 h 170"/>
                <a:gd name="T50" fmla="*/ 1 w 178"/>
                <a:gd name="T51" fmla="*/ 19 h 170"/>
                <a:gd name="T52" fmla="*/ 0 w 178"/>
                <a:gd name="T53" fmla="*/ 17 h 170"/>
                <a:gd name="T54" fmla="*/ 0 w 178"/>
                <a:gd name="T55" fmla="*/ 12 h 170"/>
                <a:gd name="T56" fmla="*/ 0 w 178"/>
                <a:gd name="T57" fmla="*/ 10 h 170"/>
                <a:gd name="T58" fmla="*/ 1 w 178"/>
                <a:gd name="T59" fmla="*/ 5 h 170"/>
                <a:gd name="T60" fmla="*/ 2 w 178"/>
                <a:gd name="T61" fmla="*/ 3 h 170"/>
                <a:gd name="T62" fmla="*/ 3 w 178"/>
                <a:gd name="T63" fmla="*/ 1 h 170"/>
                <a:gd name="T64" fmla="*/ 4 w 178"/>
                <a:gd name="T65" fmla="*/ 0 h 1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8"/>
                <a:gd name="T100" fmla="*/ 0 h 170"/>
                <a:gd name="T101" fmla="*/ 178 w 178"/>
                <a:gd name="T102" fmla="*/ 170 h 17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8" h="170">
                  <a:moveTo>
                    <a:pt x="96" y="0"/>
                  </a:moveTo>
                  <a:lnTo>
                    <a:pt x="113" y="0"/>
                  </a:lnTo>
                  <a:lnTo>
                    <a:pt x="130" y="8"/>
                  </a:lnTo>
                  <a:lnTo>
                    <a:pt x="143" y="17"/>
                  </a:lnTo>
                  <a:lnTo>
                    <a:pt x="154" y="32"/>
                  </a:lnTo>
                  <a:lnTo>
                    <a:pt x="163" y="47"/>
                  </a:lnTo>
                  <a:lnTo>
                    <a:pt x="170" y="67"/>
                  </a:lnTo>
                  <a:lnTo>
                    <a:pt x="174" y="85"/>
                  </a:lnTo>
                  <a:lnTo>
                    <a:pt x="178" y="106"/>
                  </a:lnTo>
                  <a:lnTo>
                    <a:pt x="164" y="103"/>
                  </a:lnTo>
                  <a:lnTo>
                    <a:pt x="151" y="103"/>
                  </a:lnTo>
                  <a:lnTo>
                    <a:pt x="136" y="105"/>
                  </a:lnTo>
                  <a:lnTo>
                    <a:pt x="122" y="109"/>
                  </a:lnTo>
                  <a:lnTo>
                    <a:pt x="108" y="111"/>
                  </a:lnTo>
                  <a:lnTo>
                    <a:pt x="96" y="115"/>
                  </a:lnTo>
                  <a:lnTo>
                    <a:pt x="85" y="119"/>
                  </a:lnTo>
                  <a:lnTo>
                    <a:pt x="79" y="123"/>
                  </a:lnTo>
                  <a:lnTo>
                    <a:pt x="74" y="126"/>
                  </a:lnTo>
                  <a:lnTo>
                    <a:pt x="71" y="131"/>
                  </a:lnTo>
                  <a:lnTo>
                    <a:pt x="70" y="139"/>
                  </a:lnTo>
                  <a:lnTo>
                    <a:pt x="68" y="146"/>
                  </a:lnTo>
                  <a:lnTo>
                    <a:pt x="64" y="153"/>
                  </a:lnTo>
                  <a:lnTo>
                    <a:pt x="60" y="161"/>
                  </a:lnTo>
                  <a:lnTo>
                    <a:pt x="54" y="166"/>
                  </a:lnTo>
                  <a:lnTo>
                    <a:pt x="48" y="170"/>
                  </a:lnTo>
                  <a:lnTo>
                    <a:pt x="17" y="152"/>
                  </a:lnTo>
                  <a:lnTo>
                    <a:pt x="3" y="129"/>
                  </a:lnTo>
                  <a:lnTo>
                    <a:pt x="0" y="101"/>
                  </a:lnTo>
                  <a:lnTo>
                    <a:pt x="10" y="73"/>
                  </a:lnTo>
                  <a:lnTo>
                    <a:pt x="26" y="45"/>
                  </a:lnTo>
                  <a:lnTo>
                    <a:pt x="48" y="22"/>
                  </a:lnTo>
                  <a:lnTo>
                    <a:pt x="72" y="5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FF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" name="Freeform 111"/>
            <p:cNvSpPr>
              <a:spLocks/>
            </p:cNvSpPr>
            <p:nvPr/>
          </p:nvSpPr>
          <p:spPr bwMode="auto">
            <a:xfrm>
              <a:off x="5006" y="2079"/>
              <a:ext cx="209" cy="203"/>
            </a:xfrm>
            <a:custGeom>
              <a:avLst/>
              <a:gdLst>
                <a:gd name="T0" fmla="*/ 12 w 627"/>
                <a:gd name="T1" fmla="*/ 5 h 408"/>
                <a:gd name="T2" fmla="*/ 11 w 627"/>
                <a:gd name="T3" fmla="*/ 6 h 408"/>
                <a:gd name="T4" fmla="*/ 10 w 627"/>
                <a:gd name="T5" fmla="*/ 7 h 408"/>
                <a:gd name="T6" fmla="*/ 9 w 627"/>
                <a:gd name="T7" fmla="*/ 8 h 408"/>
                <a:gd name="T8" fmla="*/ 8 w 627"/>
                <a:gd name="T9" fmla="*/ 9 h 408"/>
                <a:gd name="T10" fmla="*/ 7 w 627"/>
                <a:gd name="T11" fmla="*/ 9 h 408"/>
                <a:gd name="T12" fmla="*/ 6 w 627"/>
                <a:gd name="T13" fmla="*/ 10 h 408"/>
                <a:gd name="T14" fmla="*/ 5 w 627"/>
                <a:gd name="T15" fmla="*/ 11 h 408"/>
                <a:gd name="T16" fmla="*/ 4 w 627"/>
                <a:gd name="T17" fmla="*/ 12 h 408"/>
                <a:gd name="T18" fmla="*/ 4 w 627"/>
                <a:gd name="T19" fmla="*/ 12 h 408"/>
                <a:gd name="T20" fmla="*/ 3 w 627"/>
                <a:gd name="T21" fmla="*/ 12 h 408"/>
                <a:gd name="T22" fmla="*/ 3 w 627"/>
                <a:gd name="T23" fmla="*/ 13 h 408"/>
                <a:gd name="T24" fmla="*/ 2 w 627"/>
                <a:gd name="T25" fmla="*/ 14 h 408"/>
                <a:gd name="T26" fmla="*/ 1 w 627"/>
                <a:gd name="T27" fmla="*/ 16 h 408"/>
                <a:gd name="T28" fmla="*/ 1 w 627"/>
                <a:gd name="T29" fmla="*/ 18 h 408"/>
                <a:gd name="T30" fmla="*/ 0 w 627"/>
                <a:gd name="T31" fmla="*/ 21 h 408"/>
                <a:gd name="T32" fmla="*/ 0 w 627"/>
                <a:gd name="T33" fmla="*/ 25 h 408"/>
                <a:gd name="T34" fmla="*/ 0 w 627"/>
                <a:gd name="T35" fmla="*/ 29 h 408"/>
                <a:gd name="T36" fmla="*/ 0 w 627"/>
                <a:gd name="T37" fmla="*/ 32 h 408"/>
                <a:gd name="T38" fmla="*/ 0 w 627"/>
                <a:gd name="T39" fmla="*/ 35 h 408"/>
                <a:gd name="T40" fmla="*/ 1 w 627"/>
                <a:gd name="T41" fmla="*/ 38 h 408"/>
                <a:gd name="T42" fmla="*/ 1 w 627"/>
                <a:gd name="T43" fmla="*/ 40 h 408"/>
                <a:gd name="T44" fmla="*/ 2 w 627"/>
                <a:gd name="T45" fmla="*/ 41 h 408"/>
                <a:gd name="T46" fmla="*/ 2 w 627"/>
                <a:gd name="T47" fmla="*/ 42 h 408"/>
                <a:gd name="T48" fmla="*/ 2 w 627"/>
                <a:gd name="T49" fmla="*/ 43 h 408"/>
                <a:gd name="T50" fmla="*/ 2 w 627"/>
                <a:gd name="T51" fmla="*/ 43 h 408"/>
                <a:gd name="T52" fmla="*/ 3 w 627"/>
                <a:gd name="T53" fmla="*/ 45 h 408"/>
                <a:gd name="T54" fmla="*/ 4 w 627"/>
                <a:gd name="T55" fmla="*/ 46 h 408"/>
                <a:gd name="T56" fmla="*/ 6 w 627"/>
                <a:gd name="T57" fmla="*/ 48 h 408"/>
                <a:gd name="T58" fmla="*/ 8 w 627"/>
                <a:gd name="T59" fmla="*/ 50 h 408"/>
                <a:gd name="T60" fmla="*/ 10 w 627"/>
                <a:gd name="T61" fmla="*/ 50 h 408"/>
                <a:gd name="T62" fmla="*/ 13 w 627"/>
                <a:gd name="T63" fmla="*/ 50 h 408"/>
                <a:gd name="T64" fmla="*/ 16 w 627"/>
                <a:gd name="T65" fmla="*/ 47 h 408"/>
                <a:gd name="T66" fmla="*/ 19 w 627"/>
                <a:gd name="T67" fmla="*/ 42 h 408"/>
                <a:gd name="T68" fmla="*/ 21 w 627"/>
                <a:gd name="T69" fmla="*/ 36 h 408"/>
                <a:gd name="T70" fmla="*/ 22 w 627"/>
                <a:gd name="T71" fmla="*/ 28 h 408"/>
                <a:gd name="T72" fmla="*/ 23 w 627"/>
                <a:gd name="T73" fmla="*/ 20 h 408"/>
                <a:gd name="T74" fmla="*/ 23 w 627"/>
                <a:gd name="T75" fmla="*/ 12 h 408"/>
                <a:gd name="T76" fmla="*/ 23 w 627"/>
                <a:gd name="T77" fmla="*/ 6 h 408"/>
                <a:gd name="T78" fmla="*/ 23 w 627"/>
                <a:gd name="T79" fmla="*/ 1 h 408"/>
                <a:gd name="T80" fmla="*/ 23 w 627"/>
                <a:gd name="T81" fmla="*/ 0 h 408"/>
                <a:gd name="T82" fmla="*/ 23 w 627"/>
                <a:gd name="T83" fmla="*/ 0 h 408"/>
                <a:gd name="T84" fmla="*/ 22 w 627"/>
                <a:gd name="T85" fmla="*/ 1 h 408"/>
                <a:gd name="T86" fmla="*/ 21 w 627"/>
                <a:gd name="T87" fmla="*/ 3 h 408"/>
                <a:gd name="T88" fmla="*/ 19 w 627"/>
                <a:gd name="T89" fmla="*/ 5 h 408"/>
                <a:gd name="T90" fmla="*/ 17 w 627"/>
                <a:gd name="T91" fmla="*/ 7 h 408"/>
                <a:gd name="T92" fmla="*/ 15 w 627"/>
                <a:gd name="T93" fmla="*/ 8 h 408"/>
                <a:gd name="T94" fmla="*/ 13 w 627"/>
                <a:gd name="T95" fmla="*/ 7 h 408"/>
                <a:gd name="T96" fmla="*/ 12 w 627"/>
                <a:gd name="T97" fmla="*/ 5 h 4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627"/>
                <a:gd name="T148" fmla="*/ 0 h 408"/>
                <a:gd name="T149" fmla="*/ 627 w 627"/>
                <a:gd name="T150" fmla="*/ 408 h 40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627" h="408">
                  <a:moveTo>
                    <a:pt x="319" y="45"/>
                  </a:moveTo>
                  <a:lnTo>
                    <a:pt x="293" y="51"/>
                  </a:lnTo>
                  <a:lnTo>
                    <a:pt x="266" y="58"/>
                  </a:lnTo>
                  <a:lnTo>
                    <a:pt x="239" y="64"/>
                  </a:lnTo>
                  <a:lnTo>
                    <a:pt x="213" y="72"/>
                  </a:lnTo>
                  <a:lnTo>
                    <a:pt x="187" y="77"/>
                  </a:lnTo>
                  <a:lnTo>
                    <a:pt x="160" y="84"/>
                  </a:lnTo>
                  <a:lnTo>
                    <a:pt x="133" y="89"/>
                  </a:lnTo>
                  <a:lnTo>
                    <a:pt x="108" y="96"/>
                  </a:lnTo>
                  <a:lnTo>
                    <a:pt x="103" y="96"/>
                  </a:lnTo>
                  <a:lnTo>
                    <a:pt x="92" y="100"/>
                  </a:lnTo>
                  <a:lnTo>
                    <a:pt x="77" y="106"/>
                  </a:lnTo>
                  <a:lnTo>
                    <a:pt x="60" y="117"/>
                  </a:lnTo>
                  <a:lnTo>
                    <a:pt x="40" y="131"/>
                  </a:lnTo>
                  <a:lnTo>
                    <a:pt x="24" y="150"/>
                  </a:lnTo>
                  <a:lnTo>
                    <a:pt x="10" y="174"/>
                  </a:lnTo>
                  <a:lnTo>
                    <a:pt x="3" y="205"/>
                  </a:lnTo>
                  <a:lnTo>
                    <a:pt x="0" y="235"/>
                  </a:lnTo>
                  <a:lnTo>
                    <a:pt x="5" y="263"/>
                  </a:lnTo>
                  <a:lnTo>
                    <a:pt x="13" y="286"/>
                  </a:lnTo>
                  <a:lnTo>
                    <a:pt x="24" y="307"/>
                  </a:lnTo>
                  <a:lnTo>
                    <a:pt x="34" y="323"/>
                  </a:lnTo>
                  <a:lnTo>
                    <a:pt x="45" y="335"/>
                  </a:lnTo>
                  <a:lnTo>
                    <a:pt x="53" y="341"/>
                  </a:lnTo>
                  <a:lnTo>
                    <a:pt x="57" y="345"/>
                  </a:lnTo>
                  <a:lnTo>
                    <a:pt x="62" y="349"/>
                  </a:lnTo>
                  <a:lnTo>
                    <a:pt x="81" y="361"/>
                  </a:lnTo>
                  <a:lnTo>
                    <a:pt x="110" y="375"/>
                  </a:lnTo>
                  <a:lnTo>
                    <a:pt x="153" y="392"/>
                  </a:lnTo>
                  <a:lnTo>
                    <a:pt x="205" y="402"/>
                  </a:lnTo>
                  <a:lnTo>
                    <a:pt x="269" y="408"/>
                  </a:lnTo>
                  <a:lnTo>
                    <a:pt x="342" y="401"/>
                  </a:lnTo>
                  <a:lnTo>
                    <a:pt x="427" y="382"/>
                  </a:lnTo>
                  <a:lnTo>
                    <a:pt x="501" y="342"/>
                  </a:lnTo>
                  <a:lnTo>
                    <a:pt x="555" y="289"/>
                  </a:lnTo>
                  <a:lnTo>
                    <a:pt x="590" y="226"/>
                  </a:lnTo>
                  <a:lnTo>
                    <a:pt x="613" y="162"/>
                  </a:lnTo>
                  <a:lnTo>
                    <a:pt x="623" y="100"/>
                  </a:lnTo>
                  <a:lnTo>
                    <a:pt x="627" y="49"/>
                  </a:lnTo>
                  <a:lnTo>
                    <a:pt x="626" y="12"/>
                  </a:lnTo>
                  <a:lnTo>
                    <a:pt x="626" y="0"/>
                  </a:lnTo>
                  <a:lnTo>
                    <a:pt x="616" y="4"/>
                  </a:lnTo>
                  <a:lnTo>
                    <a:pt x="592" y="15"/>
                  </a:lnTo>
                  <a:lnTo>
                    <a:pt x="556" y="29"/>
                  </a:lnTo>
                  <a:lnTo>
                    <a:pt x="513" y="46"/>
                  </a:lnTo>
                  <a:lnTo>
                    <a:pt x="462" y="58"/>
                  </a:lnTo>
                  <a:lnTo>
                    <a:pt x="411" y="64"/>
                  </a:lnTo>
                  <a:lnTo>
                    <a:pt x="363" y="60"/>
                  </a:lnTo>
                  <a:lnTo>
                    <a:pt x="319" y="45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" name="Freeform 112"/>
            <p:cNvSpPr>
              <a:spLocks/>
            </p:cNvSpPr>
            <p:nvPr/>
          </p:nvSpPr>
          <p:spPr bwMode="auto">
            <a:xfrm>
              <a:off x="5022" y="2096"/>
              <a:ext cx="178" cy="173"/>
            </a:xfrm>
            <a:custGeom>
              <a:avLst/>
              <a:gdLst>
                <a:gd name="T0" fmla="*/ 10 w 535"/>
                <a:gd name="T1" fmla="*/ 4 h 348"/>
                <a:gd name="T2" fmla="*/ 9 w 535"/>
                <a:gd name="T3" fmla="*/ 5 h 348"/>
                <a:gd name="T4" fmla="*/ 8 w 535"/>
                <a:gd name="T5" fmla="*/ 6 h 348"/>
                <a:gd name="T6" fmla="*/ 8 w 535"/>
                <a:gd name="T7" fmla="*/ 6 h 348"/>
                <a:gd name="T8" fmla="*/ 7 w 535"/>
                <a:gd name="T9" fmla="*/ 7 h 348"/>
                <a:gd name="T10" fmla="*/ 6 w 535"/>
                <a:gd name="T11" fmla="*/ 8 h 348"/>
                <a:gd name="T12" fmla="*/ 5 w 535"/>
                <a:gd name="T13" fmla="*/ 8 h 348"/>
                <a:gd name="T14" fmla="*/ 4 w 535"/>
                <a:gd name="T15" fmla="*/ 9 h 348"/>
                <a:gd name="T16" fmla="*/ 3 w 535"/>
                <a:gd name="T17" fmla="*/ 10 h 348"/>
                <a:gd name="T18" fmla="*/ 3 w 535"/>
                <a:gd name="T19" fmla="*/ 10 h 348"/>
                <a:gd name="T20" fmla="*/ 3 w 535"/>
                <a:gd name="T21" fmla="*/ 10 h 348"/>
                <a:gd name="T22" fmla="*/ 2 w 535"/>
                <a:gd name="T23" fmla="*/ 11 h 348"/>
                <a:gd name="T24" fmla="*/ 2 w 535"/>
                <a:gd name="T25" fmla="*/ 12 h 348"/>
                <a:gd name="T26" fmla="*/ 1 w 535"/>
                <a:gd name="T27" fmla="*/ 13 h 348"/>
                <a:gd name="T28" fmla="*/ 1 w 535"/>
                <a:gd name="T29" fmla="*/ 16 h 348"/>
                <a:gd name="T30" fmla="*/ 0 w 535"/>
                <a:gd name="T31" fmla="*/ 18 h 348"/>
                <a:gd name="T32" fmla="*/ 0 w 535"/>
                <a:gd name="T33" fmla="*/ 21 h 348"/>
                <a:gd name="T34" fmla="*/ 0 w 535"/>
                <a:gd name="T35" fmla="*/ 24 h 348"/>
                <a:gd name="T36" fmla="*/ 0 w 535"/>
                <a:gd name="T37" fmla="*/ 27 h 348"/>
                <a:gd name="T38" fmla="*/ 0 w 535"/>
                <a:gd name="T39" fmla="*/ 30 h 348"/>
                <a:gd name="T40" fmla="*/ 1 w 535"/>
                <a:gd name="T41" fmla="*/ 32 h 348"/>
                <a:gd name="T42" fmla="*/ 1 w 535"/>
                <a:gd name="T43" fmla="*/ 34 h 348"/>
                <a:gd name="T44" fmla="*/ 1 w 535"/>
                <a:gd name="T45" fmla="*/ 35 h 348"/>
                <a:gd name="T46" fmla="*/ 2 w 535"/>
                <a:gd name="T47" fmla="*/ 36 h 348"/>
                <a:gd name="T48" fmla="*/ 2 w 535"/>
                <a:gd name="T49" fmla="*/ 36 h 348"/>
                <a:gd name="T50" fmla="*/ 2 w 535"/>
                <a:gd name="T51" fmla="*/ 37 h 348"/>
                <a:gd name="T52" fmla="*/ 2 w 535"/>
                <a:gd name="T53" fmla="*/ 38 h 348"/>
                <a:gd name="T54" fmla="*/ 3 w 535"/>
                <a:gd name="T55" fmla="*/ 39 h 348"/>
                <a:gd name="T56" fmla="*/ 5 w 535"/>
                <a:gd name="T57" fmla="*/ 41 h 348"/>
                <a:gd name="T58" fmla="*/ 6 w 535"/>
                <a:gd name="T59" fmla="*/ 42 h 348"/>
                <a:gd name="T60" fmla="*/ 8 w 535"/>
                <a:gd name="T61" fmla="*/ 43 h 348"/>
                <a:gd name="T62" fmla="*/ 11 w 535"/>
                <a:gd name="T63" fmla="*/ 42 h 348"/>
                <a:gd name="T64" fmla="*/ 13 w 535"/>
                <a:gd name="T65" fmla="*/ 40 h 348"/>
                <a:gd name="T66" fmla="*/ 16 w 535"/>
                <a:gd name="T67" fmla="*/ 36 h 348"/>
                <a:gd name="T68" fmla="*/ 18 w 535"/>
                <a:gd name="T69" fmla="*/ 30 h 348"/>
                <a:gd name="T70" fmla="*/ 19 w 535"/>
                <a:gd name="T71" fmla="*/ 23 h 348"/>
                <a:gd name="T72" fmla="*/ 19 w 535"/>
                <a:gd name="T73" fmla="*/ 17 h 348"/>
                <a:gd name="T74" fmla="*/ 20 w 535"/>
                <a:gd name="T75" fmla="*/ 10 h 348"/>
                <a:gd name="T76" fmla="*/ 20 w 535"/>
                <a:gd name="T77" fmla="*/ 5 h 348"/>
                <a:gd name="T78" fmla="*/ 20 w 535"/>
                <a:gd name="T79" fmla="*/ 1 h 348"/>
                <a:gd name="T80" fmla="*/ 20 w 535"/>
                <a:gd name="T81" fmla="*/ 0 h 348"/>
                <a:gd name="T82" fmla="*/ 19 w 535"/>
                <a:gd name="T83" fmla="*/ 0 h 348"/>
                <a:gd name="T84" fmla="*/ 19 w 535"/>
                <a:gd name="T85" fmla="*/ 1 h 348"/>
                <a:gd name="T86" fmla="*/ 17 w 535"/>
                <a:gd name="T87" fmla="*/ 3 h 348"/>
                <a:gd name="T88" fmla="*/ 16 w 535"/>
                <a:gd name="T89" fmla="*/ 4 h 348"/>
                <a:gd name="T90" fmla="*/ 15 w 535"/>
                <a:gd name="T91" fmla="*/ 5 h 348"/>
                <a:gd name="T92" fmla="*/ 13 w 535"/>
                <a:gd name="T93" fmla="*/ 6 h 348"/>
                <a:gd name="T94" fmla="*/ 11 w 535"/>
                <a:gd name="T95" fmla="*/ 6 h 348"/>
                <a:gd name="T96" fmla="*/ 10 w 535"/>
                <a:gd name="T97" fmla="*/ 4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5"/>
                <a:gd name="T148" fmla="*/ 0 h 348"/>
                <a:gd name="T149" fmla="*/ 535 w 535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5" h="348">
                  <a:moveTo>
                    <a:pt x="273" y="37"/>
                  </a:moveTo>
                  <a:lnTo>
                    <a:pt x="249" y="42"/>
                  </a:lnTo>
                  <a:lnTo>
                    <a:pt x="226" y="49"/>
                  </a:lnTo>
                  <a:lnTo>
                    <a:pt x="204" y="54"/>
                  </a:lnTo>
                  <a:lnTo>
                    <a:pt x="181" y="60"/>
                  </a:lnTo>
                  <a:lnTo>
                    <a:pt x="158" y="66"/>
                  </a:lnTo>
                  <a:lnTo>
                    <a:pt x="136" y="71"/>
                  </a:lnTo>
                  <a:lnTo>
                    <a:pt x="113" y="76"/>
                  </a:lnTo>
                  <a:lnTo>
                    <a:pt x="92" y="81"/>
                  </a:lnTo>
                  <a:lnTo>
                    <a:pt x="88" y="81"/>
                  </a:lnTo>
                  <a:lnTo>
                    <a:pt x="79" y="84"/>
                  </a:lnTo>
                  <a:lnTo>
                    <a:pt x="65" y="89"/>
                  </a:lnTo>
                  <a:lnTo>
                    <a:pt x="51" y="99"/>
                  </a:lnTo>
                  <a:lnTo>
                    <a:pt x="34" y="111"/>
                  </a:lnTo>
                  <a:lnTo>
                    <a:pt x="20" y="128"/>
                  </a:lnTo>
                  <a:lnTo>
                    <a:pt x="9" y="148"/>
                  </a:lnTo>
                  <a:lnTo>
                    <a:pt x="3" y="175"/>
                  </a:lnTo>
                  <a:lnTo>
                    <a:pt x="0" y="200"/>
                  </a:lnTo>
                  <a:lnTo>
                    <a:pt x="3" y="224"/>
                  </a:lnTo>
                  <a:lnTo>
                    <a:pt x="10" y="244"/>
                  </a:lnTo>
                  <a:lnTo>
                    <a:pt x="20" y="261"/>
                  </a:lnTo>
                  <a:lnTo>
                    <a:pt x="29" y="274"/>
                  </a:lnTo>
                  <a:lnTo>
                    <a:pt x="37" y="285"/>
                  </a:lnTo>
                  <a:lnTo>
                    <a:pt x="44" y="291"/>
                  </a:lnTo>
                  <a:lnTo>
                    <a:pt x="47" y="294"/>
                  </a:lnTo>
                  <a:lnTo>
                    <a:pt x="51" y="297"/>
                  </a:lnTo>
                  <a:lnTo>
                    <a:pt x="67" y="307"/>
                  </a:lnTo>
                  <a:lnTo>
                    <a:pt x="92" y="320"/>
                  </a:lnTo>
                  <a:lnTo>
                    <a:pt x="130" y="335"/>
                  </a:lnTo>
                  <a:lnTo>
                    <a:pt x="174" y="344"/>
                  </a:lnTo>
                  <a:lnTo>
                    <a:pt x="229" y="348"/>
                  </a:lnTo>
                  <a:lnTo>
                    <a:pt x="292" y="342"/>
                  </a:lnTo>
                  <a:lnTo>
                    <a:pt x="364" y="325"/>
                  </a:lnTo>
                  <a:lnTo>
                    <a:pt x="428" y="291"/>
                  </a:lnTo>
                  <a:lnTo>
                    <a:pt x="475" y="246"/>
                  </a:lnTo>
                  <a:lnTo>
                    <a:pt x="506" y="192"/>
                  </a:lnTo>
                  <a:lnTo>
                    <a:pt x="524" y="137"/>
                  </a:lnTo>
                  <a:lnTo>
                    <a:pt x="531" y="84"/>
                  </a:lnTo>
                  <a:lnTo>
                    <a:pt x="535" y="41"/>
                  </a:lnTo>
                  <a:lnTo>
                    <a:pt x="534" y="11"/>
                  </a:lnTo>
                  <a:lnTo>
                    <a:pt x="534" y="0"/>
                  </a:lnTo>
                  <a:lnTo>
                    <a:pt x="525" y="3"/>
                  </a:lnTo>
                  <a:lnTo>
                    <a:pt x="506" y="13"/>
                  </a:lnTo>
                  <a:lnTo>
                    <a:pt x="473" y="25"/>
                  </a:lnTo>
                  <a:lnTo>
                    <a:pt x="436" y="38"/>
                  </a:lnTo>
                  <a:lnTo>
                    <a:pt x="394" y="47"/>
                  </a:lnTo>
                  <a:lnTo>
                    <a:pt x="350" y="52"/>
                  </a:lnTo>
                  <a:lnTo>
                    <a:pt x="309" y="50"/>
                  </a:lnTo>
                  <a:lnTo>
                    <a:pt x="273" y="37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4" name="Freeform 113"/>
            <p:cNvSpPr>
              <a:spLocks/>
            </p:cNvSpPr>
            <p:nvPr/>
          </p:nvSpPr>
          <p:spPr bwMode="auto">
            <a:xfrm>
              <a:off x="5037" y="2111"/>
              <a:ext cx="149" cy="145"/>
            </a:xfrm>
            <a:custGeom>
              <a:avLst/>
              <a:gdLst>
                <a:gd name="T0" fmla="*/ 8 w 447"/>
                <a:gd name="T1" fmla="*/ 4 h 289"/>
                <a:gd name="T2" fmla="*/ 8 w 447"/>
                <a:gd name="T3" fmla="*/ 5 h 289"/>
                <a:gd name="T4" fmla="*/ 7 w 447"/>
                <a:gd name="T5" fmla="*/ 5 h 289"/>
                <a:gd name="T6" fmla="*/ 6 w 447"/>
                <a:gd name="T7" fmla="*/ 6 h 289"/>
                <a:gd name="T8" fmla="*/ 6 w 447"/>
                <a:gd name="T9" fmla="*/ 7 h 289"/>
                <a:gd name="T10" fmla="*/ 5 w 447"/>
                <a:gd name="T11" fmla="*/ 7 h 289"/>
                <a:gd name="T12" fmla="*/ 4 w 447"/>
                <a:gd name="T13" fmla="*/ 8 h 289"/>
                <a:gd name="T14" fmla="*/ 4 w 447"/>
                <a:gd name="T15" fmla="*/ 8 h 289"/>
                <a:gd name="T16" fmla="*/ 3 w 447"/>
                <a:gd name="T17" fmla="*/ 9 h 289"/>
                <a:gd name="T18" fmla="*/ 3 w 447"/>
                <a:gd name="T19" fmla="*/ 9 h 289"/>
                <a:gd name="T20" fmla="*/ 2 w 447"/>
                <a:gd name="T21" fmla="*/ 9 h 289"/>
                <a:gd name="T22" fmla="*/ 2 w 447"/>
                <a:gd name="T23" fmla="*/ 10 h 289"/>
                <a:gd name="T24" fmla="*/ 2 w 447"/>
                <a:gd name="T25" fmla="*/ 11 h 289"/>
                <a:gd name="T26" fmla="*/ 1 w 447"/>
                <a:gd name="T27" fmla="*/ 12 h 289"/>
                <a:gd name="T28" fmla="*/ 1 w 447"/>
                <a:gd name="T29" fmla="*/ 14 h 289"/>
                <a:gd name="T30" fmla="*/ 0 w 447"/>
                <a:gd name="T31" fmla="*/ 16 h 289"/>
                <a:gd name="T32" fmla="*/ 0 w 447"/>
                <a:gd name="T33" fmla="*/ 19 h 289"/>
                <a:gd name="T34" fmla="*/ 0 w 447"/>
                <a:gd name="T35" fmla="*/ 21 h 289"/>
                <a:gd name="T36" fmla="*/ 0 w 447"/>
                <a:gd name="T37" fmla="*/ 24 h 289"/>
                <a:gd name="T38" fmla="*/ 0 w 447"/>
                <a:gd name="T39" fmla="*/ 26 h 289"/>
                <a:gd name="T40" fmla="*/ 1 w 447"/>
                <a:gd name="T41" fmla="*/ 28 h 289"/>
                <a:gd name="T42" fmla="*/ 1 w 447"/>
                <a:gd name="T43" fmla="*/ 29 h 289"/>
                <a:gd name="T44" fmla="*/ 1 w 447"/>
                <a:gd name="T45" fmla="*/ 30 h 289"/>
                <a:gd name="T46" fmla="*/ 1 w 447"/>
                <a:gd name="T47" fmla="*/ 31 h 289"/>
                <a:gd name="T48" fmla="*/ 2 w 447"/>
                <a:gd name="T49" fmla="*/ 31 h 289"/>
                <a:gd name="T50" fmla="*/ 2 w 447"/>
                <a:gd name="T51" fmla="*/ 32 h 289"/>
                <a:gd name="T52" fmla="*/ 2 w 447"/>
                <a:gd name="T53" fmla="*/ 33 h 289"/>
                <a:gd name="T54" fmla="*/ 3 w 447"/>
                <a:gd name="T55" fmla="*/ 34 h 289"/>
                <a:gd name="T56" fmla="*/ 4 w 447"/>
                <a:gd name="T57" fmla="*/ 35 h 289"/>
                <a:gd name="T58" fmla="*/ 5 w 447"/>
                <a:gd name="T59" fmla="*/ 36 h 289"/>
                <a:gd name="T60" fmla="*/ 7 w 447"/>
                <a:gd name="T61" fmla="*/ 37 h 289"/>
                <a:gd name="T62" fmla="*/ 9 w 447"/>
                <a:gd name="T63" fmla="*/ 36 h 289"/>
                <a:gd name="T64" fmla="*/ 11 w 447"/>
                <a:gd name="T65" fmla="*/ 34 h 289"/>
                <a:gd name="T66" fmla="*/ 13 w 447"/>
                <a:gd name="T67" fmla="*/ 31 h 289"/>
                <a:gd name="T68" fmla="*/ 15 w 447"/>
                <a:gd name="T69" fmla="*/ 26 h 289"/>
                <a:gd name="T70" fmla="*/ 16 w 447"/>
                <a:gd name="T71" fmla="*/ 20 h 289"/>
                <a:gd name="T72" fmla="*/ 16 w 447"/>
                <a:gd name="T73" fmla="*/ 15 h 289"/>
                <a:gd name="T74" fmla="*/ 16 w 447"/>
                <a:gd name="T75" fmla="*/ 9 h 289"/>
                <a:gd name="T76" fmla="*/ 17 w 447"/>
                <a:gd name="T77" fmla="*/ 5 h 289"/>
                <a:gd name="T78" fmla="*/ 17 w 447"/>
                <a:gd name="T79" fmla="*/ 2 h 289"/>
                <a:gd name="T80" fmla="*/ 17 w 447"/>
                <a:gd name="T81" fmla="*/ 0 h 289"/>
                <a:gd name="T82" fmla="*/ 16 w 447"/>
                <a:gd name="T83" fmla="*/ 1 h 289"/>
                <a:gd name="T84" fmla="*/ 16 w 447"/>
                <a:gd name="T85" fmla="*/ 2 h 289"/>
                <a:gd name="T86" fmla="*/ 15 w 447"/>
                <a:gd name="T87" fmla="*/ 3 h 289"/>
                <a:gd name="T88" fmla="*/ 14 w 447"/>
                <a:gd name="T89" fmla="*/ 4 h 289"/>
                <a:gd name="T90" fmla="*/ 12 w 447"/>
                <a:gd name="T91" fmla="*/ 5 h 289"/>
                <a:gd name="T92" fmla="*/ 11 w 447"/>
                <a:gd name="T93" fmla="*/ 6 h 289"/>
                <a:gd name="T94" fmla="*/ 10 w 447"/>
                <a:gd name="T95" fmla="*/ 6 h 289"/>
                <a:gd name="T96" fmla="*/ 8 w 447"/>
                <a:gd name="T97" fmla="*/ 4 h 2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47"/>
                <a:gd name="T148" fmla="*/ 0 h 289"/>
                <a:gd name="T149" fmla="*/ 447 w 447"/>
                <a:gd name="T150" fmla="*/ 289 h 2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47" h="289">
                  <a:moveTo>
                    <a:pt x="228" y="31"/>
                  </a:moveTo>
                  <a:lnTo>
                    <a:pt x="208" y="35"/>
                  </a:lnTo>
                  <a:lnTo>
                    <a:pt x="190" y="40"/>
                  </a:lnTo>
                  <a:lnTo>
                    <a:pt x="171" y="45"/>
                  </a:lnTo>
                  <a:lnTo>
                    <a:pt x="153" y="51"/>
                  </a:lnTo>
                  <a:lnTo>
                    <a:pt x="133" y="54"/>
                  </a:lnTo>
                  <a:lnTo>
                    <a:pt x="115" y="58"/>
                  </a:lnTo>
                  <a:lnTo>
                    <a:pt x="96" y="62"/>
                  </a:lnTo>
                  <a:lnTo>
                    <a:pt x="78" y="67"/>
                  </a:lnTo>
                  <a:lnTo>
                    <a:pt x="74" y="67"/>
                  </a:lnTo>
                  <a:lnTo>
                    <a:pt x="67" y="70"/>
                  </a:lnTo>
                  <a:lnTo>
                    <a:pt x="56" y="74"/>
                  </a:lnTo>
                  <a:lnTo>
                    <a:pt x="44" y="83"/>
                  </a:lnTo>
                  <a:lnTo>
                    <a:pt x="30" y="92"/>
                  </a:lnTo>
                  <a:lnTo>
                    <a:pt x="17" y="107"/>
                  </a:lnTo>
                  <a:lnTo>
                    <a:pt x="8" y="124"/>
                  </a:lnTo>
                  <a:lnTo>
                    <a:pt x="2" y="146"/>
                  </a:lnTo>
                  <a:lnTo>
                    <a:pt x="0" y="167"/>
                  </a:lnTo>
                  <a:lnTo>
                    <a:pt x="3" y="188"/>
                  </a:lnTo>
                  <a:lnTo>
                    <a:pt x="9" y="203"/>
                  </a:lnTo>
                  <a:lnTo>
                    <a:pt x="17" y="219"/>
                  </a:lnTo>
                  <a:lnTo>
                    <a:pt x="24" y="229"/>
                  </a:lnTo>
                  <a:lnTo>
                    <a:pt x="33" y="239"/>
                  </a:lnTo>
                  <a:lnTo>
                    <a:pt x="39" y="244"/>
                  </a:lnTo>
                  <a:lnTo>
                    <a:pt x="41" y="246"/>
                  </a:lnTo>
                  <a:lnTo>
                    <a:pt x="46" y="249"/>
                  </a:lnTo>
                  <a:lnTo>
                    <a:pt x="58" y="257"/>
                  </a:lnTo>
                  <a:lnTo>
                    <a:pt x="80" y="267"/>
                  </a:lnTo>
                  <a:lnTo>
                    <a:pt x="111" y="279"/>
                  </a:lnTo>
                  <a:lnTo>
                    <a:pt x="147" y="286"/>
                  </a:lnTo>
                  <a:lnTo>
                    <a:pt x="192" y="289"/>
                  </a:lnTo>
                  <a:lnTo>
                    <a:pt x="245" y="286"/>
                  </a:lnTo>
                  <a:lnTo>
                    <a:pt x="305" y="272"/>
                  </a:lnTo>
                  <a:lnTo>
                    <a:pt x="358" y="244"/>
                  </a:lnTo>
                  <a:lnTo>
                    <a:pt x="397" y="206"/>
                  </a:lnTo>
                  <a:lnTo>
                    <a:pt x="423" y="160"/>
                  </a:lnTo>
                  <a:lnTo>
                    <a:pt x="438" y="115"/>
                  </a:lnTo>
                  <a:lnTo>
                    <a:pt x="444" y="70"/>
                  </a:lnTo>
                  <a:lnTo>
                    <a:pt x="447" y="34"/>
                  </a:lnTo>
                  <a:lnTo>
                    <a:pt x="447" y="9"/>
                  </a:lnTo>
                  <a:lnTo>
                    <a:pt x="447" y="0"/>
                  </a:lnTo>
                  <a:lnTo>
                    <a:pt x="439" y="2"/>
                  </a:lnTo>
                  <a:lnTo>
                    <a:pt x="423" y="10"/>
                  </a:lnTo>
                  <a:lnTo>
                    <a:pt x="397" y="20"/>
                  </a:lnTo>
                  <a:lnTo>
                    <a:pt x="366" y="32"/>
                  </a:lnTo>
                  <a:lnTo>
                    <a:pt x="329" y="40"/>
                  </a:lnTo>
                  <a:lnTo>
                    <a:pt x="294" y="44"/>
                  </a:lnTo>
                  <a:lnTo>
                    <a:pt x="259" y="41"/>
                  </a:lnTo>
                  <a:lnTo>
                    <a:pt x="228" y="31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5" name="Freeform 114"/>
            <p:cNvSpPr>
              <a:spLocks/>
            </p:cNvSpPr>
            <p:nvPr/>
          </p:nvSpPr>
          <p:spPr bwMode="auto">
            <a:xfrm>
              <a:off x="5052" y="2129"/>
              <a:ext cx="119" cy="114"/>
            </a:xfrm>
            <a:custGeom>
              <a:avLst/>
              <a:gdLst>
                <a:gd name="T0" fmla="*/ 7 w 358"/>
                <a:gd name="T1" fmla="*/ 3 h 228"/>
                <a:gd name="T2" fmla="*/ 6 w 358"/>
                <a:gd name="T3" fmla="*/ 4 h 228"/>
                <a:gd name="T4" fmla="*/ 6 w 358"/>
                <a:gd name="T5" fmla="*/ 4 h 228"/>
                <a:gd name="T6" fmla="*/ 5 w 358"/>
                <a:gd name="T7" fmla="*/ 5 h 228"/>
                <a:gd name="T8" fmla="*/ 5 w 358"/>
                <a:gd name="T9" fmla="*/ 5 h 228"/>
                <a:gd name="T10" fmla="*/ 4 w 358"/>
                <a:gd name="T11" fmla="*/ 6 h 228"/>
                <a:gd name="T12" fmla="*/ 3 w 358"/>
                <a:gd name="T13" fmla="*/ 6 h 228"/>
                <a:gd name="T14" fmla="*/ 3 w 358"/>
                <a:gd name="T15" fmla="*/ 6 h 228"/>
                <a:gd name="T16" fmla="*/ 2 w 358"/>
                <a:gd name="T17" fmla="*/ 7 h 228"/>
                <a:gd name="T18" fmla="*/ 2 w 358"/>
                <a:gd name="T19" fmla="*/ 7 h 228"/>
                <a:gd name="T20" fmla="*/ 2 w 358"/>
                <a:gd name="T21" fmla="*/ 7 h 228"/>
                <a:gd name="T22" fmla="*/ 2 w 358"/>
                <a:gd name="T23" fmla="*/ 7 h 228"/>
                <a:gd name="T24" fmla="*/ 1 w 358"/>
                <a:gd name="T25" fmla="*/ 8 h 228"/>
                <a:gd name="T26" fmla="*/ 1 w 358"/>
                <a:gd name="T27" fmla="*/ 9 h 228"/>
                <a:gd name="T28" fmla="*/ 1 w 358"/>
                <a:gd name="T29" fmla="*/ 11 h 228"/>
                <a:gd name="T30" fmla="*/ 0 w 358"/>
                <a:gd name="T31" fmla="*/ 12 h 228"/>
                <a:gd name="T32" fmla="*/ 0 w 358"/>
                <a:gd name="T33" fmla="*/ 14 h 228"/>
                <a:gd name="T34" fmla="*/ 0 w 358"/>
                <a:gd name="T35" fmla="*/ 17 h 228"/>
                <a:gd name="T36" fmla="*/ 0 w 358"/>
                <a:gd name="T37" fmla="*/ 19 h 228"/>
                <a:gd name="T38" fmla="*/ 0 w 358"/>
                <a:gd name="T39" fmla="*/ 20 h 228"/>
                <a:gd name="T40" fmla="*/ 1 w 358"/>
                <a:gd name="T41" fmla="*/ 22 h 228"/>
                <a:gd name="T42" fmla="*/ 1 w 358"/>
                <a:gd name="T43" fmla="*/ 23 h 228"/>
                <a:gd name="T44" fmla="*/ 1 w 358"/>
                <a:gd name="T45" fmla="*/ 24 h 228"/>
                <a:gd name="T46" fmla="*/ 1 w 358"/>
                <a:gd name="T47" fmla="*/ 24 h 228"/>
                <a:gd name="T48" fmla="*/ 1 w 358"/>
                <a:gd name="T49" fmla="*/ 25 h 228"/>
                <a:gd name="T50" fmla="*/ 1 w 358"/>
                <a:gd name="T51" fmla="*/ 25 h 228"/>
                <a:gd name="T52" fmla="*/ 2 w 358"/>
                <a:gd name="T53" fmla="*/ 26 h 228"/>
                <a:gd name="T54" fmla="*/ 2 w 358"/>
                <a:gd name="T55" fmla="*/ 27 h 228"/>
                <a:gd name="T56" fmla="*/ 3 w 358"/>
                <a:gd name="T57" fmla="*/ 28 h 228"/>
                <a:gd name="T58" fmla="*/ 4 w 358"/>
                <a:gd name="T59" fmla="*/ 29 h 228"/>
                <a:gd name="T60" fmla="*/ 6 w 358"/>
                <a:gd name="T61" fmla="*/ 29 h 228"/>
                <a:gd name="T62" fmla="*/ 7 w 358"/>
                <a:gd name="T63" fmla="*/ 28 h 228"/>
                <a:gd name="T64" fmla="*/ 9 w 358"/>
                <a:gd name="T65" fmla="*/ 27 h 228"/>
                <a:gd name="T66" fmla="*/ 11 w 358"/>
                <a:gd name="T67" fmla="*/ 24 h 228"/>
                <a:gd name="T68" fmla="*/ 12 w 358"/>
                <a:gd name="T69" fmla="*/ 21 h 228"/>
                <a:gd name="T70" fmla="*/ 12 w 358"/>
                <a:gd name="T71" fmla="*/ 15 h 228"/>
                <a:gd name="T72" fmla="*/ 13 w 358"/>
                <a:gd name="T73" fmla="*/ 12 h 228"/>
                <a:gd name="T74" fmla="*/ 13 w 358"/>
                <a:gd name="T75" fmla="*/ 7 h 228"/>
                <a:gd name="T76" fmla="*/ 13 w 358"/>
                <a:gd name="T77" fmla="*/ 4 h 228"/>
                <a:gd name="T78" fmla="*/ 13 w 358"/>
                <a:gd name="T79" fmla="*/ 1 h 228"/>
                <a:gd name="T80" fmla="*/ 13 w 358"/>
                <a:gd name="T81" fmla="*/ 0 h 228"/>
                <a:gd name="T82" fmla="*/ 13 w 358"/>
                <a:gd name="T83" fmla="*/ 1 h 228"/>
                <a:gd name="T84" fmla="*/ 12 w 358"/>
                <a:gd name="T85" fmla="*/ 1 h 228"/>
                <a:gd name="T86" fmla="*/ 12 w 358"/>
                <a:gd name="T87" fmla="*/ 2 h 228"/>
                <a:gd name="T88" fmla="*/ 11 w 358"/>
                <a:gd name="T89" fmla="*/ 4 h 228"/>
                <a:gd name="T90" fmla="*/ 10 w 358"/>
                <a:gd name="T91" fmla="*/ 4 h 228"/>
                <a:gd name="T92" fmla="*/ 9 w 358"/>
                <a:gd name="T93" fmla="*/ 4 h 228"/>
                <a:gd name="T94" fmla="*/ 8 w 358"/>
                <a:gd name="T95" fmla="*/ 4 h 228"/>
                <a:gd name="T96" fmla="*/ 7 w 358"/>
                <a:gd name="T97" fmla="*/ 3 h 2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58"/>
                <a:gd name="T148" fmla="*/ 0 h 228"/>
                <a:gd name="T149" fmla="*/ 358 w 358"/>
                <a:gd name="T150" fmla="*/ 228 h 22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58" h="228">
                  <a:moveTo>
                    <a:pt x="182" y="22"/>
                  </a:moveTo>
                  <a:lnTo>
                    <a:pt x="166" y="26"/>
                  </a:lnTo>
                  <a:lnTo>
                    <a:pt x="152" y="30"/>
                  </a:lnTo>
                  <a:lnTo>
                    <a:pt x="137" y="34"/>
                  </a:lnTo>
                  <a:lnTo>
                    <a:pt x="122" y="39"/>
                  </a:lnTo>
                  <a:lnTo>
                    <a:pt x="107" y="42"/>
                  </a:lnTo>
                  <a:lnTo>
                    <a:pt x="93" y="46"/>
                  </a:lnTo>
                  <a:lnTo>
                    <a:pt x="77" y="48"/>
                  </a:lnTo>
                  <a:lnTo>
                    <a:pt x="63" y="52"/>
                  </a:lnTo>
                  <a:lnTo>
                    <a:pt x="60" y="52"/>
                  </a:lnTo>
                  <a:lnTo>
                    <a:pt x="53" y="53"/>
                  </a:lnTo>
                  <a:lnTo>
                    <a:pt x="45" y="57"/>
                  </a:lnTo>
                  <a:lnTo>
                    <a:pt x="35" y="64"/>
                  </a:lnTo>
                  <a:lnTo>
                    <a:pt x="24" y="72"/>
                  </a:lnTo>
                  <a:lnTo>
                    <a:pt x="14" y="83"/>
                  </a:lnTo>
                  <a:lnTo>
                    <a:pt x="5" y="96"/>
                  </a:lnTo>
                  <a:lnTo>
                    <a:pt x="2" y="115"/>
                  </a:lnTo>
                  <a:lnTo>
                    <a:pt x="0" y="132"/>
                  </a:lnTo>
                  <a:lnTo>
                    <a:pt x="2" y="147"/>
                  </a:lnTo>
                  <a:lnTo>
                    <a:pt x="7" y="160"/>
                  </a:lnTo>
                  <a:lnTo>
                    <a:pt x="14" y="174"/>
                  </a:lnTo>
                  <a:lnTo>
                    <a:pt x="19" y="181"/>
                  </a:lnTo>
                  <a:lnTo>
                    <a:pt x="25" y="188"/>
                  </a:lnTo>
                  <a:lnTo>
                    <a:pt x="29" y="192"/>
                  </a:lnTo>
                  <a:lnTo>
                    <a:pt x="32" y="194"/>
                  </a:lnTo>
                  <a:lnTo>
                    <a:pt x="35" y="197"/>
                  </a:lnTo>
                  <a:lnTo>
                    <a:pt x="46" y="204"/>
                  </a:lnTo>
                  <a:lnTo>
                    <a:pt x="62" y="211"/>
                  </a:lnTo>
                  <a:lnTo>
                    <a:pt x="87" y="221"/>
                  </a:lnTo>
                  <a:lnTo>
                    <a:pt x="117" y="226"/>
                  </a:lnTo>
                  <a:lnTo>
                    <a:pt x="154" y="228"/>
                  </a:lnTo>
                  <a:lnTo>
                    <a:pt x="196" y="224"/>
                  </a:lnTo>
                  <a:lnTo>
                    <a:pt x="244" y="214"/>
                  </a:lnTo>
                  <a:lnTo>
                    <a:pt x="286" y="192"/>
                  </a:lnTo>
                  <a:lnTo>
                    <a:pt x="317" y="162"/>
                  </a:lnTo>
                  <a:lnTo>
                    <a:pt x="337" y="127"/>
                  </a:lnTo>
                  <a:lnTo>
                    <a:pt x="350" y="91"/>
                  </a:lnTo>
                  <a:lnTo>
                    <a:pt x="355" y="56"/>
                  </a:lnTo>
                  <a:lnTo>
                    <a:pt x="358" y="27"/>
                  </a:lnTo>
                  <a:lnTo>
                    <a:pt x="358" y="6"/>
                  </a:lnTo>
                  <a:lnTo>
                    <a:pt x="358" y="0"/>
                  </a:lnTo>
                  <a:lnTo>
                    <a:pt x="353" y="1"/>
                  </a:lnTo>
                  <a:lnTo>
                    <a:pt x="338" y="8"/>
                  </a:lnTo>
                  <a:lnTo>
                    <a:pt x="317" y="16"/>
                  </a:lnTo>
                  <a:lnTo>
                    <a:pt x="293" y="25"/>
                  </a:lnTo>
                  <a:lnTo>
                    <a:pt x="264" y="30"/>
                  </a:lnTo>
                  <a:lnTo>
                    <a:pt x="235" y="32"/>
                  </a:lnTo>
                  <a:lnTo>
                    <a:pt x="206" y="31"/>
                  </a:lnTo>
                  <a:lnTo>
                    <a:pt x="182" y="22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6" name="Freeform 115"/>
            <p:cNvSpPr>
              <a:spLocks/>
            </p:cNvSpPr>
            <p:nvPr/>
          </p:nvSpPr>
          <p:spPr bwMode="auto">
            <a:xfrm>
              <a:off x="4722" y="2075"/>
              <a:ext cx="177" cy="195"/>
            </a:xfrm>
            <a:custGeom>
              <a:avLst/>
              <a:gdLst>
                <a:gd name="T0" fmla="*/ 10 w 531"/>
                <a:gd name="T1" fmla="*/ 4 h 389"/>
                <a:gd name="T2" fmla="*/ 11 w 531"/>
                <a:gd name="T3" fmla="*/ 4 h 389"/>
                <a:gd name="T4" fmla="*/ 11 w 531"/>
                <a:gd name="T5" fmla="*/ 5 h 389"/>
                <a:gd name="T6" fmla="*/ 12 w 531"/>
                <a:gd name="T7" fmla="*/ 6 h 389"/>
                <a:gd name="T8" fmla="*/ 13 w 531"/>
                <a:gd name="T9" fmla="*/ 7 h 389"/>
                <a:gd name="T10" fmla="*/ 14 w 531"/>
                <a:gd name="T11" fmla="*/ 7 h 389"/>
                <a:gd name="T12" fmla="*/ 15 w 531"/>
                <a:gd name="T13" fmla="*/ 8 h 389"/>
                <a:gd name="T14" fmla="*/ 15 w 531"/>
                <a:gd name="T15" fmla="*/ 9 h 389"/>
                <a:gd name="T16" fmla="*/ 16 w 531"/>
                <a:gd name="T17" fmla="*/ 9 h 389"/>
                <a:gd name="T18" fmla="*/ 16 w 531"/>
                <a:gd name="T19" fmla="*/ 9 h 389"/>
                <a:gd name="T20" fmla="*/ 17 w 531"/>
                <a:gd name="T21" fmla="*/ 10 h 389"/>
                <a:gd name="T22" fmla="*/ 17 w 531"/>
                <a:gd name="T23" fmla="*/ 10 h 389"/>
                <a:gd name="T24" fmla="*/ 18 w 531"/>
                <a:gd name="T25" fmla="*/ 12 h 389"/>
                <a:gd name="T26" fmla="*/ 18 w 531"/>
                <a:gd name="T27" fmla="*/ 13 h 389"/>
                <a:gd name="T28" fmla="*/ 19 w 531"/>
                <a:gd name="T29" fmla="*/ 15 h 389"/>
                <a:gd name="T30" fmla="*/ 19 w 531"/>
                <a:gd name="T31" fmla="*/ 18 h 389"/>
                <a:gd name="T32" fmla="*/ 20 w 531"/>
                <a:gd name="T33" fmla="*/ 22 h 389"/>
                <a:gd name="T34" fmla="*/ 20 w 531"/>
                <a:gd name="T35" fmla="*/ 26 h 389"/>
                <a:gd name="T36" fmla="*/ 20 w 531"/>
                <a:gd name="T37" fmla="*/ 29 h 389"/>
                <a:gd name="T38" fmla="*/ 19 w 531"/>
                <a:gd name="T39" fmla="*/ 33 h 389"/>
                <a:gd name="T40" fmla="*/ 19 w 531"/>
                <a:gd name="T41" fmla="*/ 35 h 389"/>
                <a:gd name="T42" fmla="*/ 19 w 531"/>
                <a:gd name="T43" fmla="*/ 37 h 389"/>
                <a:gd name="T44" fmla="*/ 18 w 531"/>
                <a:gd name="T45" fmla="*/ 39 h 389"/>
                <a:gd name="T46" fmla="*/ 18 w 531"/>
                <a:gd name="T47" fmla="*/ 40 h 389"/>
                <a:gd name="T48" fmla="*/ 18 w 531"/>
                <a:gd name="T49" fmla="*/ 40 h 389"/>
                <a:gd name="T50" fmla="*/ 18 w 531"/>
                <a:gd name="T51" fmla="*/ 41 h 389"/>
                <a:gd name="T52" fmla="*/ 17 w 531"/>
                <a:gd name="T53" fmla="*/ 42 h 389"/>
                <a:gd name="T54" fmla="*/ 16 w 531"/>
                <a:gd name="T55" fmla="*/ 44 h 389"/>
                <a:gd name="T56" fmla="*/ 15 w 531"/>
                <a:gd name="T57" fmla="*/ 46 h 389"/>
                <a:gd name="T58" fmla="*/ 13 w 531"/>
                <a:gd name="T59" fmla="*/ 48 h 389"/>
                <a:gd name="T60" fmla="*/ 11 w 531"/>
                <a:gd name="T61" fmla="*/ 49 h 389"/>
                <a:gd name="T62" fmla="*/ 9 w 531"/>
                <a:gd name="T63" fmla="*/ 49 h 389"/>
                <a:gd name="T64" fmla="*/ 6 w 531"/>
                <a:gd name="T65" fmla="*/ 47 h 389"/>
                <a:gd name="T66" fmla="*/ 4 w 531"/>
                <a:gd name="T67" fmla="*/ 42 h 389"/>
                <a:gd name="T68" fmla="*/ 2 w 531"/>
                <a:gd name="T69" fmla="*/ 36 h 389"/>
                <a:gd name="T70" fmla="*/ 1 w 531"/>
                <a:gd name="T71" fmla="*/ 28 h 389"/>
                <a:gd name="T72" fmla="*/ 0 w 531"/>
                <a:gd name="T73" fmla="*/ 20 h 389"/>
                <a:gd name="T74" fmla="*/ 0 w 531"/>
                <a:gd name="T75" fmla="*/ 13 h 389"/>
                <a:gd name="T76" fmla="*/ 0 w 531"/>
                <a:gd name="T77" fmla="*/ 6 h 389"/>
                <a:gd name="T78" fmla="*/ 0 w 531"/>
                <a:gd name="T79" fmla="*/ 2 h 389"/>
                <a:gd name="T80" fmla="*/ 0 w 531"/>
                <a:gd name="T81" fmla="*/ 0 h 389"/>
                <a:gd name="T82" fmla="*/ 0 w 531"/>
                <a:gd name="T83" fmla="*/ 1 h 389"/>
                <a:gd name="T84" fmla="*/ 1 w 531"/>
                <a:gd name="T85" fmla="*/ 2 h 389"/>
                <a:gd name="T86" fmla="*/ 2 w 531"/>
                <a:gd name="T87" fmla="*/ 4 h 389"/>
                <a:gd name="T88" fmla="*/ 4 w 531"/>
                <a:gd name="T89" fmla="*/ 5 h 389"/>
                <a:gd name="T90" fmla="*/ 5 w 531"/>
                <a:gd name="T91" fmla="*/ 6 h 389"/>
                <a:gd name="T92" fmla="*/ 7 w 531"/>
                <a:gd name="T93" fmla="*/ 7 h 389"/>
                <a:gd name="T94" fmla="*/ 8 w 531"/>
                <a:gd name="T95" fmla="*/ 6 h 389"/>
                <a:gd name="T96" fmla="*/ 10 w 531"/>
                <a:gd name="T97" fmla="*/ 4 h 38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31"/>
                <a:gd name="T148" fmla="*/ 0 h 389"/>
                <a:gd name="T149" fmla="*/ 531 w 531"/>
                <a:gd name="T150" fmla="*/ 389 h 38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31" h="389">
                  <a:moveTo>
                    <a:pt x="263" y="27"/>
                  </a:moveTo>
                  <a:lnTo>
                    <a:pt x="284" y="32"/>
                  </a:lnTo>
                  <a:lnTo>
                    <a:pt x="306" y="39"/>
                  </a:lnTo>
                  <a:lnTo>
                    <a:pt x="329" y="44"/>
                  </a:lnTo>
                  <a:lnTo>
                    <a:pt x="352" y="51"/>
                  </a:lnTo>
                  <a:lnTo>
                    <a:pt x="373" y="56"/>
                  </a:lnTo>
                  <a:lnTo>
                    <a:pt x="395" y="61"/>
                  </a:lnTo>
                  <a:lnTo>
                    <a:pt x="418" y="65"/>
                  </a:lnTo>
                  <a:lnTo>
                    <a:pt x="442" y="70"/>
                  </a:lnTo>
                  <a:lnTo>
                    <a:pt x="445" y="70"/>
                  </a:lnTo>
                  <a:lnTo>
                    <a:pt x="453" y="73"/>
                  </a:lnTo>
                  <a:lnTo>
                    <a:pt x="465" y="78"/>
                  </a:lnTo>
                  <a:lnTo>
                    <a:pt x="481" y="89"/>
                  </a:lnTo>
                  <a:lnTo>
                    <a:pt x="496" y="102"/>
                  </a:lnTo>
                  <a:lnTo>
                    <a:pt x="511" y="120"/>
                  </a:lnTo>
                  <a:lnTo>
                    <a:pt x="522" y="143"/>
                  </a:lnTo>
                  <a:lnTo>
                    <a:pt x="531" y="175"/>
                  </a:lnTo>
                  <a:lnTo>
                    <a:pt x="531" y="205"/>
                  </a:lnTo>
                  <a:lnTo>
                    <a:pt x="527" y="232"/>
                  </a:lnTo>
                  <a:lnTo>
                    <a:pt x="518" y="257"/>
                  </a:lnTo>
                  <a:lnTo>
                    <a:pt x="511" y="278"/>
                  </a:lnTo>
                  <a:lnTo>
                    <a:pt x="501" y="294"/>
                  </a:lnTo>
                  <a:lnTo>
                    <a:pt x="493" y="307"/>
                  </a:lnTo>
                  <a:lnTo>
                    <a:pt x="487" y="313"/>
                  </a:lnTo>
                  <a:lnTo>
                    <a:pt x="486" y="317"/>
                  </a:lnTo>
                  <a:lnTo>
                    <a:pt x="479" y="321"/>
                  </a:lnTo>
                  <a:lnTo>
                    <a:pt x="463" y="334"/>
                  </a:lnTo>
                  <a:lnTo>
                    <a:pt x="436" y="350"/>
                  </a:lnTo>
                  <a:lnTo>
                    <a:pt x="402" y="368"/>
                  </a:lnTo>
                  <a:lnTo>
                    <a:pt x="356" y="381"/>
                  </a:lnTo>
                  <a:lnTo>
                    <a:pt x="302" y="389"/>
                  </a:lnTo>
                  <a:lnTo>
                    <a:pt x="240" y="386"/>
                  </a:lnTo>
                  <a:lnTo>
                    <a:pt x="171" y="371"/>
                  </a:lnTo>
                  <a:lnTo>
                    <a:pt x="106" y="335"/>
                  </a:lnTo>
                  <a:lnTo>
                    <a:pt x="61" y="284"/>
                  </a:lnTo>
                  <a:lnTo>
                    <a:pt x="30" y="223"/>
                  </a:lnTo>
                  <a:lnTo>
                    <a:pt x="13" y="160"/>
                  </a:lnTo>
                  <a:lnTo>
                    <a:pt x="2" y="98"/>
                  </a:lnTo>
                  <a:lnTo>
                    <a:pt x="0" y="48"/>
                  </a:lnTo>
                  <a:lnTo>
                    <a:pt x="2" y="12"/>
                  </a:lnTo>
                  <a:lnTo>
                    <a:pt x="3" y="0"/>
                  </a:lnTo>
                  <a:lnTo>
                    <a:pt x="10" y="2"/>
                  </a:lnTo>
                  <a:lnTo>
                    <a:pt x="30" y="13"/>
                  </a:lnTo>
                  <a:lnTo>
                    <a:pt x="59" y="26"/>
                  </a:lnTo>
                  <a:lnTo>
                    <a:pt x="98" y="39"/>
                  </a:lnTo>
                  <a:lnTo>
                    <a:pt x="138" y="48"/>
                  </a:lnTo>
                  <a:lnTo>
                    <a:pt x="182" y="51"/>
                  </a:lnTo>
                  <a:lnTo>
                    <a:pt x="223" y="44"/>
                  </a:lnTo>
                  <a:lnTo>
                    <a:pt x="263" y="27"/>
                  </a:lnTo>
                  <a:close/>
                </a:path>
              </a:pathLst>
            </a:custGeom>
            <a:solidFill>
              <a:srgbClr val="F5C9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7" name="Freeform 116"/>
            <p:cNvSpPr>
              <a:spLocks/>
            </p:cNvSpPr>
            <p:nvPr/>
          </p:nvSpPr>
          <p:spPr bwMode="auto">
            <a:xfrm>
              <a:off x="4734" y="2091"/>
              <a:ext cx="152" cy="166"/>
            </a:xfrm>
            <a:custGeom>
              <a:avLst/>
              <a:gdLst>
                <a:gd name="T0" fmla="*/ 8 w 454"/>
                <a:gd name="T1" fmla="*/ 3 h 332"/>
                <a:gd name="T2" fmla="*/ 9 w 454"/>
                <a:gd name="T3" fmla="*/ 3 h 332"/>
                <a:gd name="T4" fmla="*/ 10 w 454"/>
                <a:gd name="T5" fmla="*/ 5 h 332"/>
                <a:gd name="T6" fmla="*/ 10 w 454"/>
                <a:gd name="T7" fmla="*/ 5 h 332"/>
                <a:gd name="T8" fmla="*/ 11 w 454"/>
                <a:gd name="T9" fmla="*/ 5 h 332"/>
                <a:gd name="T10" fmla="*/ 12 w 454"/>
                <a:gd name="T11" fmla="*/ 5 h 332"/>
                <a:gd name="T12" fmla="*/ 13 w 454"/>
                <a:gd name="T13" fmla="*/ 6 h 332"/>
                <a:gd name="T14" fmla="*/ 13 w 454"/>
                <a:gd name="T15" fmla="*/ 6 h 332"/>
                <a:gd name="T16" fmla="*/ 14 w 454"/>
                <a:gd name="T17" fmla="*/ 7 h 332"/>
                <a:gd name="T18" fmla="*/ 14 w 454"/>
                <a:gd name="T19" fmla="*/ 7 h 332"/>
                <a:gd name="T20" fmla="*/ 15 w 454"/>
                <a:gd name="T21" fmla="*/ 7 h 332"/>
                <a:gd name="T22" fmla="*/ 15 w 454"/>
                <a:gd name="T23" fmla="*/ 9 h 332"/>
                <a:gd name="T24" fmla="*/ 15 w 454"/>
                <a:gd name="T25" fmla="*/ 10 h 332"/>
                <a:gd name="T26" fmla="*/ 16 w 454"/>
                <a:gd name="T27" fmla="*/ 10 h 332"/>
                <a:gd name="T28" fmla="*/ 16 w 454"/>
                <a:gd name="T29" fmla="*/ 12 h 332"/>
                <a:gd name="T30" fmla="*/ 17 w 454"/>
                <a:gd name="T31" fmla="*/ 15 h 332"/>
                <a:gd name="T32" fmla="*/ 17 w 454"/>
                <a:gd name="T33" fmla="*/ 19 h 332"/>
                <a:gd name="T34" fmla="*/ 17 w 454"/>
                <a:gd name="T35" fmla="*/ 21 h 332"/>
                <a:gd name="T36" fmla="*/ 17 w 454"/>
                <a:gd name="T37" fmla="*/ 24 h 332"/>
                <a:gd name="T38" fmla="*/ 17 w 454"/>
                <a:gd name="T39" fmla="*/ 27 h 332"/>
                <a:gd name="T40" fmla="*/ 16 w 454"/>
                <a:gd name="T41" fmla="*/ 29 h 332"/>
                <a:gd name="T42" fmla="*/ 16 w 454"/>
                <a:gd name="T43" fmla="*/ 31 h 332"/>
                <a:gd name="T44" fmla="*/ 16 w 454"/>
                <a:gd name="T45" fmla="*/ 33 h 332"/>
                <a:gd name="T46" fmla="*/ 16 w 454"/>
                <a:gd name="T47" fmla="*/ 34 h 332"/>
                <a:gd name="T48" fmla="*/ 16 w 454"/>
                <a:gd name="T49" fmla="*/ 34 h 332"/>
                <a:gd name="T50" fmla="*/ 15 w 454"/>
                <a:gd name="T51" fmla="*/ 35 h 332"/>
                <a:gd name="T52" fmla="*/ 15 w 454"/>
                <a:gd name="T53" fmla="*/ 36 h 332"/>
                <a:gd name="T54" fmla="*/ 14 w 454"/>
                <a:gd name="T55" fmla="*/ 38 h 332"/>
                <a:gd name="T56" fmla="*/ 13 w 454"/>
                <a:gd name="T57" fmla="*/ 40 h 332"/>
                <a:gd name="T58" fmla="*/ 11 w 454"/>
                <a:gd name="T59" fmla="*/ 41 h 332"/>
                <a:gd name="T60" fmla="*/ 10 w 454"/>
                <a:gd name="T61" fmla="*/ 42 h 332"/>
                <a:gd name="T62" fmla="*/ 8 w 454"/>
                <a:gd name="T63" fmla="*/ 42 h 332"/>
                <a:gd name="T64" fmla="*/ 5 w 454"/>
                <a:gd name="T65" fmla="*/ 40 h 332"/>
                <a:gd name="T66" fmla="*/ 3 w 454"/>
                <a:gd name="T67" fmla="*/ 36 h 332"/>
                <a:gd name="T68" fmla="*/ 2 w 454"/>
                <a:gd name="T69" fmla="*/ 30 h 332"/>
                <a:gd name="T70" fmla="*/ 1 w 454"/>
                <a:gd name="T71" fmla="*/ 23 h 332"/>
                <a:gd name="T72" fmla="*/ 0 w 454"/>
                <a:gd name="T73" fmla="*/ 18 h 332"/>
                <a:gd name="T74" fmla="*/ 0 w 454"/>
                <a:gd name="T75" fmla="*/ 10 h 332"/>
                <a:gd name="T76" fmla="*/ 0 w 454"/>
                <a:gd name="T77" fmla="*/ 5 h 332"/>
                <a:gd name="T78" fmla="*/ 0 w 454"/>
                <a:gd name="T79" fmla="*/ 1 h 332"/>
                <a:gd name="T80" fmla="*/ 0 w 454"/>
                <a:gd name="T81" fmla="*/ 0 h 332"/>
                <a:gd name="T82" fmla="*/ 0 w 454"/>
                <a:gd name="T83" fmla="*/ 1 h 332"/>
                <a:gd name="T84" fmla="*/ 1 w 454"/>
                <a:gd name="T85" fmla="*/ 1 h 332"/>
                <a:gd name="T86" fmla="*/ 2 w 454"/>
                <a:gd name="T87" fmla="*/ 3 h 332"/>
                <a:gd name="T88" fmla="*/ 3 w 454"/>
                <a:gd name="T89" fmla="*/ 5 h 332"/>
                <a:gd name="T90" fmla="*/ 4 w 454"/>
                <a:gd name="T91" fmla="*/ 5 h 332"/>
                <a:gd name="T92" fmla="*/ 6 w 454"/>
                <a:gd name="T93" fmla="*/ 5 h 332"/>
                <a:gd name="T94" fmla="*/ 7 w 454"/>
                <a:gd name="T95" fmla="*/ 5 h 332"/>
                <a:gd name="T96" fmla="*/ 8 w 454"/>
                <a:gd name="T97" fmla="*/ 3 h 3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54"/>
                <a:gd name="T148" fmla="*/ 0 h 332"/>
                <a:gd name="T149" fmla="*/ 454 w 454"/>
                <a:gd name="T150" fmla="*/ 332 h 3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54" h="332">
                  <a:moveTo>
                    <a:pt x="226" y="25"/>
                  </a:moveTo>
                  <a:lnTo>
                    <a:pt x="243" y="29"/>
                  </a:lnTo>
                  <a:lnTo>
                    <a:pt x="262" y="34"/>
                  </a:lnTo>
                  <a:lnTo>
                    <a:pt x="281" y="39"/>
                  </a:lnTo>
                  <a:lnTo>
                    <a:pt x="301" y="45"/>
                  </a:lnTo>
                  <a:lnTo>
                    <a:pt x="319" y="47"/>
                  </a:lnTo>
                  <a:lnTo>
                    <a:pt x="339" y="51"/>
                  </a:lnTo>
                  <a:lnTo>
                    <a:pt x="358" y="55"/>
                  </a:lnTo>
                  <a:lnTo>
                    <a:pt x="378" y="59"/>
                  </a:lnTo>
                  <a:lnTo>
                    <a:pt x="380" y="59"/>
                  </a:lnTo>
                  <a:lnTo>
                    <a:pt x="388" y="61"/>
                  </a:lnTo>
                  <a:lnTo>
                    <a:pt x="398" y="65"/>
                  </a:lnTo>
                  <a:lnTo>
                    <a:pt x="412" y="75"/>
                  </a:lnTo>
                  <a:lnTo>
                    <a:pt x="425" y="86"/>
                  </a:lnTo>
                  <a:lnTo>
                    <a:pt x="437" y="102"/>
                  </a:lnTo>
                  <a:lnTo>
                    <a:pt x="447" y="122"/>
                  </a:lnTo>
                  <a:lnTo>
                    <a:pt x="454" y="149"/>
                  </a:lnTo>
                  <a:lnTo>
                    <a:pt x="454" y="175"/>
                  </a:lnTo>
                  <a:lnTo>
                    <a:pt x="452" y="199"/>
                  </a:lnTo>
                  <a:lnTo>
                    <a:pt x="444" y="219"/>
                  </a:lnTo>
                  <a:lnTo>
                    <a:pt x="439" y="238"/>
                  </a:lnTo>
                  <a:lnTo>
                    <a:pt x="430" y="251"/>
                  </a:lnTo>
                  <a:lnTo>
                    <a:pt x="423" y="261"/>
                  </a:lnTo>
                  <a:lnTo>
                    <a:pt x="418" y="268"/>
                  </a:lnTo>
                  <a:lnTo>
                    <a:pt x="416" y="270"/>
                  </a:lnTo>
                  <a:lnTo>
                    <a:pt x="411" y="273"/>
                  </a:lnTo>
                  <a:lnTo>
                    <a:pt x="397" y="285"/>
                  </a:lnTo>
                  <a:lnTo>
                    <a:pt x="374" y="298"/>
                  </a:lnTo>
                  <a:lnTo>
                    <a:pt x="344" y="313"/>
                  </a:lnTo>
                  <a:lnTo>
                    <a:pt x="305" y="324"/>
                  </a:lnTo>
                  <a:lnTo>
                    <a:pt x="258" y="332"/>
                  </a:lnTo>
                  <a:lnTo>
                    <a:pt x="205" y="329"/>
                  </a:lnTo>
                  <a:lnTo>
                    <a:pt x="145" y="316"/>
                  </a:lnTo>
                  <a:lnTo>
                    <a:pt x="89" y="286"/>
                  </a:lnTo>
                  <a:lnTo>
                    <a:pt x="51" y="243"/>
                  </a:lnTo>
                  <a:lnTo>
                    <a:pt x="24" y="191"/>
                  </a:lnTo>
                  <a:lnTo>
                    <a:pt x="10" y="137"/>
                  </a:lnTo>
                  <a:lnTo>
                    <a:pt x="1" y="85"/>
                  </a:lnTo>
                  <a:lnTo>
                    <a:pt x="0" y="41"/>
                  </a:lnTo>
                  <a:lnTo>
                    <a:pt x="1" y="11"/>
                  </a:lnTo>
                  <a:lnTo>
                    <a:pt x="3" y="0"/>
                  </a:lnTo>
                  <a:lnTo>
                    <a:pt x="8" y="3"/>
                  </a:lnTo>
                  <a:lnTo>
                    <a:pt x="25" y="12"/>
                  </a:lnTo>
                  <a:lnTo>
                    <a:pt x="51" y="22"/>
                  </a:lnTo>
                  <a:lnTo>
                    <a:pt x="83" y="34"/>
                  </a:lnTo>
                  <a:lnTo>
                    <a:pt x="118" y="41"/>
                  </a:lnTo>
                  <a:lnTo>
                    <a:pt x="157" y="45"/>
                  </a:lnTo>
                  <a:lnTo>
                    <a:pt x="192" y="39"/>
                  </a:lnTo>
                  <a:lnTo>
                    <a:pt x="226" y="25"/>
                  </a:lnTo>
                  <a:close/>
                </a:path>
              </a:pathLst>
            </a:custGeom>
            <a:solidFill>
              <a:srgbClr val="F7CF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" name="Freeform 117"/>
            <p:cNvSpPr>
              <a:spLocks/>
            </p:cNvSpPr>
            <p:nvPr/>
          </p:nvSpPr>
          <p:spPr bwMode="auto">
            <a:xfrm>
              <a:off x="4747" y="2105"/>
              <a:ext cx="126" cy="139"/>
            </a:xfrm>
            <a:custGeom>
              <a:avLst/>
              <a:gdLst>
                <a:gd name="T0" fmla="*/ 7 w 378"/>
                <a:gd name="T1" fmla="*/ 2 h 278"/>
                <a:gd name="T2" fmla="*/ 7 w 378"/>
                <a:gd name="T3" fmla="*/ 3 h 278"/>
                <a:gd name="T4" fmla="*/ 8 w 378"/>
                <a:gd name="T5" fmla="*/ 3 h 278"/>
                <a:gd name="T6" fmla="*/ 9 w 378"/>
                <a:gd name="T7" fmla="*/ 4 h 278"/>
                <a:gd name="T8" fmla="*/ 9 w 378"/>
                <a:gd name="T9" fmla="*/ 4 h 278"/>
                <a:gd name="T10" fmla="*/ 10 w 378"/>
                <a:gd name="T11" fmla="*/ 5 h 278"/>
                <a:gd name="T12" fmla="*/ 10 w 378"/>
                <a:gd name="T13" fmla="*/ 5 h 278"/>
                <a:gd name="T14" fmla="*/ 11 w 378"/>
                <a:gd name="T15" fmla="*/ 5 h 278"/>
                <a:gd name="T16" fmla="*/ 12 w 378"/>
                <a:gd name="T17" fmla="*/ 6 h 278"/>
                <a:gd name="T18" fmla="*/ 12 w 378"/>
                <a:gd name="T19" fmla="*/ 6 h 278"/>
                <a:gd name="T20" fmla="*/ 12 w 378"/>
                <a:gd name="T21" fmla="*/ 6 h 278"/>
                <a:gd name="T22" fmla="*/ 12 w 378"/>
                <a:gd name="T23" fmla="*/ 7 h 278"/>
                <a:gd name="T24" fmla="*/ 13 w 378"/>
                <a:gd name="T25" fmla="*/ 8 h 278"/>
                <a:gd name="T26" fmla="*/ 13 w 378"/>
                <a:gd name="T27" fmla="*/ 9 h 278"/>
                <a:gd name="T28" fmla="*/ 13 w 378"/>
                <a:gd name="T29" fmla="*/ 10 h 278"/>
                <a:gd name="T30" fmla="*/ 14 w 378"/>
                <a:gd name="T31" fmla="*/ 12 h 278"/>
                <a:gd name="T32" fmla="*/ 14 w 378"/>
                <a:gd name="T33" fmla="*/ 15 h 278"/>
                <a:gd name="T34" fmla="*/ 14 w 378"/>
                <a:gd name="T35" fmla="*/ 18 h 278"/>
                <a:gd name="T36" fmla="*/ 14 w 378"/>
                <a:gd name="T37" fmla="*/ 20 h 278"/>
                <a:gd name="T38" fmla="*/ 14 w 378"/>
                <a:gd name="T39" fmla="*/ 23 h 278"/>
                <a:gd name="T40" fmla="*/ 13 w 378"/>
                <a:gd name="T41" fmla="*/ 25 h 278"/>
                <a:gd name="T42" fmla="*/ 13 w 378"/>
                <a:gd name="T43" fmla="*/ 26 h 278"/>
                <a:gd name="T44" fmla="*/ 13 w 378"/>
                <a:gd name="T45" fmla="*/ 27 h 278"/>
                <a:gd name="T46" fmla="*/ 13 w 378"/>
                <a:gd name="T47" fmla="*/ 28 h 278"/>
                <a:gd name="T48" fmla="*/ 13 w 378"/>
                <a:gd name="T49" fmla="*/ 28 h 278"/>
                <a:gd name="T50" fmla="*/ 13 w 378"/>
                <a:gd name="T51" fmla="*/ 28 h 278"/>
                <a:gd name="T52" fmla="*/ 12 w 378"/>
                <a:gd name="T53" fmla="*/ 29 h 278"/>
                <a:gd name="T54" fmla="*/ 12 w 378"/>
                <a:gd name="T55" fmla="*/ 31 h 278"/>
                <a:gd name="T56" fmla="*/ 11 w 378"/>
                <a:gd name="T57" fmla="*/ 33 h 278"/>
                <a:gd name="T58" fmla="*/ 9 w 378"/>
                <a:gd name="T59" fmla="*/ 35 h 278"/>
                <a:gd name="T60" fmla="*/ 8 w 378"/>
                <a:gd name="T61" fmla="*/ 35 h 278"/>
                <a:gd name="T62" fmla="*/ 6 w 378"/>
                <a:gd name="T63" fmla="*/ 35 h 278"/>
                <a:gd name="T64" fmla="*/ 4 w 378"/>
                <a:gd name="T65" fmla="*/ 34 h 278"/>
                <a:gd name="T66" fmla="*/ 3 w 378"/>
                <a:gd name="T67" fmla="*/ 30 h 278"/>
                <a:gd name="T68" fmla="*/ 2 w 378"/>
                <a:gd name="T69" fmla="*/ 25 h 278"/>
                <a:gd name="T70" fmla="*/ 1 w 378"/>
                <a:gd name="T71" fmla="*/ 20 h 278"/>
                <a:gd name="T72" fmla="*/ 0 w 378"/>
                <a:gd name="T73" fmla="*/ 14 h 278"/>
                <a:gd name="T74" fmla="*/ 0 w 378"/>
                <a:gd name="T75" fmla="*/ 9 h 278"/>
                <a:gd name="T76" fmla="*/ 0 w 378"/>
                <a:gd name="T77" fmla="*/ 4 h 278"/>
                <a:gd name="T78" fmla="*/ 0 w 378"/>
                <a:gd name="T79" fmla="*/ 1 h 278"/>
                <a:gd name="T80" fmla="*/ 0 w 378"/>
                <a:gd name="T81" fmla="*/ 0 h 278"/>
                <a:gd name="T82" fmla="*/ 0 w 378"/>
                <a:gd name="T83" fmla="*/ 1 h 278"/>
                <a:gd name="T84" fmla="*/ 1 w 378"/>
                <a:gd name="T85" fmla="*/ 1 h 278"/>
                <a:gd name="T86" fmla="*/ 2 w 378"/>
                <a:gd name="T87" fmla="*/ 2 h 278"/>
                <a:gd name="T88" fmla="*/ 3 w 378"/>
                <a:gd name="T89" fmla="*/ 3 h 278"/>
                <a:gd name="T90" fmla="*/ 4 w 378"/>
                <a:gd name="T91" fmla="*/ 4 h 278"/>
                <a:gd name="T92" fmla="*/ 5 w 378"/>
                <a:gd name="T93" fmla="*/ 4 h 278"/>
                <a:gd name="T94" fmla="*/ 6 w 378"/>
                <a:gd name="T95" fmla="*/ 4 h 278"/>
                <a:gd name="T96" fmla="*/ 7 w 378"/>
                <a:gd name="T97" fmla="*/ 2 h 27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78"/>
                <a:gd name="T148" fmla="*/ 0 h 278"/>
                <a:gd name="T149" fmla="*/ 378 w 378"/>
                <a:gd name="T150" fmla="*/ 278 h 27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78" h="278">
                  <a:moveTo>
                    <a:pt x="186" y="22"/>
                  </a:moveTo>
                  <a:lnTo>
                    <a:pt x="202" y="26"/>
                  </a:lnTo>
                  <a:lnTo>
                    <a:pt x="217" y="30"/>
                  </a:lnTo>
                  <a:lnTo>
                    <a:pt x="233" y="34"/>
                  </a:lnTo>
                  <a:lnTo>
                    <a:pt x="250" y="38"/>
                  </a:lnTo>
                  <a:lnTo>
                    <a:pt x="265" y="40"/>
                  </a:lnTo>
                  <a:lnTo>
                    <a:pt x="281" y="44"/>
                  </a:lnTo>
                  <a:lnTo>
                    <a:pt x="296" y="47"/>
                  </a:lnTo>
                  <a:lnTo>
                    <a:pt x="313" y="51"/>
                  </a:lnTo>
                  <a:lnTo>
                    <a:pt x="315" y="51"/>
                  </a:lnTo>
                  <a:lnTo>
                    <a:pt x="320" y="53"/>
                  </a:lnTo>
                  <a:lnTo>
                    <a:pt x="329" y="56"/>
                  </a:lnTo>
                  <a:lnTo>
                    <a:pt x="342" y="64"/>
                  </a:lnTo>
                  <a:lnTo>
                    <a:pt x="351" y="73"/>
                  </a:lnTo>
                  <a:lnTo>
                    <a:pt x="363" y="86"/>
                  </a:lnTo>
                  <a:lnTo>
                    <a:pt x="371" y="103"/>
                  </a:lnTo>
                  <a:lnTo>
                    <a:pt x="378" y="125"/>
                  </a:lnTo>
                  <a:lnTo>
                    <a:pt x="378" y="147"/>
                  </a:lnTo>
                  <a:lnTo>
                    <a:pt x="375" y="167"/>
                  </a:lnTo>
                  <a:lnTo>
                    <a:pt x="370" y="184"/>
                  </a:lnTo>
                  <a:lnTo>
                    <a:pt x="364" y="200"/>
                  </a:lnTo>
                  <a:lnTo>
                    <a:pt x="357" y="210"/>
                  </a:lnTo>
                  <a:lnTo>
                    <a:pt x="351" y="219"/>
                  </a:lnTo>
                  <a:lnTo>
                    <a:pt x="346" y="224"/>
                  </a:lnTo>
                  <a:lnTo>
                    <a:pt x="346" y="227"/>
                  </a:lnTo>
                  <a:lnTo>
                    <a:pt x="342" y="230"/>
                  </a:lnTo>
                  <a:lnTo>
                    <a:pt x="330" y="239"/>
                  </a:lnTo>
                  <a:lnTo>
                    <a:pt x="311" y="251"/>
                  </a:lnTo>
                  <a:lnTo>
                    <a:pt x="285" y="264"/>
                  </a:lnTo>
                  <a:lnTo>
                    <a:pt x="251" y="273"/>
                  </a:lnTo>
                  <a:lnTo>
                    <a:pt x="215" y="278"/>
                  </a:lnTo>
                  <a:lnTo>
                    <a:pt x="169" y="277"/>
                  </a:lnTo>
                  <a:lnTo>
                    <a:pt x="120" y="266"/>
                  </a:lnTo>
                  <a:lnTo>
                    <a:pt x="73" y="240"/>
                  </a:lnTo>
                  <a:lnTo>
                    <a:pt x="41" y="204"/>
                  </a:lnTo>
                  <a:lnTo>
                    <a:pt x="20" y="160"/>
                  </a:lnTo>
                  <a:lnTo>
                    <a:pt x="7" y="115"/>
                  </a:lnTo>
                  <a:lnTo>
                    <a:pt x="1" y="70"/>
                  </a:lnTo>
                  <a:lnTo>
                    <a:pt x="0" y="34"/>
                  </a:lnTo>
                  <a:lnTo>
                    <a:pt x="0" y="9"/>
                  </a:lnTo>
                  <a:lnTo>
                    <a:pt x="1" y="0"/>
                  </a:lnTo>
                  <a:lnTo>
                    <a:pt x="6" y="2"/>
                  </a:lnTo>
                  <a:lnTo>
                    <a:pt x="20" y="9"/>
                  </a:lnTo>
                  <a:lnTo>
                    <a:pt x="41" y="18"/>
                  </a:lnTo>
                  <a:lnTo>
                    <a:pt x="68" y="29"/>
                  </a:lnTo>
                  <a:lnTo>
                    <a:pt x="96" y="35"/>
                  </a:lnTo>
                  <a:lnTo>
                    <a:pt x="128" y="38"/>
                  </a:lnTo>
                  <a:lnTo>
                    <a:pt x="158" y="34"/>
                  </a:lnTo>
                  <a:lnTo>
                    <a:pt x="186" y="22"/>
                  </a:lnTo>
                  <a:close/>
                </a:path>
              </a:pathLst>
            </a:custGeom>
            <a:solidFill>
              <a:srgbClr val="FAD4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9" name="Freeform 118"/>
            <p:cNvSpPr>
              <a:spLocks/>
            </p:cNvSpPr>
            <p:nvPr/>
          </p:nvSpPr>
          <p:spPr bwMode="auto">
            <a:xfrm>
              <a:off x="4759" y="2121"/>
              <a:ext cx="101" cy="111"/>
            </a:xfrm>
            <a:custGeom>
              <a:avLst/>
              <a:gdLst>
                <a:gd name="T0" fmla="*/ 6 w 304"/>
                <a:gd name="T1" fmla="*/ 3 h 222"/>
                <a:gd name="T2" fmla="*/ 6 w 304"/>
                <a:gd name="T3" fmla="*/ 3 h 222"/>
                <a:gd name="T4" fmla="*/ 6 w 304"/>
                <a:gd name="T5" fmla="*/ 3 h 222"/>
                <a:gd name="T6" fmla="*/ 7 w 304"/>
                <a:gd name="T7" fmla="*/ 3 h 222"/>
                <a:gd name="T8" fmla="*/ 7 w 304"/>
                <a:gd name="T9" fmla="*/ 3 h 222"/>
                <a:gd name="T10" fmla="*/ 8 w 304"/>
                <a:gd name="T11" fmla="*/ 5 h 222"/>
                <a:gd name="T12" fmla="*/ 8 w 304"/>
                <a:gd name="T13" fmla="*/ 5 h 222"/>
                <a:gd name="T14" fmla="*/ 9 w 304"/>
                <a:gd name="T15" fmla="*/ 5 h 222"/>
                <a:gd name="T16" fmla="*/ 9 w 304"/>
                <a:gd name="T17" fmla="*/ 6 h 222"/>
                <a:gd name="T18" fmla="*/ 9 w 304"/>
                <a:gd name="T19" fmla="*/ 6 h 222"/>
                <a:gd name="T20" fmla="*/ 10 w 304"/>
                <a:gd name="T21" fmla="*/ 6 h 222"/>
                <a:gd name="T22" fmla="*/ 10 w 304"/>
                <a:gd name="T23" fmla="*/ 6 h 222"/>
                <a:gd name="T24" fmla="*/ 10 w 304"/>
                <a:gd name="T25" fmla="*/ 7 h 222"/>
                <a:gd name="T26" fmla="*/ 10 w 304"/>
                <a:gd name="T27" fmla="*/ 7 h 222"/>
                <a:gd name="T28" fmla="*/ 11 w 304"/>
                <a:gd name="T29" fmla="*/ 9 h 222"/>
                <a:gd name="T30" fmla="*/ 11 w 304"/>
                <a:gd name="T31" fmla="*/ 11 h 222"/>
                <a:gd name="T32" fmla="*/ 11 w 304"/>
                <a:gd name="T33" fmla="*/ 13 h 222"/>
                <a:gd name="T34" fmla="*/ 11 w 304"/>
                <a:gd name="T35" fmla="*/ 14 h 222"/>
                <a:gd name="T36" fmla="*/ 11 w 304"/>
                <a:gd name="T37" fmla="*/ 17 h 222"/>
                <a:gd name="T38" fmla="*/ 11 w 304"/>
                <a:gd name="T39" fmla="*/ 19 h 222"/>
                <a:gd name="T40" fmla="*/ 11 w 304"/>
                <a:gd name="T41" fmla="*/ 20 h 222"/>
                <a:gd name="T42" fmla="*/ 11 w 304"/>
                <a:gd name="T43" fmla="*/ 21 h 222"/>
                <a:gd name="T44" fmla="*/ 10 w 304"/>
                <a:gd name="T45" fmla="*/ 22 h 222"/>
                <a:gd name="T46" fmla="*/ 10 w 304"/>
                <a:gd name="T47" fmla="*/ 23 h 222"/>
                <a:gd name="T48" fmla="*/ 10 w 304"/>
                <a:gd name="T49" fmla="*/ 23 h 222"/>
                <a:gd name="T50" fmla="*/ 10 w 304"/>
                <a:gd name="T51" fmla="*/ 23 h 222"/>
                <a:gd name="T52" fmla="*/ 10 w 304"/>
                <a:gd name="T53" fmla="*/ 24 h 222"/>
                <a:gd name="T54" fmla="*/ 9 w 304"/>
                <a:gd name="T55" fmla="*/ 25 h 222"/>
                <a:gd name="T56" fmla="*/ 8 w 304"/>
                <a:gd name="T57" fmla="*/ 27 h 222"/>
                <a:gd name="T58" fmla="*/ 7 w 304"/>
                <a:gd name="T59" fmla="*/ 28 h 222"/>
                <a:gd name="T60" fmla="*/ 6 w 304"/>
                <a:gd name="T61" fmla="*/ 28 h 222"/>
                <a:gd name="T62" fmla="*/ 5 w 304"/>
                <a:gd name="T63" fmla="*/ 28 h 222"/>
                <a:gd name="T64" fmla="*/ 4 w 304"/>
                <a:gd name="T65" fmla="*/ 27 h 222"/>
                <a:gd name="T66" fmla="*/ 2 w 304"/>
                <a:gd name="T67" fmla="*/ 24 h 222"/>
                <a:gd name="T68" fmla="*/ 1 w 304"/>
                <a:gd name="T69" fmla="*/ 21 h 222"/>
                <a:gd name="T70" fmla="*/ 1 w 304"/>
                <a:gd name="T71" fmla="*/ 15 h 222"/>
                <a:gd name="T72" fmla="*/ 0 w 304"/>
                <a:gd name="T73" fmla="*/ 12 h 222"/>
                <a:gd name="T74" fmla="*/ 0 w 304"/>
                <a:gd name="T75" fmla="*/ 7 h 222"/>
                <a:gd name="T76" fmla="*/ 0 w 304"/>
                <a:gd name="T77" fmla="*/ 3 h 222"/>
                <a:gd name="T78" fmla="*/ 0 w 304"/>
                <a:gd name="T79" fmla="*/ 1 h 222"/>
                <a:gd name="T80" fmla="*/ 0 w 304"/>
                <a:gd name="T81" fmla="*/ 0 h 222"/>
                <a:gd name="T82" fmla="*/ 0 w 304"/>
                <a:gd name="T83" fmla="*/ 1 h 222"/>
                <a:gd name="T84" fmla="*/ 1 w 304"/>
                <a:gd name="T85" fmla="*/ 1 h 222"/>
                <a:gd name="T86" fmla="*/ 1 w 304"/>
                <a:gd name="T87" fmla="*/ 2 h 222"/>
                <a:gd name="T88" fmla="*/ 2 w 304"/>
                <a:gd name="T89" fmla="*/ 3 h 222"/>
                <a:gd name="T90" fmla="*/ 3 w 304"/>
                <a:gd name="T91" fmla="*/ 3 h 222"/>
                <a:gd name="T92" fmla="*/ 4 w 304"/>
                <a:gd name="T93" fmla="*/ 3 h 222"/>
                <a:gd name="T94" fmla="*/ 5 w 304"/>
                <a:gd name="T95" fmla="*/ 3 h 222"/>
                <a:gd name="T96" fmla="*/ 6 w 304"/>
                <a:gd name="T97" fmla="*/ 3 h 2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04"/>
                <a:gd name="T148" fmla="*/ 0 h 222"/>
                <a:gd name="T149" fmla="*/ 304 w 304"/>
                <a:gd name="T150" fmla="*/ 222 h 2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04" h="222">
                  <a:moveTo>
                    <a:pt x="151" y="17"/>
                  </a:moveTo>
                  <a:lnTo>
                    <a:pt x="163" y="20"/>
                  </a:lnTo>
                  <a:lnTo>
                    <a:pt x="175" y="24"/>
                  </a:lnTo>
                  <a:lnTo>
                    <a:pt x="188" y="26"/>
                  </a:lnTo>
                  <a:lnTo>
                    <a:pt x="201" y="30"/>
                  </a:lnTo>
                  <a:lnTo>
                    <a:pt x="213" y="33"/>
                  </a:lnTo>
                  <a:lnTo>
                    <a:pt x="226" y="35"/>
                  </a:lnTo>
                  <a:lnTo>
                    <a:pt x="239" y="38"/>
                  </a:lnTo>
                  <a:lnTo>
                    <a:pt x="252" y="42"/>
                  </a:lnTo>
                  <a:lnTo>
                    <a:pt x="253" y="42"/>
                  </a:lnTo>
                  <a:lnTo>
                    <a:pt x="259" y="43"/>
                  </a:lnTo>
                  <a:lnTo>
                    <a:pt x="266" y="46"/>
                  </a:lnTo>
                  <a:lnTo>
                    <a:pt x="274" y="52"/>
                  </a:lnTo>
                  <a:lnTo>
                    <a:pt x="283" y="59"/>
                  </a:lnTo>
                  <a:lnTo>
                    <a:pt x="291" y="69"/>
                  </a:lnTo>
                  <a:lnTo>
                    <a:pt x="298" y="82"/>
                  </a:lnTo>
                  <a:lnTo>
                    <a:pt x="304" y="101"/>
                  </a:lnTo>
                  <a:lnTo>
                    <a:pt x="304" y="118"/>
                  </a:lnTo>
                  <a:lnTo>
                    <a:pt x="301" y="133"/>
                  </a:lnTo>
                  <a:lnTo>
                    <a:pt x="297" y="146"/>
                  </a:lnTo>
                  <a:lnTo>
                    <a:pt x="292" y="159"/>
                  </a:lnTo>
                  <a:lnTo>
                    <a:pt x="285" y="167"/>
                  </a:lnTo>
                  <a:lnTo>
                    <a:pt x="281" y="175"/>
                  </a:lnTo>
                  <a:lnTo>
                    <a:pt x="277" y="179"/>
                  </a:lnTo>
                  <a:lnTo>
                    <a:pt x="277" y="182"/>
                  </a:lnTo>
                  <a:lnTo>
                    <a:pt x="273" y="184"/>
                  </a:lnTo>
                  <a:lnTo>
                    <a:pt x="264" y="191"/>
                  </a:lnTo>
                  <a:lnTo>
                    <a:pt x="249" y="200"/>
                  </a:lnTo>
                  <a:lnTo>
                    <a:pt x="229" y="210"/>
                  </a:lnTo>
                  <a:lnTo>
                    <a:pt x="202" y="217"/>
                  </a:lnTo>
                  <a:lnTo>
                    <a:pt x="172" y="222"/>
                  </a:lnTo>
                  <a:lnTo>
                    <a:pt x="137" y="221"/>
                  </a:lnTo>
                  <a:lnTo>
                    <a:pt x="98" y="213"/>
                  </a:lnTo>
                  <a:lnTo>
                    <a:pt x="60" y="191"/>
                  </a:lnTo>
                  <a:lnTo>
                    <a:pt x="34" y="162"/>
                  </a:lnTo>
                  <a:lnTo>
                    <a:pt x="16" y="127"/>
                  </a:lnTo>
                  <a:lnTo>
                    <a:pt x="7" y="92"/>
                  </a:lnTo>
                  <a:lnTo>
                    <a:pt x="2" y="56"/>
                  </a:lnTo>
                  <a:lnTo>
                    <a:pt x="0" y="28"/>
                  </a:lnTo>
                  <a:lnTo>
                    <a:pt x="0" y="7"/>
                  </a:lnTo>
                  <a:lnTo>
                    <a:pt x="2" y="0"/>
                  </a:lnTo>
                  <a:lnTo>
                    <a:pt x="4" y="1"/>
                  </a:lnTo>
                  <a:lnTo>
                    <a:pt x="17" y="7"/>
                  </a:lnTo>
                  <a:lnTo>
                    <a:pt x="34" y="15"/>
                  </a:lnTo>
                  <a:lnTo>
                    <a:pt x="55" y="22"/>
                  </a:lnTo>
                  <a:lnTo>
                    <a:pt x="79" y="28"/>
                  </a:lnTo>
                  <a:lnTo>
                    <a:pt x="105" y="30"/>
                  </a:lnTo>
                  <a:lnTo>
                    <a:pt x="129" y="26"/>
                  </a:lnTo>
                  <a:lnTo>
                    <a:pt x="151" y="17"/>
                  </a:lnTo>
                  <a:close/>
                </a:path>
              </a:pathLst>
            </a:custGeom>
            <a:solidFill>
              <a:srgbClr val="FFD9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" name="Freeform 119"/>
            <p:cNvSpPr>
              <a:spLocks/>
            </p:cNvSpPr>
            <p:nvPr/>
          </p:nvSpPr>
          <p:spPr bwMode="auto">
            <a:xfrm>
              <a:off x="4940" y="2042"/>
              <a:ext cx="30" cy="41"/>
            </a:xfrm>
            <a:custGeom>
              <a:avLst/>
              <a:gdLst>
                <a:gd name="T0" fmla="*/ 0 w 91"/>
                <a:gd name="T1" fmla="*/ 10 h 82"/>
                <a:gd name="T2" fmla="*/ 0 w 91"/>
                <a:gd name="T3" fmla="*/ 10 h 82"/>
                <a:gd name="T4" fmla="*/ 0 w 91"/>
                <a:gd name="T5" fmla="*/ 10 h 82"/>
                <a:gd name="T6" fmla="*/ 1 w 91"/>
                <a:gd name="T7" fmla="*/ 7 h 82"/>
                <a:gd name="T8" fmla="*/ 1 w 91"/>
                <a:gd name="T9" fmla="*/ 6 h 82"/>
                <a:gd name="T10" fmla="*/ 2 w 91"/>
                <a:gd name="T11" fmla="*/ 5 h 82"/>
                <a:gd name="T12" fmla="*/ 2 w 91"/>
                <a:gd name="T13" fmla="*/ 5 h 82"/>
                <a:gd name="T14" fmla="*/ 3 w 91"/>
                <a:gd name="T15" fmla="*/ 3 h 82"/>
                <a:gd name="T16" fmla="*/ 3 w 91"/>
                <a:gd name="T17" fmla="*/ 3 h 82"/>
                <a:gd name="T18" fmla="*/ 3 w 91"/>
                <a:gd name="T19" fmla="*/ 3 h 82"/>
                <a:gd name="T20" fmla="*/ 3 w 91"/>
                <a:gd name="T21" fmla="*/ 1 h 82"/>
                <a:gd name="T22" fmla="*/ 3 w 91"/>
                <a:gd name="T23" fmla="*/ 1 h 82"/>
                <a:gd name="T24" fmla="*/ 3 w 91"/>
                <a:gd name="T25" fmla="*/ 0 h 82"/>
                <a:gd name="T26" fmla="*/ 2 w 91"/>
                <a:gd name="T27" fmla="*/ 1 h 82"/>
                <a:gd name="T28" fmla="*/ 2 w 91"/>
                <a:gd name="T29" fmla="*/ 1 h 82"/>
                <a:gd name="T30" fmla="*/ 1 w 91"/>
                <a:gd name="T31" fmla="*/ 5 h 82"/>
                <a:gd name="T32" fmla="*/ 0 w 91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82"/>
                <a:gd name="T53" fmla="*/ 91 w 91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82">
                  <a:moveTo>
                    <a:pt x="0" y="82"/>
                  </a:moveTo>
                  <a:lnTo>
                    <a:pt x="3" y="80"/>
                  </a:lnTo>
                  <a:lnTo>
                    <a:pt x="10" y="73"/>
                  </a:lnTo>
                  <a:lnTo>
                    <a:pt x="21" y="63"/>
                  </a:lnTo>
                  <a:lnTo>
                    <a:pt x="38" y="54"/>
                  </a:lnTo>
                  <a:lnTo>
                    <a:pt x="52" y="42"/>
                  </a:lnTo>
                  <a:lnTo>
                    <a:pt x="67" y="33"/>
                  </a:lnTo>
                  <a:lnTo>
                    <a:pt x="79" y="26"/>
                  </a:lnTo>
                  <a:lnTo>
                    <a:pt x="89" y="25"/>
                  </a:lnTo>
                  <a:lnTo>
                    <a:pt x="91" y="21"/>
                  </a:lnTo>
                  <a:lnTo>
                    <a:pt x="91" y="13"/>
                  </a:lnTo>
                  <a:lnTo>
                    <a:pt x="86" y="4"/>
                  </a:lnTo>
                  <a:lnTo>
                    <a:pt x="77" y="0"/>
                  </a:lnTo>
                  <a:lnTo>
                    <a:pt x="63" y="2"/>
                  </a:lnTo>
                  <a:lnTo>
                    <a:pt x="46" y="13"/>
                  </a:lnTo>
                  <a:lnTo>
                    <a:pt x="25" y="38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DE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" name="Freeform 120"/>
            <p:cNvSpPr>
              <a:spLocks/>
            </p:cNvSpPr>
            <p:nvPr/>
          </p:nvSpPr>
          <p:spPr bwMode="auto">
            <a:xfrm>
              <a:off x="5341" y="2066"/>
              <a:ext cx="238" cy="265"/>
            </a:xfrm>
            <a:custGeom>
              <a:avLst/>
              <a:gdLst>
                <a:gd name="T0" fmla="*/ 14 w 714"/>
                <a:gd name="T1" fmla="*/ 1 h 530"/>
                <a:gd name="T2" fmla="*/ 14 w 714"/>
                <a:gd name="T3" fmla="*/ 1 h 530"/>
                <a:gd name="T4" fmla="*/ 13 w 714"/>
                <a:gd name="T5" fmla="*/ 1 h 530"/>
                <a:gd name="T6" fmla="*/ 11 w 714"/>
                <a:gd name="T7" fmla="*/ 3 h 530"/>
                <a:gd name="T8" fmla="*/ 9 w 714"/>
                <a:gd name="T9" fmla="*/ 6 h 530"/>
                <a:gd name="T10" fmla="*/ 8 w 714"/>
                <a:gd name="T11" fmla="*/ 10 h 530"/>
                <a:gd name="T12" fmla="*/ 6 w 714"/>
                <a:gd name="T13" fmla="*/ 14 h 530"/>
                <a:gd name="T14" fmla="*/ 4 w 714"/>
                <a:gd name="T15" fmla="*/ 18 h 530"/>
                <a:gd name="T16" fmla="*/ 3 w 714"/>
                <a:gd name="T17" fmla="*/ 23 h 530"/>
                <a:gd name="T18" fmla="*/ 2 w 714"/>
                <a:gd name="T19" fmla="*/ 29 h 530"/>
                <a:gd name="T20" fmla="*/ 2 w 714"/>
                <a:gd name="T21" fmla="*/ 36 h 530"/>
                <a:gd name="T22" fmla="*/ 1 w 714"/>
                <a:gd name="T23" fmla="*/ 43 h 530"/>
                <a:gd name="T24" fmla="*/ 1 w 714"/>
                <a:gd name="T25" fmla="*/ 50 h 530"/>
                <a:gd name="T26" fmla="*/ 0 w 714"/>
                <a:gd name="T27" fmla="*/ 56 h 530"/>
                <a:gd name="T28" fmla="*/ 0 w 714"/>
                <a:gd name="T29" fmla="*/ 61 h 530"/>
                <a:gd name="T30" fmla="*/ 0 w 714"/>
                <a:gd name="T31" fmla="*/ 65 h 530"/>
                <a:gd name="T32" fmla="*/ 0 w 714"/>
                <a:gd name="T33" fmla="*/ 66 h 530"/>
                <a:gd name="T34" fmla="*/ 1 w 714"/>
                <a:gd name="T35" fmla="*/ 65 h 530"/>
                <a:gd name="T36" fmla="*/ 3 w 714"/>
                <a:gd name="T37" fmla="*/ 60 h 530"/>
                <a:gd name="T38" fmla="*/ 7 w 714"/>
                <a:gd name="T39" fmla="*/ 55 h 530"/>
                <a:gd name="T40" fmla="*/ 11 w 714"/>
                <a:gd name="T41" fmla="*/ 48 h 530"/>
                <a:gd name="T42" fmla="*/ 15 w 714"/>
                <a:gd name="T43" fmla="*/ 40 h 530"/>
                <a:gd name="T44" fmla="*/ 19 w 714"/>
                <a:gd name="T45" fmla="*/ 33 h 530"/>
                <a:gd name="T46" fmla="*/ 22 w 714"/>
                <a:gd name="T47" fmla="*/ 26 h 530"/>
                <a:gd name="T48" fmla="*/ 24 w 714"/>
                <a:gd name="T49" fmla="*/ 21 h 530"/>
                <a:gd name="T50" fmla="*/ 25 w 714"/>
                <a:gd name="T51" fmla="*/ 17 h 530"/>
                <a:gd name="T52" fmla="*/ 25 w 714"/>
                <a:gd name="T53" fmla="*/ 14 h 530"/>
                <a:gd name="T54" fmla="*/ 26 w 714"/>
                <a:gd name="T55" fmla="*/ 11 h 530"/>
                <a:gd name="T56" fmla="*/ 26 w 714"/>
                <a:gd name="T57" fmla="*/ 10 h 530"/>
                <a:gd name="T58" fmla="*/ 26 w 714"/>
                <a:gd name="T59" fmla="*/ 9 h 530"/>
                <a:gd name="T60" fmla="*/ 26 w 714"/>
                <a:gd name="T61" fmla="*/ 9 h 530"/>
                <a:gd name="T62" fmla="*/ 26 w 714"/>
                <a:gd name="T63" fmla="*/ 9 h 530"/>
                <a:gd name="T64" fmla="*/ 26 w 714"/>
                <a:gd name="T65" fmla="*/ 9 h 530"/>
                <a:gd name="T66" fmla="*/ 26 w 714"/>
                <a:gd name="T67" fmla="*/ 8 h 530"/>
                <a:gd name="T68" fmla="*/ 25 w 714"/>
                <a:gd name="T69" fmla="*/ 7 h 530"/>
                <a:gd name="T70" fmla="*/ 23 w 714"/>
                <a:gd name="T71" fmla="*/ 5 h 530"/>
                <a:gd name="T72" fmla="*/ 21 w 714"/>
                <a:gd name="T73" fmla="*/ 4 h 530"/>
                <a:gd name="T74" fmla="*/ 18 w 714"/>
                <a:gd name="T75" fmla="*/ 2 h 530"/>
                <a:gd name="T76" fmla="*/ 16 w 714"/>
                <a:gd name="T77" fmla="*/ 1 h 530"/>
                <a:gd name="T78" fmla="*/ 15 w 714"/>
                <a:gd name="T79" fmla="*/ 0 h 530"/>
                <a:gd name="T80" fmla="*/ 14 w 714"/>
                <a:gd name="T81" fmla="*/ 1 h 5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14"/>
                <a:gd name="T124" fmla="*/ 0 h 530"/>
                <a:gd name="T125" fmla="*/ 714 w 714"/>
                <a:gd name="T126" fmla="*/ 530 h 53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14" h="530">
                  <a:moveTo>
                    <a:pt x="375" y="1"/>
                  </a:moveTo>
                  <a:lnTo>
                    <a:pt x="365" y="3"/>
                  </a:lnTo>
                  <a:lnTo>
                    <a:pt x="339" y="14"/>
                  </a:lnTo>
                  <a:lnTo>
                    <a:pt x="299" y="31"/>
                  </a:lnTo>
                  <a:lnTo>
                    <a:pt x="255" y="54"/>
                  </a:lnTo>
                  <a:lnTo>
                    <a:pt x="206" y="80"/>
                  </a:lnTo>
                  <a:lnTo>
                    <a:pt x="159" y="113"/>
                  </a:lnTo>
                  <a:lnTo>
                    <a:pt x="120" y="150"/>
                  </a:lnTo>
                  <a:lnTo>
                    <a:pt x="90" y="190"/>
                  </a:lnTo>
                  <a:lnTo>
                    <a:pt x="66" y="235"/>
                  </a:lnTo>
                  <a:lnTo>
                    <a:pt x="48" y="288"/>
                  </a:lnTo>
                  <a:lnTo>
                    <a:pt x="31" y="344"/>
                  </a:lnTo>
                  <a:lnTo>
                    <a:pt x="19" y="400"/>
                  </a:lnTo>
                  <a:lnTo>
                    <a:pt x="10" y="449"/>
                  </a:lnTo>
                  <a:lnTo>
                    <a:pt x="4" y="490"/>
                  </a:lnTo>
                  <a:lnTo>
                    <a:pt x="0" y="518"/>
                  </a:lnTo>
                  <a:lnTo>
                    <a:pt x="0" y="530"/>
                  </a:lnTo>
                  <a:lnTo>
                    <a:pt x="24" y="518"/>
                  </a:lnTo>
                  <a:lnTo>
                    <a:pt x="90" y="487"/>
                  </a:lnTo>
                  <a:lnTo>
                    <a:pt x="183" y="441"/>
                  </a:lnTo>
                  <a:lnTo>
                    <a:pt x="295" y="387"/>
                  </a:lnTo>
                  <a:lnTo>
                    <a:pt x="408" y="327"/>
                  </a:lnTo>
                  <a:lnTo>
                    <a:pt x="512" y="268"/>
                  </a:lnTo>
                  <a:lnTo>
                    <a:pt x="595" y="214"/>
                  </a:lnTo>
                  <a:lnTo>
                    <a:pt x="645" y="171"/>
                  </a:lnTo>
                  <a:lnTo>
                    <a:pt x="667" y="137"/>
                  </a:lnTo>
                  <a:lnTo>
                    <a:pt x="686" y="112"/>
                  </a:lnTo>
                  <a:lnTo>
                    <a:pt x="698" y="95"/>
                  </a:lnTo>
                  <a:lnTo>
                    <a:pt x="707" y="84"/>
                  </a:lnTo>
                  <a:lnTo>
                    <a:pt x="710" y="77"/>
                  </a:lnTo>
                  <a:lnTo>
                    <a:pt x="713" y="74"/>
                  </a:lnTo>
                  <a:lnTo>
                    <a:pt x="713" y="73"/>
                  </a:lnTo>
                  <a:lnTo>
                    <a:pt x="714" y="74"/>
                  </a:lnTo>
                  <a:lnTo>
                    <a:pt x="700" y="70"/>
                  </a:lnTo>
                  <a:lnTo>
                    <a:pt x="666" y="61"/>
                  </a:lnTo>
                  <a:lnTo>
                    <a:pt x="617" y="47"/>
                  </a:lnTo>
                  <a:lnTo>
                    <a:pt x="559" y="33"/>
                  </a:lnTo>
                  <a:lnTo>
                    <a:pt x="499" y="18"/>
                  </a:lnTo>
                  <a:lnTo>
                    <a:pt x="444" y="7"/>
                  </a:lnTo>
                  <a:lnTo>
                    <a:pt x="401" y="0"/>
                  </a:lnTo>
                  <a:lnTo>
                    <a:pt x="375" y="1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2" name="Freeform 121"/>
            <p:cNvSpPr>
              <a:spLocks/>
            </p:cNvSpPr>
            <p:nvPr/>
          </p:nvSpPr>
          <p:spPr bwMode="auto">
            <a:xfrm>
              <a:off x="5372" y="1754"/>
              <a:ext cx="264" cy="252"/>
            </a:xfrm>
            <a:custGeom>
              <a:avLst/>
              <a:gdLst>
                <a:gd name="T0" fmla="*/ 0 w 792"/>
                <a:gd name="T1" fmla="*/ 0 h 504"/>
                <a:gd name="T2" fmla="*/ 0 w 792"/>
                <a:gd name="T3" fmla="*/ 2 h 504"/>
                <a:gd name="T4" fmla="*/ 0 w 792"/>
                <a:gd name="T5" fmla="*/ 3 h 504"/>
                <a:gd name="T6" fmla="*/ 0 w 792"/>
                <a:gd name="T7" fmla="*/ 4 h 504"/>
                <a:gd name="T8" fmla="*/ 0 w 792"/>
                <a:gd name="T9" fmla="*/ 6 h 504"/>
                <a:gd name="T10" fmla="*/ 0 w 792"/>
                <a:gd name="T11" fmla="*/ 7 h 504"/>
                <a:gd name="T12" fmla="*/ 0 w 792"/>
                <a:gd name="T13" fmla="*/ 9 h 504"/>
                <a:gd name="T14" fmla="*/ 0 w 792"/>
                <a:gd name="T15" fmla="*/ 10 h 504"/>
                <a:gd name="T16" fmla="*/ 1 w 792"/>
                <a:gd name="T17" fmla="*/ 12 h 504"/>
                <a:gd name="T18" fmla="*/ 2 w 792"/>
                <a:gd name="T19" fmla="*/ 17 h 504"/>
                <a:gd name="T20" fmla="*/ 3 w 792"/>
                <a:gd name="T21" fmla="*/ 22 h 504"/>
                <a:gd name="T22" fmla="*/ 5 w 792"/>
                <a:gd name="T23" fmla="*/ 27 h 504"/>
                <a:gd name="T24" fmla="*/ 6 w 792"/>
                <a:gd name="T25" fmla="*/ 32 h 504"/>
                <a:gd name="T26" fmla="*/ 8 w 792"/>
                <a:gd name="T27" fmla="*/ 37 h 504"/>
                <a:gd name="T28" fmla="*/ 9 w 792"/>
                <a:gd name="T29" fmla="*/ 42 h 504"/>
                <a:gd name="T30" fmla="*/ 11 w 792"/>
                <a:gd name="T31" fmla="*/ 48 h 504"/>
                <a:gd name="T32" fmla="*/ 12 w 792"/>
                <a:gd name="T33" fmla="*/ 53 h 504"/>
                <a:gd name="T34" fmla="*/ 12 w 792"/>
                <a:gd name="T35" fmla="*/ 53 h 504"/>
                <a:gd name="T36" fmla="*/ 14 w 792"/>
                <a:gd name="T37" fmla="*/ 55 h 504"/>
                <a:gd name="T38" fmla="*/ 15 w 792"/>
                <a:gd name="T39" fmla="*/ 57 h 504"/>
                <a:gd name="T40" fmla="*/ 17 w 792"/>
                <a:gd name="T41" fmla="*/ 59 h 504"/>
                <a:gd name="T42" fmla="*/ 19 w 792"/>
                <a:gd name="T43" fmla="*/ 61 h 504"/>
                <a:gd name="T44" fmla="*/ 21 w 792"/>
                <a:gd name="T45" fmla="*/ 63 h 504"/>
                <a:gd name="T46" fmla="*/ 23 w 792"/>
                <a:gd name="T47" fmla="*/ 63 h 504"/>
                <a:gd name="T48" fmla="*/ 24 w 792"/>
                <a:gd name="T49" fmla="*/ 63 h 504"/>
                <a:gd name="T50" fmla="*/ 25 w 792"/>
                <a:gd name="T51" fmla="*/ 62 h 504"/>
                <a:gd name="T52" fmla="*/ 26 w 792"/>
                <a:gd name="T53" fmla="*/ 61 h 504"/>
                <a:gd name="T54" fmla="*/ 27 w 792"/>
                <a:gd name="T55" fmla="*/ 60 h 504"/>
                <a:gd name="T56" fmla="*/ 28 w 792"/>
                <a:gd name="T57" fmla="*/ 59 h 504"/>
                <a:gd name="T58" fmla="*/ 28 w 792"/>
                <a:gd name="T59" fmla="*/ 58 h 504"/>
                <a:gd name="T60" fmla="*/ 28 w 792"/>
                <a:gd name="T61" fmla="*/ 57 h 504"/>
                <a:gd name="T62" fmla="*/ 28 w 792"/>
                <a:gd name="T63" fmla="*/ 56 h 504"/>
                <a:gd name="T64" fmla="*/ 28 w 792"/>
                <a:gd name="T65" fmla="*/ 56 h 504"/>
                <a:gd name="T66" fmla="*/ 29 w 792"/>
                <a:gd name="T67" fmla="*/ 52 h 504"/>
                <a:gd name="T68" fmla="*/ 28 w 792"/>
                <a:gd name="T69" fmla="*/ 45 h 504"/>
                <a:gd name="T70" fmla="*/ 26 w 792"/>
                <a:gd name="T71" fmla="*/ 36 h 504"/>
                <a:gd name="T72" fmla="*/ 22 w 792"/>
                <a:gd name="T73" fmla="*/ 27 h 504"/>
                <a:gd name="T74" fmla="*/ 17 w 792"/>
                <a:gd name="T75" fmla="*/ 18 h 504"/>
                <a:gd name="T76" fmla="*/ 12 w 792"/>
                <a:gd name="T77" fmla="*/ 10 h 504"/>
                <a:gd name="T78" fmla="*/ 6 w 792"/>
                <a:gd name="T79" fmla="*/ 4 h 504"/>
                <a:gd name="T80" fmla="*/ 0 w 792"/>
                <a:gd name="T81" fmla="*/ 0 h 5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92"/>
                <a:gd name="T124" fmla="*/ 0 h 504"/>
                <a:gd name="T125" fmla="*/ 792 w 792"/>
                <a:gd name="T126" fmla="*/ 504 h 50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92" h="504">
                  <a:moveTo>
                    <a:pt x="0" y="0"/>
                  </a:moveTo>
                  <a:lnTo>
                    <a:pt x="2" y="11"/>
                  </a:lnTo>
                  <a:lnTo>
                    <a:pt x="3" y="21"/>
                  </a:lnTo>
                  <a:lnTo>
                    <a:pt x="5" y="31"/>
                  </a:lnTo>
                  <a:lnTo>
                    <a:pt x="8" y="43"/>
                  </a:lnTo>
                  <a:lnTo>
                    <a:pt x="8" y="54"/>
                  </a:lnTo>
                  <a:lnTo>
                    <a:pt x="10" y="65"/>
                  </a:lnTo>
                  <a:lnTo>
                    <a:pt x="12" y="77"/>
                  </a:lnTo>
                  <a:lnTo>
                    <a:pt x="15" y="89"/>
                  </a:lnTo>
                  <a:lnTo>
                    <a:pt x="53" y="129"/>
                  </a:lnTo>
                  <a:lnTo>
                    <a:pt x="91" y="171"/>
                  </a:lnTo>
                  <a:lnTo>
                    <a:pt x="130" y="212"/>
                  </a:lnTo>
                  <a:lnTo>
                    <a:pt x="170" y="253"/>
                  </a:lnTo>
                  <a:lnTo>
                    <a:pt x="208" y="294"/>
                  </a:lnTo>
                  <a:lnTo>
                    <a:pt x="248" y="336"/>
                  </a:lnTo>
                  <a:lnTo>
                    <a:pt x="287" y="377"/>
                  </a:lnTo>
                  <a:lnTo>
                    <a:pt x="327" y="421"/>
                  </a:lnTo>
                  <a:lnTo>
                    <a:pt x="336" y="424"/>
                  </a:lnTo>
                  <a:lnTo>
                    <a:pt x="365" y="436"/>
                  </a:lnTo>
                  <a:lnTo>
                    <a:pt x="407" y="452"/>
                  </a:lnTo>
                  <a:lnTo>
                    <a:pt x="459" y="470"/>
                  </a:lnTo>
                  <a:lnTo>
                    <a:pt x="513" y="486"/>
                  </a:lnTo>
                  <a:lnTo>
                    <a:pt x="568" y="499"/>
                  </a:lnTo>
                  <a:lnTo>
                    <a:pt x="616" y="504"/>
                  </a:lnTo>
                  <a:lnTo>
                    <a:pt x="655" y="503"/>
                  </a:lnTo>
                  <a:lnTo>
                    <a:pt x="684" y="492"/>
                  </a:lnTo>
                  <a:lnTo>
                    <a:pt x="709" y="482"/>
                  </a:lnTo>
                  <a:lnTo>
                    <a:pt x="727" y="473"/>
                  </a:lnTo>
                  <a:lnTo>
                    <a:pt x="743" y="465"/>
                  </a:lnTo>
                  <a:lnTo>
                    <a:pt x="753" y="457"/>
                  </a:lnTo>
                  <a:lnTo>
                    <a:pt x="761" y="452"/>
                  </a:lnTo>
                  <a:lnTo>
                    <a:pt x="764" y="447"/>
                  </a:lnTo>
                  <a:lnTo>
                    <a:pt x="767" y="447"/>
                  </a:lnTo>
                  <a:lnTo>
                    <a:pt x="792" y="409"/>
                  </a:lnTo>
                  <a:lnTo>
                    <a:pt x="767" y="354"/>
                  </a:lnTo>
                  <a:lnTo>
                    <a:pt x="696" y="286"/>
                  </a:lnTo>
                  <a:lnTo>
                    <a:pt x="593" y="216"/>
                  </a:lnTo>
                  <a:lnTo>
                    <a:pt x="461" y="142"/>
                  </a:lnTo>
                  <a:lnTo>
                    <a:pt x="314" y="80"/>
                  </a:lnTo>
                  <a:lnTo>
                    <a:pt x="156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3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" name="Freeform 122"/>
            <p:cNvSpPr>
              <a:spLocks/>
            </p:cNvSpPr>
            <p:nvPr/>
          </p:nvSpPr>
          <p:spPr bwMode="auto">
            <a:xfrm>
              <a:off x="5399" y="1770"/>
              <a:ext cx="229" cy="219"/>
            </a:xfrm>
            <a:custGeom>
              <a:avLst/>
              <a:gdLst>
                <a:gd name="T0" fmla="*/ 0 w 689"/>
                <a:gd name="T1" fmla="*/ 0 h 437"/>
                <a:gd name="T2" fmla="*/ 0 w 689"/>
                <a:gd name="T3" fmla="*/ 1 h 437"/>
                <a:gd name="T4" fmla="*/ 0 w 689"/>
                <a:gd name="T5" fmla="*/ 3 h 437"/>
                <a:gd name="T6" fmla="*/ 0 w 689"/>
                <a:gd name="T7" fmla="*/ 4 h 437"/>
                <a:gd name="T8" fmla="*/ 0 w 689"/>
                <a:gd name="T9" fmla="*/ 5 h 437"/>
                <a:gd name="T10" fmla="*/ 0 w 689"/>
                <a:gd name="T11" fmla="*/ 6 h 437"/>
                <a:gd name="T12" fmla="*/ 0 w 689"/>
                <a:gd name="T13" fmla="*/ 7 h 437"/>
                <a:gd name="T14" fmla="*/ 0 w 689"/>
                <a:gd name="T15" fmla="*/ 9 h 437"/>
                <a:gd name="T16" fmla="*/ 0 w 689"/>
                <a:gd name="T17" fmla="*/ 10 h 437"/>
                <a:gd name="T18" fmla="*/ 2 w 689"/>
                <a:gd name="T19" fmla="*/ 14 h 437"/>
                <a:gd name="T20" fmla="*/ 3 w 689"/>
                <a:gd name="T21" fmla="*/ 19 h 437"/>
                <a:gd name="T22" fmla="*/ 4 w 689"/>
                <a:gd name="T23" fmla="*/ 23 h 437"/>
                <a:gd name="T24" fmla="*/ 5 w 689"/>
                <a:gd name="T25" fmla="*/ 28 h 437"/>
                <a:gd name="T26" fmla="*/ 7 w 689"/>
                <a:gd name="T27" fmla="*/ 32 h 437"/>
                <a:gd name="T28" fmla="*/ 8 w 689"/>
                <a:gd name="T29" fmla="*/ 37 h 437"/>
                <a:gd name="T30" fmla="*/ 9 w 689"/>
                <a:gd name="T31" fmla="*/ 41 h 437"/>
                <a:gd name="T32" fmla="*/ 10 w 689"/>
                <a:gd name="T33" fmla="*/ 46 h 437"/>
                <a:gd name="T34" fmla="*/ 11 w 689"/>
                <a:gd name="T35" fmla="*/ 46 h 437"/>
                <a:gd name="T36" fmla="*/ 12 w 689"/>
                <a:gd name="T37" fmla="*/ 48 h 437"/>
                <a:gd name="T38" fmla="*/ 13 w 689"/>
                <a:gd name="T39" fmla="*/ 49 h 437"/>
                <a:gd name="T40" fmla="*/ 15 w 689"/>
                <a:gd name="T41" fmla="*/ 51 h 437"/>
                <a:gd name="T42" fmla="*/ 16 w 689"/>
                <a:gd name="T43" fmla="*/ 53 h 437"/>
                <a:gd name="T44" fmla="*/ 18 w 689"/>
                <a:gd name="T45" fmla="*/ 54 h 437"/>
                <a:gd name="T46" fmla="*/ 20 w 689"/>
                <a:gd name="T47" fmla="*/ 55 h 437"/>
                <a:gd name="T48" fmla="*/ 21 w 689"/>
                <a:gd name="T49" fmla="*/ 55 h 437"/>
                <a:gd name="T50" fmla="*/ 22 w 689"/>
                <a:gd name="T51" fmla="*/ 54 h 437"/>
                <a:gd name="T52" fmla="*/ 23 w 689"/>
                <a:gd name="T53" fmla="*/ 53 h 437"/>
                <a:gd name="T54" fmla="*/ 23 w 689"/>
                <a:gd name="T55" fmla="*/ 52 h 437"/>
                <a:gd name="T56" fmla="*/ 24 w 689"/>
                <a:gd name="T57" fmla="*/ 51 h 437"/>
                <a:gd name="T58" fmla="*/ 24 w 689"/>
                <a:gd name="T59" fmla="*/ 50 h 437"/>
                <a:gd name="T60" fmla="*/ 24 w 689"/>
                <a:gd name="T61" fmla="*/ 49 h 437"/>
                <a:gd name="T62" fmla="*/ 24 w 689"/>
                <a:gd name="T63" fmla="*/ 49 h 437"/>
                <a:gd name="T64" fmla="*/ 24 w 689"/>
                <a:gd name="T65" fmla="*/ 49 h 437"/>
                <a:gd name="T66" fmla="*/ 25 w 689"/>
                <a:gd name="T67" fmla="*/ 45 h 437"/>
                <a:gd name="T68" fmla="*/ 25 w 689"/>
                <a:gd name="T69" fmla="*/ 39 h 437"/>
                <a:gd name="T70" fmla="*/ 22 w 689"/>
                <a:gd name="T71" fmla="*/ 32 h 437"/>
                <a:gd name="T72" fmla="*/ 19 w 689"/>
                <a:gd name="T73" fmla="*/ 24 h 437"/>
                <a:gd name="T74" fmla="*/ 15 w 689"/>
                <a:gd name="T75" fmla="*/ 16 h 437"/>
                <a:gd name="T76" fmla="*/ 10 w 689"/>
                <a:gd name="T77" fmla="*/ 9 h 437"/>
                <a:gd name="T78" fmla="*/ 5 w 689"/>
                <a:gd name="T79" fmla="*/ 4 h 437"/>
                <a:gd name="T80" fmla="*/ 0 w 689"/>
                <a:gd name="T81" fmla="*/ 0 h 43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89"/>
                <a:gd name="T124" fmla="*/ 0 h 437"/>
                <a:gd name="T125" fmla="*/ 689 w 689"/>
                <a:gd name="T126" fmla="*/ 437 h 43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89" h="437">
                  <a:moveTo>
                    <a:pt x="0" y="0"/>
                  </a:moveTo>
                  <a:lnTo>
                    <a:pt x="0" y="8"/>
                  </a:lnTo>
                  <a:lnTo>
                    <a:pt x="1" y="18"/>
                  </a:lnTo>
                  <a:lnTo>
                    <a:pt x="3" y="27"/>
                  </a:lnTo>
                  <a:lnTo>
                    <a:pt x="6" y="38"/>
                  </a:lnTo>
                  <a:lnTo>
                    <a:pt x="6" y="45"/>
                  </a:lnTo>
                  <a:lnTo>
                    <a:pt x="8" y="56"/>
                  </a:lnTo>
                  <a:lnTo>
                    <a:pt x="8" y="65"/>
                  </a:lnTo>
                  <a:lnTo>
                    <a:pt x="11" y="75"/>
                  </a:lnTo>
                  <a:lnTo>
                    <a:pt x="45" y="111"/>
                  </a:lnTo>
                  <a:lnTo>
                    <a:pt x="79" y="147"/>
                  </a:lnTo>
                  <a:lnTo>
                    <a:pt x="113" y="183"/>
                  </a:lnTo>
                  <a:lnTo>
                    <a:pt x="147" y="219"/>
                  </a:lnTo>
                  <a:lnTo>
                    <a:pt x="181" y="254"/>
                  </a:lnTo>
                  <a:lnTo>
                    <a:pt x="214" y="291"/>
                  </a:lnTo>
                  <a:lnTo>
                    <a:pt x="248" y="327"/>
                  </a:lnTo>
                  <a:lnTo>
                    <a:pt x="284" y="364"/>
                  </a:lnTo>
                  <a:lnTo>
                    <a:pt x="292" y="367"/>
                  </a:lnTo>
                  <a:lnTo>
                    <a:pt x="318" y="377"/>
                  </a:lnTo>
                  <a:lnTo>
                    <a:pt x="353" y="390"/>
                  </a:lnTo>
                  <a:lnTo>
                    <a:pt x="398" y="407"/>
                  </a:lnTo>
                  <a:lnTo>
                    <a:pt x="445" y="421"/>
                  </a:lnTo>
                  <a:lnTo>
                    <a:pt x="491" y="432"/>
                  </a:lnTo>
                  <a:lnTo>
                    <a:pt x="534" y="437"/>
                  </a:lnTo>
                  <a:lnTo>
                    <a:pt x="569" y="435"/>
                  </a:lnTo>
                  <a:lnTo>
                    <a:pt x="593" y="425"/>
                  </a:lnTo>
                  <a:lnTo>
                    <a:pt x="614" y="418"/>
                  </a:lnTo>
                  <a:lnTo>
                    <a:pt x="631" y="410"/>
                  </a:lnTo>
                  <a:lnTo>
                    <a:pt x="645" y="403"/>
                  </a:lnTo>
                  <a:lnTo>
                    <a:pt x="653" y="395"/>
                  </a:lnTo>
                  <a:lnTo>
                    <a:pt x="661" y="391"/>
                  </a:lnTo>
                  <a:lnTo>
                    <a:pt x="665" y="388"/>
                  </a:lnTo>
                  <a:lnTo>
                    <a:pt x="666" y="388"/>
                  </a:lnTo>
                  <a:lnTo>
                    <a:pt x="689" y="355"/>
                  </a:lnTo>
                  <a:lnTo>
                    <a:pt x="668" y="308"/>
                  </a:lnTo>
                  <a:lnTo>
                    <a:pt x="605" y="249"/>
                  </a:lnTo>
                  <a:lnTo>
                    <a:pt x="515" y="186"/>
                  </a:lnTo>
                  <a:lnTo>
                    <a:pt x="401" y="122"/>
                  </a:lnTo>
                  <a:lnTo>
                    <a:pt x="272" y="68"/>
                  </a:lnTo>
                  <a:lnTo>
                    <a:pt x="13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A84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4" name="Freeform 123"/>
            <p:cNvSpPr>
              <a:spLocks/>
            </p:cNvSpPr>
            <p:nvPr/>
          </p:nvSpPr>
          <p:spPr bwMode="auto">
            <a:xfrm>
              <a:off x="5425" y="1786"/>
              <a:ext cx="195" cy="186"/>
            </a:xfrm>
            <a:custGeom>
              <a:avLst/>
              <a:gdLst>
                <a:gd name="T0" fmla="*/ 0 w 585"/>
                <a:gd name="T1" fmla="*/ 0 h 371"/>
                <a:gd name="T2" fmla="*/ 0 w 585"/>
                <a:gd name="T3" fmla="*/ 1 h 371"/>
                <a:gd name="T4" fmla="*/ 0 w 585"/>
                <a:gd name="T5" fmla="*/ 2 h 371"/>
                <a:gd name="T6" fmla="*/ 0 w 585"/>
                <a:gd name="T7" fmla="*/ 3 h 371"/>
                <a:gd name="T8" fmla="*/ 0 w 585"/>
                <a:gd name="T9" fmla="*/ 4 h 371"/>
                <a:gd name="T10" fmla="*/ 0 w 585"/>
                <a:gd name="T11" fmla="*/ 5 h 371"/>
                <a:gd name="T12" fmla="*/ 0 w 585"/>
                <a:gd name="T13" fmla="*/ 6 h 371"/>
                <a:gd name="T14" fmla="*/ 0 w 585"/>
                <a:gd name="T15" fmla="*/ 7 h 371"/>
                <a:gd name="T16" fmla="*/ 0 w 585"/>
                <a:gd name="T17" fmla="*/ 8 h 371"/>
                <a:gd name="T18" fmla="*/ 1 w 585"/>
                <a:gd name="T19" fmla="*/ 12 h 371"/>
                <a:gd name="T20" fmla="*/ 2 w 585"/>
                <a:gd name="T21" fmla="*/ 16 h 371"/>
                <a:gd name="T22" fmla="*/ 4 w 585"/>
                <a:gd name="T23" fmla="*/ 20 h 371"/>
                <a:gd name="T24" fmla="*/ 5 w 585"/>
                <a:gd name="T25" fmla="*/ 24 h 371"/>
                <a:gd name="T26" fmla="*/ 6 w 585"/>
                <a:gd name="T27" fmla="*/ 28 h 371"/>
                <a:gd name="T28" fmla="*/ 7 w 585"/>
                <a:gd name="T29" fmla="*/ 31 h 371"/>
                <a:gd name="T30" fmla="*/ 8 w 585"/>
                <a:gd name="T31" fmla="*/ 35 h 371"/>
                <a:gd name="T32" fmla="*/ 9 w 585"/>
                <a:gd name="T33" fmla="*/ 39 h 371"/>
                <a:gd name="T34" fmla="*/ 9 w 585"/>
                <a:gd name="T35" fmla="*/ 39 h 371"/>
                <a:gd name="T36" fmla="*/ 10 w 585"/>
                <a:gd name="T37" fmla="*/ 41 h 371"/>
                <a:gd name="T38" fmla="*/ 11 w 585"/>
                <a:gd name="T39" fmla="*/ 42 h 371"/>
                <a:gd name="T40" fmla="*/ 13 w 585"/>
                <a:gd name="T41" fmla="*/ 44 h 371"/>
                <a:gd name="T42" fmla="*/ 14 w 585"/>
                <a:gd name="T43" fmla="*/ 45 h 371"/>
                <a:gd name="T44" fmla="*/ 15 w 585"/>
                <a:gd name="T45" fmla="*/ 46 h 371"/>
                <a:gd name="T46" fmla="*/ 17 w 585"/>
                <a:gd name="T47" fmla="*/ 47 h 371"/>
                <a:gd name="T48" fmla="*/ 18 w 585"/>
                <a:gd name="T49" fmla="*/ 47 h 371"/>
                <a:gd name="T50" fmla="*/ 19 w 585"/>
                <a:gd name="T51" fmla="*/ 46 h 371"/>
                <a:gd name="T52" fmla="*/ 19 w 585"/>
                <a:gd name="T53" fmla="*/ 45 h 371"/>
                <a:gd name="T54" fmla="*/ 20 w 585"/>
                <a:gd name="T55" fmla="*/ 44 h 371"/>
                <a:gd name="T56" fmla="*/ 20 w 585"/>
                <a:gd name="T57" fmla="*/ 43 h 371"/>
                <a:gd name="T58" fmla="*/ 21 w 585"/>
                <a:gd name="T59" fmla="*/ 42 h 371"/>
                <a:gd name="T60" fmla="*/ 21 w 585"/>
                <a:gd name="T61" fmla="*/ 42 h 371"/>
                <a:gd name="T62" fmla="*/ 21 w 585"/>
                <a:gd name="T63" fmla="*/ 42 h 371"/>
                <a:gd name="T64" fmla="*/ 21 w 585"/>
                <a:gd name="T65" fmla="*/ 42 h 371"/>
                <a:gd name="T66" fmla="*/ 22 w 585"/>
                <a:gd name="T67" fmla="*/ 38 h 371"/>
                <a:gd name="T68" fmla="*/ 21 w 585"/>
                <a:gd name="T69" fmla="*/ 33 h 371"/>
                <a:gd name="T70" fmla="*/ 19 w 585"/>
                <a:gd name="T71" fmla="*/ 27 h 371"/>
                <a:gd name="T72" fmla="*/ 16 w 585"/>
                <a:gd name="T73" fmla="*/ 20 h 371"/>
                <a:gd name="T74" fmla="*/ 13 w 585"/>
                <a:gd name="T75" fmla="*/ 14 h 371"/>
                <a:gd name="T76" fmla="*/ 9 w 585"/>
                <a:gd name="T77" fmla="*/ 8 h 371"/>
                <a:gd name="T78" fmla="*/ 4 w 585"/>
                <a:gd name="T79" fmla="*/ 3 h 371"/>
                <a:gd name="T80" fmla="*/ 0 w 585"/>
                <a:gd name="T81" fmla="*/ 0 h 37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85"/>
                <a:gd name="T124" fmla="*/ 0 h 371"/>
                <a:gd name="T125" fmla="*/ 585 w 585"/>
                <a:gd name="T126" fmla="*/ 371 h 37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85" h="371">
                  <a:moveTo>
                    <a:pt x="0" y="0"/>
                  </a:moveTo>
                  <a:lnTo>
                    <a:pt x="0" y="8"/>
                  </a:lnTo>
                  <a:lnTo>
                    <a:pt x="2" y="16"/>
                  </a:lnTo>
                  <a:lnTo>
                    <a:pt x="3" y="24"/>
                  </a:lnTo>
                  <a:lnTo>
                    <a:pt x="5" y="32"/>
                  </a:lnTo>
                  <a:lnTo>
                    <a:pt x="5" y="40"/>
                  </a:lnTo>
                  <a:lnTo>
                    <a:pt x="6" y="47"/>
                  </a:lnTo>
                  <a:lnTo>
                    <a:pt x="7" y="55"/>
                  </a:lnTo>
                  <a:lnTo>
                    <a:pt x="10" y="64"/>
                  </a:lnTo>
                  <a:lnTo>
                    <a:pt x="39" y="94"/>
                  </a:lnTo>
                  <a:lnTo>
                    <a:pt x="67" y="124"/>
                  </a:lnTo>
                  <a:lnTo>
                    <a:pt x="95" y="156"/>
                  </a:lnTo>
                  <a:lnTo>
                    <a:pt x="125" y="187"/>
                  </a:lnTo>
                  <a:lnTo>
                    <a:pt x="153" y="217"/>
                  </a:lnTo>
                  <a:lnTo>
                    <a:pt x="182" y="247"/>
                  </a:lnTo>
                  <a:lnTo>
                    <a:pt x="211" y="278"/>
                  </a:lnTo>
                  <a:lnTo>
                    <a:pt x="240" y="310"/>
                  </a:lnTo>
                  <a:lnTo>
                    <a:pt x="247" y="312"/>
                  </a:lnTo>
                  <a:lnTo>
                    <a:pt x="269" y="322"/>
                  </a:lnTo>
                  <a:lnTo>
                    <a:pt x="298" y="332"/>
                  </a:lnTo>
                  <a:lnTo>
                    <a:pt x="338" y="346"/>
                  </a:lnTo>
                  <a:lnTo>
                    <a:pt x="377" y="357"/>
                  </a:lnTo>
                  <a:lnTo>
                    <a:pt x="418" y="367"/>
                  </a:lnTo>
                  <a:lnTo>
                    <a:pt x="454" y="371"/>
                  </a:lnTo>
                  <a:lnTo>
                    <a:pt x="485" y="370"/>
                  </a:lnTo>
                  <a:lnTo>
                    <a:pt x="506" y="362"/>
                  </a:lnTo>
                  <a:lnTo>
                    <a:pt x="523" y="356"/>
                  </a:lnTo>
                  <a:lnTo>
                    <a:pt x="535" y="348"/>
                  </a:lnTo>
                  <a:lnTo>
                    <a:pt x="548" y="342"/>
                  </a:lnTo>
                  <a:lnTo>
                    <a:pt x="555" y="336"/>
                  </a:lnTo>
                  <a:lnTo>
                    <a:pt x="561" y="332"/>
                  </a:lnTo>
                  <a:lnTo>
                    <a:pt x="564" y="329"/>
                  </a:lnTo>
                  <a:lnTo>
                    <a:pt x="565" y="329"/>
                  </a:lnTo>
                  <a:lnTo>
                    <a:pt x="585" y="301"/>
                  </a:lnTo>
                  <a:lnTo>
                    <a:pt x="566" y="262"/>
                  </a:lnTo>
                  <a:lnTo>
                    <a:pt x="514" y="211"/>
                  </a:lnTo>
                  <a:lnTo>
                    <a:pt x="438" y="158"/>
                  </a:lnTo>
                  <a:lnTo>
                    <a:pt x="341" y="105"/>
                  </a:lnTo>
                  <a:lnTo>
                    <a:pt x="232" y="58"/>
                  </a:lnTo>
                  <a:lnTo>
                    <a:pt x="115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AD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5" name="Freeform 124"/>
            <p:cNvSpPr>
              <a:spLocks/>
            </p:cNvSpPr>
            <p:nvPr/>
          </p:nvSpPr>
          <p:spPr bwMode="auto">
            <a:xfrm>
              <a:off x="5452" y="1802"/>
              <a:ext cx="160" cy="153"/>
            </a:xfrm>
            <a:custGeom>
              <a:avLst/>
              <a:gdLst>
                <a:gd name="T0" fmla="*/ 0 w 478"/>
                <a:gd name="T1" fmla="*/ 0 h 305"/>
                <a:gd name="T2" fmla="*/ 0 w 478"/>
                <a:gd name="T3" fmla="*/ 2 h 305"/>
                <a:gd name="T4" fmla="*/ 0 w 478"/>
                <a:gd name="T5" fmla="*/ 4 h 305"/>
                <a:gd name="T6" fmla="*/ 0 w 478"/>
                <a:gd name="T7" fmla="*/ 5 h 305"/>
                <a:gd name="T8" fmla="*/ 0 w 478"/>
                <a:gd name="T9" fmla="*/ 7 h 305"/>
                <a:gd name="T10" fmla="*/ 1 w 478"/>
                <a:gd name="T11" fmla="*/ 10 h 305"/>
                <a:gd name="T12" fmla="*/ 2 w 478"/>
                <a:gd name="T13" fmla="*/ 13 h 305"/>
                <a:gd name="T14" fmla="*/ 3 w 478"/>
                <a:gd name="T15" fmla="*/ 16 h 305"/>
                <a:gd name="T16" fmla="*/ 4 w 478"/>
                <a:gd name="T17" fmla="*/ 20 h 305"/>
                <a:gd name="T18" fmla="*/ 5 w 478"/>
                <a:gd name="T19" fmla="*/ 23 h 305"/>
                <a:gd name="T20" fmla="*/ 6 w 478"/>
                <a:gd name="T21" fmla="*/ 26 h 305"/>
                <a:gd name="T22" fmla="*/ 6 w 478"/>
                <a:gd name="T23" fmla="*/ 29 h 305"/>
                <a:gd name="T24" fmla="*/ 7 w 478"/>
                <a:gd name="T25" fmla="*/ 32 h 305"/>
                <a:gd name="T26" fmla="*/ 8 w 478"/>
                <a:gd name="T27" fmla="*/ 33 h 305"/>
                <a:gd name="T28" fmla="*/ 8 w 478"/>
                <a:gd name="T29" fmla="*/ 33 h 305"/>
                <a:gd name="T30" fmla="*/ 9 w 478"/>
                <a:gd name="T31" fmla="*/ 35 h 305"/>
                <a:gd name="T32" fmla="*/ 10 w 478"/>
                <a:gd name="T33" fmla="*/ 36 h 305"/>
                <a:gd name="T34" fmla="*/ 11 w 478"/>
                <a:gd name="T35" fmla="*/ 37 h 305"/>
                <a:gd name="T36" fmla="*/ 13 w 478"/>
                <a:gd name="T37" fmla="*/ 38 h 305"/>
                <a:gd name="T38" fmla="*/ 14 w 478"/>
                <a:gd name="T39" fmla="*/ 39 h 305"/>
                <a:gd name="T40" fmla="*/ 15 w 478"/>
                <a:gd name="T41" fmla="*/ 39 h 305"/>
                <a:gd name="T42" fmla="*/ 15 w 478"/>
                <a:gd name="T43" fmla="*/ 38 h 305"/>
                <a:gd name="T44" fmla="*/ 16 w 478"/>
                <a:gd name="T45" fmla="*/ 37 h 305"/>
                <a:gd name="T46" fmla="*/ 16 w 478"/>
                <a:gd name="T47" fmla="*/ 36 h 305"/>
                <a:gd name="T48" fmla="*/ 17 w 478"/>
                <a:gd name="T49" fmla="*/ 36 h 305"/>
                <a:gd name="T50" fmla="*/ 17 w 478"/>
                <a:gd name="T51" fmla="*/ 35 h 305"/>
                <a:gd name="T52" fmla="*/ 17 w 478"/>
                <a:gd name="T53" fmla="*/ 35 h 305"/>
                <a:gd name="T54" fmla="*/ 17 w 478"/>
                <a:gd name="T55" fmla="*/ 35 h 305"/>
                <a:gd name="T56" fmla="*/ 17 w 478"/>
                <a:gd name="T57" fmla="*/ 35 h 305"/>
                <a:gd name="T58" fmla="*/ 18 w 478"/>
                <a:gd name="T59" fmla="*/ 31 h 305"/>
                <a:gd name="T60" fmla="*/ 17 w 478"/>
                <a:gd name="T61" fmla="*/ 27 h 305"/>
                <a:gd name="T62" fmla="*/ 16 w 478"/>
                <a:gd name="T63" fmla="*/ 22 h 305"/>
                <a:gd name="T64" fmla="*/ 13 w 478"/>
                <a:gd name="T65" fmla="*/ 17 h 305"/>
                <a:gd name="T66" fmla="*/ 10 w 478"/>
                <a:gd name="T67" fmla="*/ 11 h 305"/>
                <a:gd name="T68" fmla="*/ 7 w 478"/>
                <a:gd name="T69" fmla="*/ 6 h 305"/>
                <a:gd name="T70" fmla="*/ 3 w 478"/>
                <a:gd name="T71" fmla="*/ 3 h 305"/>
                <a:gd name="T72" fmla="*/ 0 w 478"/>
                <a:gd name="T73" fmla="*/ 0 h 30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78"/>
                <a:gd name="T112" fmla="*/ 0 h 305"/>
                <a:gd name="T113" fmla="*/ 478 w 478"/>
                <a:gd name="T114" fmla="*/ 305 h 30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78" h="305">
                  <a:moveTo>
                    <a:pt x="0" y="0"/>
                  </a:moveTo>
                  <a:lnTo>
                    <a:pt x="0" y="13"/>
                  </a:lnTo>
                  <a:lnTo>
                    <a:pt x="3" y="26"/>
                  </a:lnTo>
                  <a:lnTo>
                    <a:pt x="4" y="39"/>
                  </a:lnTo>
                  <a:lnTo>
                    <a:pt x="7" y="53"/>
                  </a:lnTo>
                  <a:lnTo>
                    <a:pt x="30" y="78"/>
                  </a:lnTo>
                  <a:lnTo>
                    <a:pt x="53" y="103"/>
                  </a:lnTo>
                  <a:lnTo>
                    <a:pt x="76" y="128"/>
                  </a:lnTo>
                  <a:lnTo>
                    <a:pt x="101" y="154"/>
                  </a:lnTo>
                  <a:lnTo>
                    <a:pt x="124" y="179"/>
                  </a:lnTo>
                  <a:lnTo>
                    <a:pt x="148" y="203"/>
                  </a:lnTo>
                  <a:lnTo>
                    <a:pt x="172" y="228"/>
                  </a:lnTo>
                  <a:lnTo>
                    <a:pt x="197" y="254"/>
                  </a:lnTo>
                  <a:lnTo>
                    <a:pt x="203" y="257"/>
                  </a:lnTo>
                  <a:lnTo>
                    <a:pt x="220" y="263"/>
                  </a:lnTo>
                  <a:lnTo>
                    <a:pt x="245" y="273"/>
                  </a:lnTo>
                  <a:lnTo>
                    <a:pt x="277" y="284"/>
                  </a:lnTo>
                  <a:lnTo>
                    <a:pt x="309" y="293"/>
                  </a:lnTo>
                  <a:lnTo>
                    <a:pt x="341" y="303"/>
                  </a:lnTo>
                  <a:lnTo>
                    <a:pt x="371" y="305"/>
                  </a:lnTo>
                  <a:lnTo>
                    <a:pt x="395" y="305"/>
                  </a:lnTo>
                  <a:lnTo>
                    <a:pt x="412" y="299"/>
                  </a:lnTo>
                  <a:lnTo>
                    <a:pt x="426" y="293"/>
                  </a:lnTo>
                  <a:lnTo>
                    <a:pt x="437" y="287"/>
                  </a:lnTo>
                  <a:lnTo>
                    <a:pt x="447" y="283"/>
                  </a:lnTo>
                  <a:lnTo>
                    <a:pt x="453" y="278"/>
                  </a:lnTo>
                  <a:lnTo>
                    <a:pt x="459" y="275"/>
                  </a:lnTo>
                  <a:lnTo>
                    <a:pt x="461" y="273"/>
                  </a:lnTo>
                  <a:lnTo>
                    <a:pt x="463" y="273"/>
                  </a:lnTo>
                  <a:lnTo>
                    <a:pt x="478" y="248"/>
                  </a:lnTo>
                  <a:lnTo>
                    <a:pt x="464" y="215"/>
                  </a:lnTo>
                  <a:lnTo>
                    <a:pt x="422" y="175"/>
                  </a:lnTo>
                  <a:lnTo>
                    <a:pt x="358" y="130"/>
                  </a:lnTo>
                  <a:lnTo>
                    <a:pt x="278" y="86"/>
                  </a:lnTo>
                  <a:lnTo>
                    <a:pt x="189" y="48"/>
                  </a:lnTo>
                  <a:lnTo>
                    <a:pt x="94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35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6" name="Freeform 125"/>
            <p:cNvSpPr>
              <a:spLocks/>
            </p:cNvSpPr>
            <p:nvPr/>
          </p:nvSpPr>
          <p:spPr bwMode="auto">
            <a:xfrm>
              <a:off x="4432" y="2435"/>
              <a:ext cx="272" cy="271"/>
            </a:xfrm>
            <a:custGeom>
              <a:avLst/>
              <a:gdLst>
                <a:gd name="T0" fmla="*/ 10 w 816"/>
                <a:gd name="T1" fmla="*/ 0 h 542"/>
                <a:gd name="T2" fmla="*/ 8 w 816"/>
                <a:gd name="T3" fmla="*/ 1 h 542"/>
                <a:gd name="T4" fmla="*/ 4 w 816"/>
                <a:gd name="T5" fmla="*/ 4 h 542"/>
                <a:gd name="T6" fmla="*/ 1 w 816"/>
                <a:gd name="T7" fmla="*/ 9 h 542"/>
                <a:gd name="T8" fmla="*/ 0 w 816"/>
                <a:gd name="T9" fmla="*/ 15 h 542"/>
                <a:gd name="T10" fmla="*/ 1 w 816"/>
                <a:gd name="T11" fmla="*/ 19 h 542"/>
                <a:gd name="T12" fmla="*/ 2 w 816"/>
                <a:gd name="T13" fmla="*/ 20 h 542"/>
                <a:gd name="T14" fmla="*/ 3 w 816"/>
                <a:gd name="T15" fmla="*/ 20 h 542"/>
                <a:gd name="T16" fmla="*/ 6 w 816"/>
                <a:gd name="T17" fmla="*/ 33 h 542"/>
                <a:gd name="T18" fmla="*/ 6 w 816"/>
                <a:gd name="T19" fmla="*/ 35 h 542"/>
                <a:gd name="T20" fmla="*/ 9 w 816"/>
                <a:gd name="T21" fmla="*/ 41 h 542"/>
                <a:gd name="T22" fmla="*/ 12 w 816"/>
                <a:gd name="T23" fmla="*/ 48 h 542"/>
                <a:gd name="T24" fmla="*/ 17 w 816"/>
                <a:gd name="T25" fmla="*/ 53 h 542"/>
                <a:gd name="T26" fmla="*/ 21 w 816"/>
                <a:gd name="T27" fmla="*/ 56 h 542"/>
                <a:gd name="T28" fmla="*/ 23 w 816"/>
                <a:gd name="T29" fmla="*/ 61 h 542"/>
                <a:gd name="T30" fmla="*/ 24 w 816"/>
                <a:gd name="T31" fmla="*/ 65 h 542"/>
                <a:gd name="T32" fmla="*/ 25 w 816"/>
                <a:gd name="T33" fmla="*/ 67 h 542"/>
                <a:gd name="T34" fmla="*/ 26 w 816"/>
                <a:gd name="T35" fmla="*/ 68 h 542"/>
                <a:gd name="T36" fmla="*/ 28 w 816"/>
                <a:gd name="T37" fmla="*/ 68 h 542"/>
                <a:gd name="T38" fmla="*/ 30 w 816"/>
                <a:gd name="T39" fmla="*/ 65 h 542"/>
                <a:gd name="T40" fmla="*/ 29 w 816"/>
                <a:gd name="T41" fmla="*/ 54 h 542"/>
                <a:gd name="T42" fmla="*/ 27 w 816"/>
                <a:gd name="T43" fmla="*/ 42 h 542"/>
                <a:gd name="T44" fmla="*/ 26 w 816"/>
                <a:gd name="T45" fmla="*/ 36 h 542"/>
                <a:gd name="T46" fmla="*/ 25 w 816"/>
                <a:gd name="T47" fmla="*/ 30 h 542"/>
                <a:gd name="T48" fmla="*/ 20 w 816"/>
                <a:gd name="T49" fmla="*/ 18 h 542"/>
                <a:gd name="T50" fmla="*/ 16 w 816"/>
                <a:gd name="T51" fmla="*/ 7 h 542"/>
                <a:gd name="T52" fmla="*/ 17 w 816"/>
                <a:gd name="T53" fmla="*/ 6 h 542"/>
                <a:gd name="T54" fmla="*/ 19 w 816"/>
                <a:gd name="T55" fmla="*/ 8 h 542"/>
                <a:gd name="T56" fmla="*/ 20 w 816"/>
                <a:gd name="T57" fmla="*/ 10 h 542"/>
                <a:gd name="T58" fmla="*/ 19 w 816"/>
                <a:gd name="T59" fmla="*/ 8 h 542"/>
                <a:gd name="T60" fmla="*/ 17 w 816"/>
                <a:gd name="T61" fmla="*/ 5 h 542"/>
                <a:gd name="T62" fmla="*/ 15 w 816"/>
                <a:gd name="T63" fmla="*/ 1 h 542"/>
                <a:gd name="T64" fmla="*/ 11 w 816"/>
                <a:gd name="T65" fmla="*/ 0 h 5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16"/>
                <a:gd name="T100" fmla="*/ 0 h 542"/>
                <a:gd name="T101" fmla="*/ 816 w 816"/>
                <a:gd name="T102" fmla="*/ 542 h 5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16" h="542">
                  <a:moveTo>
                    <a:pt x="292" y="0"/>
                  </a:moveTo>
                  <a:lnTo>
                    <a:pt x="279" y="0"/>
                  </a:lnTo>
                  <a:lnTo>
                    <a:pt x="251" y="4"/>
                  </a:lnTo>
                  <a:lnTo>
                    <a:pt x="209" y="9"/>
                  </a:lnTo>
                  <a:lnTo>
                    <a:pt x="161" y="20"/>
                  </a:lnTo>
                  <a:lnTo>
                    <a:pt x="110" y="33"/>
                  </a:lnTo>
                  <a:lnTo>
                    <a:pt x="63" y="50"/>
                  </a:lnTo>
                  <a:lnTo>
                    <a:pt x="26" y="72"/>
                  </a:lnTo>
                  <a:lnTo>
                    <a:pt x="7" y="99"/>
                  </a:lnTo>
                  <a:lnTo>
                    <a:pt x="0" y="124"/>
                  </a:lnTo>
                  <a:lnTo>
                    <a:pt x="5" y="143"/>
                  </a:lnTo>
                  <a:lnTo>
                    <a:pt x="18" y="153"/>
                  </a:lnTo>
                  <a:lnTo>
                    <a:pt x="38" y="160"/>
                  </a:lnTo>
                  <a:lnTo>
                    <a:pt x="56" y="161"/>
                  </a:lnTo>
                  <a:lnTo>
                    <a:pt x="74" y="162"/>
                  </a:lnTo>
                  <a:lnTo>
                    <a:pt x="89" y="161"/>
                  </a:lnTo>
                  <a:lnTo>
                    <a:pt x="94" y="161"/>
                  </a:lnTo>
                  <a:lnTo>
                    <a:pt x="149" y="261"/>
                  </a:lnTo>
                  <a:lnTo>
                    <a:pt x="154" y="267"/>
                  </a:lnTo>
                  <a:lnTo>
                    <a:pt x="169" y="284"/>
                  </a:lnTo>
                  <a:lnTo>
                    <a:pt x="194" y="306"/>
                  </a:lnTo>
                  <a:lnTo>
                    <a:pt x="230" y="334"/>
                  </a:lnTo>
                  <a:lnTo>
                    <a:pt x="273" y="363"/>
                  </a:lnTo>
                  <a:lnTo>
                    <a:pt x="326" y="391"/>
                  </a:lnTo>
                  <a:lnTo>
                    <a:pt x="385" y="413"/>
                  </a:lnTo>
                  <a:lnTo>
                    <a:pt x="454" y="428"/>
                  </a:lnTo>
                  <a:lnTo>
                    <a:pt x="515" y="439"/>
                  </a:lnTo>
                  <a:lnTo>
                    <a:pt x="564" y="455"/>
                  </a:lnTo>
                  <a:lnTo>
                    <a:pt x="601" y="472"/>
                  </a:lnTo>
                  <a:lnTo>
                    <a:pt x="628" y="490"/>
                  </a:lnTo>
                  <a:lnTo>
                    <a:pt x="645" y="504"/>
                  </a:lnTo>
                  <a:lnTo>
                    <a:pt x="656" y="519"/>
                  </a:lnTo>
                  <a:lnTo>
                    <a:pt x="662" y="528"/>
                  </a:lnTo>
                  <a:lnTo>
                    <a:pt x="663" y="532"/>
                  </a:lnTo>
                  <a:lnTo>
                    <a:pt x="672" y="533"/>
                  </a:lnTo>
                  <a:lnTo>
                    <a:pt x="698" y="538"/>
                  </a:lnTo>
                  <a:lnTo>
                    <a:pt x="732" y="542"/>
                  </a:lnTo>
                  <a:lnTo>
                    <a:pt x="769" y="542"/>
                  </a:lnTo>
                  <a:lnTo>
                    <a:pt x="799" y="534"/>
                  </a:lnTo>
                  <a:lnTo>
                    <a:pt x="816" y="516"/>
                  </a:lnTo>
                  <a:lnTo>
                    <a:pt x="810" y="482"/>
                  </a:lnTo>
                  <a:lnTo>
                    <a:pt x="779" y="432"/>
                  </a:lnTo>
                  <a:lnTo>
                    <a:pt x="741" y="380"/>
                  </a:lnTo>
                  <a:lnTo>
                    <a:pt x="722" y="342"/>
                  </a:lnTo>
                  <a:lnTo>
                    <a:pt x="715" y="315"/>
                  </a:lnTo>
                  <a:lnTo>
                    <a:pt x="711" y="293"/>
                  </a:lnTo>
                  <a:lnTo>
                    <a:pt x="700" y="269"/>
                  </a:lnTo>
                  <a:lnTo>
                    <a:pt x="676" y="240"/>
                  </a:lnTo>
                  <a:lnTo>
                    <a:pt x="628" y="201"/>
                  </a:lnTo>
                  <a:lnTo>
                    <a:pt x="552" y="146"/>
                  </a:lnTo>
                  <a:lnTo>
                    <a:pt x="477" y="92"/>
                  </a:lnTo>
                  <a:lnTo>
                    <a:pt x="440" y="62"/>
                  </a:lnTo>
                  <a:lnTo>
                    <a:pt x="433" y="47"/>
                  </a:lnTo>
                  <a:lnTo>
                    <a:pt x="447" y="49"/>
                  </a:lnTo>
                  <a:lnTo>
                    <a:pt x="471" y="55"/>
                  </a:lnTo>
                  <a:lnTo>
                    <a:pt x="501" y="67"/>
                  </a:lnTo>
                  <a:lnTo>
                    <a:pt x="523" y="77"/>
                  </a:lnTo>
                  <a:lnTo>
                    <a:pt x="535" y="82"/>
                  </a:lnTo>
                  <a:lnTo>
                    <a:pt x="529" y="79"/>
                  </a:lnTo>
                  <a:lnTo>
                    <a:pt x="516" y="69"/>
                  </a:lnTo>
                  <a:lnTo>
                    <a:pt x="497" y="55"/>
                  </a:lnTo>
                  <a:lnTo>
                    <a:pt x="470" y="41"/>
                  </a:lnTo>
                  <a:lnTo>
                    <a:pt x="433" y="25"/>
                  </a:lnTo>
                  <a:lnTo>
                    <a:pt x="392" y="12"/>
                  </a:lnTo>
                  <a:lnTo>
                    <a:pt x="344" y="3"/>
                  </a:lnTo>
                  <a:lnTo>
                    <a:pt x="292" y="0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7" name="Freeform 126"/>
            <p:cNvSpPr>
              <a:spLocks/>
            </p:cNvSpPr>
            <p:nvPr/>
          </p:nvSpPr>
          <p:spPr bwMode="auto">
            <a:xfrm>
              <a:off x="4449" y="2320"/>
              <a:ext cx="174" cy="133"/>
            </a:xfrm>
            <a:custGeom>
              <a:avLst/>
              <a:gdLst>
                <a:gd name="T0" fmla="*/ 19 w 524"/>
                <a:gd name="T1" fmla="*/ 33 h 266"/>
                <a:gd name="T2" fmla="*/ 19 w 524"/>
                <a:gd name="T3" fmla="*/ 33 h 266"/>
                <a:gd name="T4" fmla="*/ 19 w 524"/>
                <a:gd name="T5" fmla="*/ 31 h 266"/>
                <a:gd name="T6" fmla="*/ 19 w 524"/>
                <a:gd name="T7" fmla="*/ 28 h 266"/>
                <a:gd name="T8" fmla="*/ 19 w 524"/>
                <a:gd name="T9" fmla="*/ 26 h 266"/>
                <a:gd name="T10" fmla="*/ 19 w 524"/>
                <a:gd name="T11" fmla="*/ 21 h 266"/>
                <a:gd name="T12" fmla="*/ 19 w 524"/>
                <a:gd name="T13" fmla="*/ 17 h 266"/>
                <a:gd name="T14" fmla="*/ 18 w 524"/>
                <a:gd name="T15" fmla="*/ 11 h 266"/>
                <a:gd name="T16" fmla="*/ 17 w 524"/>
                <a:gd name="T17" fmla="*/ 4 h 266"/>
                <a:gd name="T18" fmla="*/ 15 w 524"/>
                <a:gd name="T19" fmla="*/ 0 h 266"/>
                <a:gd name="T20" fmla="*/ 13 w 524"/>
                <a:gd name="T21" fmla="*/ 1 h 266"/>
                <a:gd name="T22" fmla="*/ 10 w 524"/>
                <a:gd name="T23" fmla="*/ 3 h 266"/>
                <a:gd name="T24" fmla="*/ 7 w 524"/>
                <a:gd name="T25" fmla="*/ 9 h 266"/>
                <a:gd name="T26" fmla="*/ 4 w 524"/>
                <a:gd name="T27" fmla="*/ 17 h 266"/>
                <a:gd name="T28" fmla="*/ 2 w 524"/>
                <a:gd name="T29" fmla="*/ 22 h 266"/>
                <a:gd name="T30" fmla="*/ 1 w 524"/>
                <a:gd name="T31" fmla="*/ 27 h 266"/>
                <a:gd name="T32" fmla="*/ 0 w 524"/>
                <a:gd name="T33" fmla="*/ 29 h 266"/>
                <a:gd name="T34" fmla="*/ 0 w 524"/>
                <a:gd name="T35" fmla="*/ 28 h 266"/>
                <a:gd name="T36" fmla="*/ 1 w 524"/>
                <a:gd name="T37" fmla="*/ 27 h 266"/>
                <a:gd name="T38" fmla="*/ 2 w 524"/>
                <a:gd name="T39" fmla="*/ 26 h 266"/>
                <a:gd name="T40" fmla="*/ 4 w 524"/>
                <a:gd name="T41" fmla="*/ 24 h 266"/>
                <a:gd name="T42" fmla="*/ 5 w 524"/>
                <a:gd name="T43" fmla="*/ 23 h 266"/>
                <a:gd name="T44" fmla="*/ 7 w 524"/>
                <a:gd name="T45" fmla="*/ 22 h 266"/>
                <a:gd name="T46" fmla="*/ 9 w 524"/>
                <a:gd name="T47" fmla="*/ 22 h 266"/>
                <a:gd name="T48" fmla="*/ 11 w 524"/>
                <a:gd name="T49" fmla="*/ 23 h 266"/>
                <a:gd name="T50" fmla="*/ 12 w 524"/>
                <a:gd name="T51" fmla="*/ 25 h 266"/>
                <a:gd name="T52" fmla="*/ 14 w 524"/>
                <a:gd name="T53" fmla="*/ 27 h 266"/>
                <a:gd name="T54" fmla="*/ 15 w 524"/>
                <a:gd name="T55" fmla="*/ 28 h 266"/>
                <a:gd name="T56" fmla="*/ 17 w 524"/>
                <a:gd name="T57" fmla="*/ 30 h 266"/>
                <a:gd name="T58" fmla="*/ 18 w 524"/>
                <a:gd name="T59" fmla="*/ 32 h 266"/>
                <a:gd name="T60" fmla="*/ 19 w 524"/>
                <a:gd name="T61" fmla="*/ 33 h 266"/>
                <a:gd name="T62" fmla="*/ 19 w 524"/>
                <a:gd name="T63" fmla="*/ 33 h 266"/>
                <a:gd name="T64" fmla="*/ 19 w 524"/>
                <a:gd name="T65" fmla="*/ 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4"/>
                <a:gd name="T100" fmla="*/ 0 h 266"/>
                <a:gd name="T101" fmla="*/ 524 w 524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4" h="266">
                  <a:moveTo>
                    <a:pt x="522" y="265"/>
                  </a:moveTo>
                  <a:lnTo>
                    <a:pt x="522" y="261"/>
                  </a:lnTo>
                  <a:lnTo>
                    <a:pt x="524" y="250"/>
                  </a:lnTo>
                  <a:lnTo>
                    <a:pt x="524" y="231"/>
                  </a:lnTo>
                  <a:lnTo>
                    <a:pt x="522" y="208"/>
                  </a:lnTo>
                  <a:lnTo>
                    <a:pt x="515" y="174"/>
                  </a:lnTo>
                  <a:lnTo>
                    <a:pt x="505" y="136"/>
                  </a:lnTo>
                  <a:lnTo>
                    <a:pt x="487" y="89"/>
                  </a:lnTo>
                  <a:lnTo>
                    <a:pt x="460" y="37"/>
                  </a:lnTo>
                  <a:lnTo>
                    <a:pt x="414" y="0"/>
                  </a:lnTo>
                  <a:lnTo>
                    <a:pt x="352" y="1"/>
                  </a:lnTo>
                  <a:lnTo>
                    <a:pt x="275" y="30"/>
                  </a:lnTo>
                  <a:lnTo>
                    <a:pt x="198" y="77"/>
                  </a:lnTo>
                  <a:lnTo>
                    <a:pt x="121" y="129"/>
                  </a:lnTo>
                  <a:lnTo>
                    <a:pt x="59" y="180"/>
                  </a:lnTo>
                  <a:lnTo>
                    <a:pt x="16" y="218"/>
                  </a:lnTo>
                  <a:lnTo>
                    <a:pt x="0" y="234"/>
                  </a:lnTo>
                  <a:lnTo>
                    <a:pt x="7" y="229"/>
                  </a:lnTo>
                  <a:lnTo>
                    <a:pt x="28" y="221"/>
                  </a:lnTo>
                  <a:lnTo>
                    <a:pt x="59" y="208"/>
                  </a:lnTo>
                  <a:lnTo>
                    <a:pt x="100" y="196"/>
                  </a:lnTo>
                  <a:lnTo>
                    <a:pt x="145" y="184"/>
                  </a:lnTo>
                  <a:lnTo>
                    <a:pt x="195" y="178"/>
                  </a:lnTo>
                  <a:lnTo>
                    <a:pt x="243" y="178"/>
                  </a:lnTo>
                  <a:lnTo>
                    <a:pt x="289" y="188"/>
                  </a:lnTo>
                  <a:lnTo>
                    <a:pt x="332" y="202"/>
                  </a:lnTo>
                  <a:lnTo>
                    <a:pt x="376" y="218"/>
                  </a:lnTo>
                  <a:lnTo>
                    <a:pt x="415" y="231"/>
                  </a:lnTo>
                  <a:lnTo>
                    <a:pt x="452" y="246"/>
                  </a:lnTo>
                  <a:lnTo>
                    <a:pt x="481" y="256"/>
                  </a:lnTo>
                  <a:lnTo>
                    <a:pt x="505" y="264"/>
                  </a:lnTo>
                  <a:lnTo>
                    <a:pt x="518" y="266"/>
                  </a:lnTo>
                  <a:lnTo>
                    <a:pt x="522" y="265"/>
                  </a:lnTo>
                  <a:close/>
                </a:path>
              </a:pathLst>
            </a:custGeom>
            <a:solidFill>
              <a:srgbClr val="EDA1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128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7779895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Пригадай: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268760"/>
            <a:ext cx="8533456" cy="510778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Під час обчислень часто доводиться визначати частини числа</a:t>
            </a:r>
            <a:endParaRPr lang="ru-RU" sz="2400" b="1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988840"/>
            <a:ext cx="296416" cy="619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2060848"/>
            <a:ext cx="194421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k-UA" sz="2400" b="1" i="1" dirty="0"/>
              <a:t>в</a:t>
            </a:r>
            <a:r>
              <a:rPr lang="uk-UA" sz="2400" b="1" i="1" dirty="0" smtClean="0"/>
              <a:t>ід </a:t>
            </a:r>
            <a:r>
              <a:rPr lang="uk-UA" sz="2400" b="1" i="1" dirty="0" err="1" smtClean="0"/>
              <a:t>чила</a:t>
            </a:r>
            <a:r>
              <a:rPr lang="uk-UA" sz="2400" b="1" i="1" dirty="0" smtClean="0"/>
              <a:t> 50.</a:t>
            </a:r>
            <a:endParaRPr lang="ru-RU" sz="2400" b="1" i="1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1988840"/>
            <a:ext cx="440432" cy="619125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563888" y="2060848"/>
            <a:ext cx="194421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/>
              <a:t>в</a:t>
            </a:r>
            <a:r>
              <a:rPr lang="uk-UA" sz="2400" b="1" i="1" dirty="0" smtClean="0"/>
              <a:t>ід </a:t>
            </a:r>
            <a:r>
              <a:rPr lang="uk-UA" sz="2400" b="1" i="1" dirty="0" err="1" smtClean="0"/>
              <a:t>чила</a:t>
            </a:r>
            <a:r>
              <a:rPr lang="uk-UA" sz="2400" b="1" i="1" dirty="0" smtClean="0"/>
              <a:t> 60.</a:t>
            </a:r>
            <a:endParaRPr lang="ru-RU" sz="2400" b="1" i="1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988840"/>
            <a:ext cx="360040" cy="863916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0192" y="2060848"/>
            <a:ext cx="1944216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/>
              <a:t>в</a:t>
            </a:r>
            <a:r>
              <a:rPr lang="uk-UA" sz="2400" b="1" i="1" dirty="0" smtClean="0"/>
              <a:t>ід </a:t>
            </a:r>
            <a:r>
              <a:rPr lang="uk-UA" sz="2400" b="1" i="1" dirty="0" err="1" smtClean="0"/>
              <a:t>чила</a:t>
            </a:r>
            <a:r>
              <a:rPr lang="uk-UA" sz="2400" b="1" i="1" dirty="0" smtClean="0"/>
              <a:t> 140.</a:t>
            </a:r>
            <a:endParaRPr lang="ru-RU" sz="2400" b="1" i="1" dirty="0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852936"/>
            <a:ext cx="432048" cy="72008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3608" y="2924944"/>
            <a:ext cx="194421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k-UA" sz="2400" b="1" i="1" dirty="0"/>
              <a:t>в</a:t>
            </a:r>
            <a:r>
              <a:rPr lang="uk-UA" sz="2400" b="1" i="1" dirty="0" smtClean="0"/>
              <a:t>ід </a:t>
            </a:r>
            <a:r>
              <a:rPr lang="uk-UA" sz="2400" b="1" i="1" dirty="0" err="1" smtClean="0"/>
              <a:t>чила</a:t>
            </a:r>
            <a:r>
              <a:rPr lang="uk-UA" sz="2400" b="1" i="1" dirty="0" smtClean="0"/>
              <a:t> 150.</a:t>
            </a:r>
            <a:endParaRPr lang="ru-RU" sz="2400" b="1" i="1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852936"/>
            <a:ext cx="457200" cy="691133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67944" y="2924944"/>
            <a:ext cx="237626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i="1" dirty="0"/>
              <a:t>в</a:t>
            </a:r>
            <a:r>
              <a:rPr lang="uk-UA" sz="2400" b="1" i="1" dirty="0" smtClean="0"/>
              <a:t>ід </a:t>
            </a:r>
            <a:r>
              <a:rPr lang="uk-UA" sz="2400" b="1" i="1" dirty="0" err="1" smtClean="0"/>
              <a:t>чила</a:t>
            </a:r>
            <a:r>
              <a:rPr lang="uk-UA" sz="2400" b="1" i="1" dirty="0" smtClean="0"/>
              <a:t> 1200.</a:t>
            </a:r>
            <a:endParaRPr lang="ru-RU" sz="24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179513" y="3645024"/>
            <a:ext cx="8856983" cy="1645563"/>
          </a:xfrm>
          <a:prstGeom prst="snip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Найзручніше в таких випадках знаходити сотні частини числа,або відсотки (проценти ) ,оскільки </a:t>
            </a:r>
            <a:r>
              <a:rPr lang="uk-UA" sz="2400" b="1" dirty="0" err="1" smtClean="0"/>
              <a:t>прицьому</a:t>
            </a:r>
            <a:r>
              <a:rPr lang="uk-UA" sz="2400" b="1" dirty="0" smtClean="0"/>
              <a:t> доводиться множити  чи ділити на число 100.</a:t>
            </a:r>
          </a:p>
          <a:p>
            <a:r>
              <a:rPr lang="uk-UA" sz="2400" b="1" dirty="0"/>
              <a:t>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9" grpId="0" animBg="1"/>
      <p:bldP spid="13" grpId="0" animBg="1"/>
      <p:bldP spid="17" grpId="0" animBg="1"/>
      <p:bldP spid="21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2771800" y="0"/>
            <a:ext cx="4499992" cy="14574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uk-UA" altLang="ru-RU" b="1" i="1" dirty="0" smtClean="0">
                <a:solidFill>
                  <a:srgbClr val="FF0000"/>
                </a:solidFill>
              </a:rPr>
              <a:t>Поміркуймо:</a:t>
            </a:r>
            <a:endParaRPr lang="ru-RU" altLang="ru-RU" b="1" i="1" dirty="0" smtClean="0">
              <a:solidFill>
                <a:srgbClr val="FF0000"/>
              </a:solidFill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05064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75" y="941010"/>
            <a:ext cx="191452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http://misto-market.com.ua/dom/uploads/posts/2011_05_18/original/1305707810_percent-76153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0"/>
            <a:ext cx="1763688" cy="1556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11" name="Прямоугольник с одним вырезанным скругленным углом 10"/>
          <p:cNvSpPr/>
          <p:nvPr/>
        </p:nvSpPr>
        <p:spPr>
          <a:xfrm>
            <a:off x="3923928" y="1700808"/>
            <a:ext cx="5040560" cy="871180"/>
          </a:xfrm>
          <a:prstGeom prst="snip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altLang="ru-RU" sz="2400" b="1" i="1" dirty="0" smtClean="0"/>
              <a:t>Що означають написи: 56 % какао, 100% пломбір, сметана 25%? </a:t>
            </a:r>
          </a:p>
        </p:txBody>
      </p:sp>
      <p:sp>
        <p:nvSpPr>
          <p:cNvPr id="12" name="Капля 11"/>
          <p:cNvSpPr/>
          <p:nvPr/>
        </p:nvSpPr>
        <p:spPr>
          <a:xfrm>
            <a:off x="4427984" y="2852936"/>
            <a:ext cx="4536504" cy="2726591"/>
          </a:xfrm>
          <a:prstGeom prst="teardrop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altLang="ru-RU" sz="2400" b="1" i="1" dirty="0" smtClean="0"/>
              <a:t>Ви чули, що такі записи називають відсотки або проценти.</a:t>
            </a:r>
          </a:p>
          <a:p>
            <a:r>
              <a:rPr lang="uk-UA" altLang="ru-RU" sz="2400" b="1" i="1" dirty="0" smtClean="0"/>
              <a:t>А що таке відсоток?</a:t>
            </a:r>
            <a:endParaRPr lang="ru-RU" alt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700808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772817"/>
            <a:ext cx="6696744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altLang="ru-RU" sz="2800" b="1" i="1" dirty="0" smtClean="0">
                <a:solidFill>
                  <a:srgbClr val="FF0000"/>
                </a:solidFill>
              </a:rPr>
              <a:t>Відсотком  (процентом) </a:t>
            </a:r>
            <a:r>
              <a:rPr lang="uk-UA" altLang="ru-RU" sz="2800" b="1" i="1" dirty="0" smtClean="0"/>
              <a:t>називають одна соту частина              будь-якого числа (або </a:t>
            </a:r>
            <a:r>
              <a:rPr lang="uk-UA" altLang="ru-RU" sz="2800" b="1" i="1" dirty="0" err="1" smtClean="0"/>
              <a:t>чилового</a:t>
            </a:r>
            <a:r>
              <a:rPr lang="uk-UA" altLang="ru-RU" sz="2800" b="1" i="1" dirty="0" smtClean="0"/>
              <a:t> значення величини).</a:t>
            </a:r>
            <a:endParaRPr lang="ru-RU" altLang="ru-RU" sz="2800" b="1" i="1" dirty="0" smtClean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204865"/>
            <a:ext cx="703709" cy="64807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0" y="3212976"/>
            <a:ext cx="6516216" cy="1569660"/>
          </a:xfrm>
          <a:prstGeom prst="flowChartOnlineStorage">
            <a:avLst/>
          </a:prstGeom>
          <a:solidFill>
            <a:srgbClr val="FFFF00"/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позначення відсотка ( процента ) використовують знак    </a:t>
            </a:r>
            <a:r>
              <a:rPr lang="uk-UA" sz="4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       </a:t>
            </a:r>
            <a:endParaRPr lang="ru-RU" sz="4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5085184"/>
            <a:ext cx="5040560" cy="1512168"/>
          </a:xfrm>
          <a:prstGeom prst="rect">
            <a:avLst/>
          </a:prstGeom>
          <a:ln w="2286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" name="Picture 33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19573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Зразок: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Рисунок 31" descr="188236-yan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2195736" y="5373216"/>
            <a:ext cx="2627784" cy="1484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Капля 5"/>
          <p:cNvSpPr/>
          <p:nvPr/>
        </p:nvSpPr>
        <p:spPr>
          <a:xfrm>
            <a:off x="251520" y="1412776"/>
            <a:ext cx="8712968" cy="735747"/>
          </a:xfrm>
          <a:prstGeom prst="teardrop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uk-UA" altLang="ru-RU" sz="2800" b="1" i="1" dirty="0" smtClean="0">
                <a:solidFill>
                  <a:srgbClr val="FF0000"/>
                </a:solidFill>
              </a:rPr>
              <a:t>Задача №1.  </a:t>
            </a:r>
            <a:r>
              <a:rPr lang="uk-UA" altLang="ru-RU" sz="2800" b="1" i="1" dirty="0" smtClean="0">
                <a:solidFill>
                  <a:srgbClr val="002060"/>
                </a:solidFill>
              </a:rPr>
              <a:t>Знайди 1% від 600 грн.</a:t>
            </a:r>
            <a:endParaRPr lang="ru-RU" altLang="ru-RU" sz="2800" b="1" i="1" dirty="0" smtClean="0">
              <a:solidFill>
                <a:srgbClr val="002060"/>
              </a:solidFill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179512" y="2492896"/>
            <a:ext cx="8712968" cy="1138654"/>
          </a:xfrm>
          <a:prstGeom prst="foldedCorner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altLang="ru-RU" sz="2800" b="1" i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Розвязання</a:t>
            </a:r>
            <a:r>
              <a:rPr lang="uk-UA" altLang="ru-R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Позначимо </a:t>
            </a:r>
            <a:r>
              <a:rPr lang="uk-UA" altLang="ru-R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600 грн. за 100%.</a:t>
            </a:r>
          </a:p>
          <a:p>
            <a:r>
              <a:rPr lang="uk-UA" altLang="ru-RU" sz="2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Щоб знайти 1%, потрібно 600 поділити на 100</a:t>
            </a:r>
            <a:endParaRPr lang="ru-RU" altLang="ru-RU" sz="28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861048"/>
            <a:ext cx="3456384" cy="584775"/>
          </a:xfrm>
          <a:prstGeom prst="homePlate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600 : 100 = 6 грн.</a:t>
            </a:r>
            <a:endParaRPr lang="ru-RU" sz="32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3861048"/>
            <a:ext cx="3456384" cy="697885"/>
          </a:xfrm>
          <a:prstGeom prst="snip2Diag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3200" b="1" i="1" dirty="0" smtClean="0"/>
              <a:t>Відповідь: 6 грн.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700808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19573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0" y="1844824"/>
            <a:ext cx="9144000" cy="2710339"/>
          </a:xfrm>
          <a:prstGeom prst="round2Same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5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Оскільки 1% дорівнює сотій </a:t>
            </a:r>
          </a:p>
          <a:p>
            <a:pPr lvl="0" algn="ctr"/>
            <a:r>
              <a:rPr lang="uk-UA" sz="54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</a:t>
            </a:r>
            <a:r>
              <a:rPr lang="uk-UA" sz="54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астині величини,то вся величини дорівнює 100% </a:t>
            </a:r>
            <a:endParaRPr lang="ru-RU" sz="54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4941168"/>
            <a:ext cx="5040560" cy="1114425"/>
          </a:xfrm>
          <a:prstGeom prst="rect">
            <a:avLst/>
          </a:prstGeom>
          <a:ln w="228600" cap="sq" cmpd="thickThin">
            <a:solidFill>
              <a:srgbClr val="FFC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1" descr="188236-yan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9" r="8327"/>
          <a:stretch>
            <a:fillRect/>
          </a:stretch>
        </p:blipFill>
        <p:spPr bwMode="auto">
          <a:xfrm>
            <a:off x="0" y="0"/>
            <a:ext cx="1979712" cy="1340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12700" stA="38000" endPos="28000" dist="5000" dir="5400000" sy="-100000" algn="bl" rotWithShape="0"/>
          </a:effectLst>
        </p:spPr>
      </p:pic>
      <p:sp>
        <p:nvSpPr>
          <p:cNvPr id="5" name="Стрелка вправо 4"/>
          <p:cNvSpPr/>
          <p:nvPr/>
        </p:nvSpPr>
        <p:spPr>
          <a:xfrm>
            <a:off x="1979712" y="260648"/>
            <a:ext cx="1512168" cy="917079"/>
          </a:xfrm>
          <a:prstGeom prst="rightArrow">
            <a:avLst/>
          </a:prstGeom>
          <a:solidFill>
            <a:srgbClr val="FFC0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№ 1499. </a:t>
            </a:r>
            <a:endParaRPr lang="ru-RU" sz="2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91880" y="404664"/>
            <a:ext cx="5508104" cy="461665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b="1" dirty="0" smtClean="0"/>
              <a:t>Запиши у вигляді десяткового дробу: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628800"/>
            <a:ext cx="4343400" cy="1104900"/>
          </a:xfrm>
          <a:prstGeom prst="homePlate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1562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95936" y="4077073"/>
            <a:ext cx="4886325" cy="1080120"/>
          </a:xfrm>
          <a:prstGeom prst="flowChartTerminator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1571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1484784"/>
            <a:ext cx="2592288" cy="1195189"/>
          </a:xfrm>
          <a:prstGeom prst="teardrop">
            <a:avLst/>
          </a:prstGeom>
          <a:noFill/>
          <a:ln w="38100">
            <a:solidFill>
              <a:srgbClr val="FF0000"/>
            </a:solidFill>
          </a:ln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068960"/>
            <a:ext cx="2952328" cy="936104"/>
          </a:xfrm>
          <a:prstGeom prst="homePlate">
            <a:avLst/>
          </a:prstGeom>
          <a:noFill/>
        </p:spPr>
      </p:pic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32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924944"/>
            <a:ext cx="3024336" cy="1123181"/>
          </a:xfrm>
          <a:prstGeom prst="flowChartPreparation">
            <a:avLst/>
          </a:prstGeom>
          <a:noFill/>
        </p:spPr>
      </p:pic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35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149080"/>
            <a:ext cx="3347864" cy="1008112"/>
          </a:xfrm>
          <a:prstGeom prst="homePlate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7308304" y="1484784"/>
            <a:ext cx="1847820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uk-UA" sz="5400" b="1" i="1" dirty="0" smtClean="0"/>
              <a:t>0,13</a:t>
            </a:r>
            <a:endParaRPr lang="ru-RU" sz="5400" b="1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6588224" y="5559623"/>
            <a:ext cx="1990844" cy="1298377"/>
          </a:xfrm>
          <a:prstGeom prst="ellipse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uk-UA" sz="5400" b="1" i="1" dirty="0" smtClean="0"/>
              <a:t>0,97</a:t>
            </a:r>
            <a:endParaRPr lang="ru-RU" sz="5400" b="1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395536" y="5559623"/>
            <a:ext cx="1990844" cy="1298377"/>
          </a:xfrm>
          <a:prstGeom prst="teardrop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uk-UA" sz="5400" b="1" i="1" dirty="0" smtClean="0"/>
              <a:t>1,32</a:t>
            </a:r>
            <a:endParaRPr lang="ru-RU" sz="540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8028385" y="3140968"/>
            <a:ext cx="1115616" cy="908864"/>
          </a:xfrm>
          <a:prstGeom prst="flowChartTerminator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uk-UA" sz="3600" b="1" i="1" dirty="0" smtClean="0"/>
              <a:t>1,45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5549E-6 L -0.04062 0.0043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4335E-6 L -0.41597 -0.3944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1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25 -0.01017 L 0.7868 -0.38058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00" y="-1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42775E-6 L -0.5276 0.15723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00" y="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3"/>
          <p:cNvSpPr>
            <a:spLocks noChangeArrowheads="1" noChangeShapeType="1" noTextEdit="1"/>
          </p:cNvSpPr>
          <p:nvPr/>
        </p:nvSpPr>
        <p:spPr bwMode="auto">
          <a:xfrm>
            <a:off x="2123728" y="0"/>
            <a:ext cx="7020272" cy="1700808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4495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Запам’ятай: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19573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ыноска со стрелкой вниз 5"/>
          <p:cNvSpPr/>
          <p:nvPr/>
        </p:nvSpPr>
        <p:spPr>
          <a:xfrm>
            <a:off x="0" y="1844825"/>
            <a:ext cx="9144000" cy="3536156"/>
          </a:xfrm>
          <a:prstGeom prst="downArrowCallou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uk-UA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Щоб перетворити звичайний дріб у відсотки,треба спочатку перетворити його в десятковий дріб,а потім помножити на  помножити на 100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27784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0" y="1340768"/>
            <a:ext cx="2483768" cy="521916"/>
          </a:xfrm>
          <a:custGeom>
            <a:avLst/>
            <a:gdLst>
              <a:gd name="connsiteX0" fmla="*/ 0 w 2483768"/>
              <a:gd name="connsiteY0" fmla="*/ 0 h 521916"/>
              <a:gd name="connsiteX1" fmla="*/ 2483768 w 2483768"/>
              <a:gd name="connsiteY1" fmla="*/ 0 h 521916"/>
              <a:gd name="connsiteX2" fmla="*/ 2483768 w 2483768"/>
              <a:gd name="connsiteY2" fmla="*/ 521916 h 521916"/>
              <a:gd name="connsiteX3" fmla="*/ 0 w 2483768"/>
              <a:gd name="connsiteY3" fmla="*/ 521916 h 521916"/>
              <a:gd name="connsiteX4" fmla="*/ 0 w 2483768"/>
              <a:gd name="connsiteY4" fmla="*/ 0 h 52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3768" h="521916">
                <a:moveTo>
                  <a:pt x="0" y="0"/>
                </a:moveTo>
                <a:lnTo>
                  <a:pt x="2483768" y="0"/>
                </a:lnTo>
                <a:lnTo>
                  <a:pt x="2483768" y="521916"/>
                </a:lnTo>
                <a:lnTo>
                  <a:pt x="0" y="521916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№1503.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2627784" y="0"/>
            <a:ext cx="6516216" cy="1097980"/>
          </a:xfrm>
          <a:prstGeom prst="rect">
            <a:avLst/>
          </a:prstGeom>
          <a:solidFill>
            <a:srgbClr val="92D050"/>
          </a:solidFill>
        </p:spPr>
        <p:txBody>
          <a:bodyPr wrap="none" fromWordArt="1">
            <a:prstTxWarp prst="textPlain">
              <a:avLst>
                <a:gd name="adj" fmla="val 50178"/>
              </a:avLst>
            </a:prstTxWarp>
          </a:bodyPr>
          <a:lstStyle/>
          <a:p>
            <a:pPr algn="ctr"/>
            <a:r>
              <a:rPr lang="uk-UA" sz="44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Наприклад:</a:t>
            </a:r>
            <a:endParaRPr lang="ru-RU" sz="44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196752"/>
            <a:ext cx="5760640" cy="1152128"/>
          </a:xfrm>
          <a:prstGeom prst="homePlate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276872"/>
            <a:ext cx="4972050" cy="1008112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589240"/>
            <a:ext cx="4176464" cy="907157"/>
          </a:xfrm>
          <a:prstGeom prst="homePlate">
            <a:avLst/>
          </a:prstGeom>
          <a:noFill/>
        </p:spPr>
      </p:pic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89" name="Picture 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84984"/>
            <a:ext cx="3899967" cy="864095"/>
          </a:xfrm>
          <a:prstGeom prst="homePlate">
            <a:avLst/>
          </a:prstGeom>
          <a:noFill/>
        </p:spPr>
      </p:pic>
      <p:sp>
        <p:nvSpPr>
          <p:cNvPr id="32791" name="Rectangle 2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93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92" name="Picture 2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4149080"/>
            <a:ext cx="3000375" cy="1008112"/>
          </a:xfrm>
          <a:prstGeom prst="homePlate">
            <a:avLst/>
          </a:prstGeom>
          <a:noFill/>
        </p:spPr>
      </p:pic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95" name="Picture 2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4149080"/>
            <a:ext cx="3000375" cy="907157"/>
          </a:xfrm>
          <a:prstGeom prst="homePlate">
            <a:avLst/>
          </a:prstGeom>
          <a:noFill/>
        </p:spPr>
      </p:pic>
      <p:sp>
        <p:nvSpPr>
          <p:cNvPr id="47" name="Блок-схема: перфолента 46"/>
          <p:cNvSpPr/>
          <p:nvPr/>
        </p:nvSpPr>
        <p:spPr>
          <a:xfrm>
            <a:off x="5292080" y="5445224"/>
            <a:ext cx="1440160" cy="1071384"/>
          </a:xfrm>
          <a:prstGeom prst="flowChartPunchedTape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 25% ; </a:t>
            </a:r>
            <a:endParaRPr lang="ru-RU" sz="3600" b="1" i="1" dirty="0"/>
          </a:p>
        </p:txBody>
      </p:sp>
      <p:sp>
        <p:nvSpPr>
          <p:cNvPr id="48" name="Блок-схема: перфолента 47"/>
          <p:cNvSpPr/>
          <p:nvPr/>
        </p:nvSpPr>
        <p:spPr>
          <a:xfrm>
            <a:off x="6084168" y="2708920"/>
            <a:ext cx="1656183" cy="1071384"/>
          </a:xfrm>
          <a:prstGeom prst="flowChartPunchedTape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40% ; </a:t>
            </a:r>
            <a:endParaRPr lang="ru-RU" sz="3600" b="1" i="1" dirty="0"/>
          </a:p>
        </p:txBody>
      </p:sp>
      <p:sp>
        <p:nvSpPr>
          <p:cNvPr id="49" name="Блок-схема: перфолента 48"/>
          <p:cNvSpPr/>
          <p:nvPr/>
        </p:nvSpPr>
        <p:spPr>
          <a:xfrm>
            <a:off x="7271792" y="5589240"/>
            <a:ext cx="1476672" cy="1071384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3600" b="1" i="1" dirty="0" smtClean="0"/>
              <a:t>80% ; </a:t>
            </a:r>
            <a:endParaRPr lang="ru-RU" sz="3600" b="1" i="1" dirty="0"/>
          </a:p>
        </p:txBody>
      </p:sp>
      <p:pic>
        <p:nvPicPr>
          <p:cNvPr id="50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4005064"/>
            <a:ext cx="1224136" cy="720080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5607E-6 L -0.43316 -0.3354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0" y="-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78035E-8 L -0.52361 0.2053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00" y="10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12139E-6 L -0.25798 -0.2247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00" y="-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06358E-6 L -0.57864 0.2413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9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554</Words>
  <Application>Microsoft Office PowerPoint</Application>
  <PresentationFormat>Екран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Тема Office</vt:lpstr>
      <vt:lpstr>Презентація PowerPoint</vt:lpstr>
      <vt:lpstr>Презентація PowerPoint</vt:lpstr>
      <vt:lpstr>Поміркуймо: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RePack by Diakov</cp:lastModifiedBy>
  <cp:revision>75</cp:revision>
  <dcterms:created xsi:type="dcterms:W3CDTF">2020-03-23T10:30:55Z</dcterms:created>
  <dcterms:modified xsi:type="dcterms:W3CDTF">2022-04-13T11:13:25Z</dcterms:modified>
</cp:coreProperties>
</file>