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40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79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243EA-B537-4C31-A980-C250302EA787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A9376-6F70-4E10-9DB3-4D22B0B6019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7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A9376-6F70-4E10-9DB3-4D22B0B6019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5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C39CA2A-2697-4567-9C18-520E2D7AC68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D0E023F-EB03-4087-AC48-7CD0AB7B553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Математика 5 клас 02.12.2021 </a:t>
            </a:r>
            <a:endParaRPr lang="ru-RU" sz="40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678786"/>
          </a:xfrm>
        </p:spPr>
        <p:txBody>
          <a:bodyPr>
            <a:noAutofit/>
          </a:bodyPr>
          <a:lstStyle/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4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Прямокутний паралелепіпед. Куб. Піраміда</a:t>
            </a:r>
            <a:endParaRPr lang="ru-RU" sz="4800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785786" y="2428868"/>
            <a:ext cx="7637015" cy="4012078"/>
            <a:chOff x="785786" y="2428868"/>
            <a:chExt cx="7637015" cy="4012078"/>
          </a:xfrm>
        </p:grpSpPr>
        <p:pic>
          <p:nvPicPr>
            <p:cNvPr id="19" name="Рисунок 18" descr="38028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7752" y="2428868"/>
              <a:ext cx="3565049" cy="4012078"/>
            </a:xfrm>
            <a:prstGeom prst="rect">
              <a:avLst/>
            </a:prstGeom>
          </p:spPr>
        </p:pic>
        <p:pic>
          <p:nvPicPr>
            <p:cNvPr id="17" name="Рисунок 16" descr="last2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5786" y="2428868"/>
              <a:ext cx="2257425" cy="1714500"/>
            </a:xfrm>
            <a:prstGeom prst="rect">
              <a:avLst/>
            </a:prstGeom>
          </p:spPr>
        </p:pic>
        <p:pic>
          <p:nvPicPr>
            <p:cNvPr id="21" name="Рисунок 20" descr="device-03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5786" y="4071942"/>
              <a:ext cx="4071966" cy="2363107"/>
            </a:xfrm>
            <a:prstGeom prst="rect">
              <a:avLst/>
            </a:prstGeom>
          </p:spPr>
        </p:pic>
        <p:pic>
          <p:nvPicPr>
            <p:cNvPr id="20" name="Рисунок 19" descr="dsc_0037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02310" y="2428868"/>
              <a:ext cx="2255200" cy="1643074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714348" y="1285860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n w="6350">
                  <a:noFill/>
                </a:ln>
              </a:rPr>
              <a:t>Перед вами звичайні речі, які можете бачити кожен день. Можна звернути увагу, що вони, хоч і різні за призначенням, за формою схожі. Ця форма має назву – прямокутний паралелепіпед. </a:t>
            </a:r>
            <a:endParaRPr lang="ru-RU" dirty="0">
              <a:ln w="6350">
                <a:noFill/>
              </a:ln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8662" y="428604"/>
            <a:ext cx="7096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Прямокутний паралелепіпед, куб</a:t>
            </a:r>
            <a:endParaRPr lang="uk-UA" sz="32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500042"/>
            <a:ext cx="5572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Прямокутний паралелепіпед має три виміри – висота, довжина та ширина.  Це довжини трьох ребер, що сходяться в одній вершині.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571480"/>
            <a:ext cx="1747845" cy="247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143504" y="3286124"/>
            <a:ext cx="3571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Загалом у прямокутного паралелепіпеда 12 ребер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 8 вершин. </a:t>
            </a:r>
            <a:r>
              <a:rPr lang="uk-UA" dirty="0" smtClean="0"/>
              <a:t>Його</a:t>
            </a:r>
            <a:r>
              <a:rPr lang="ru-RU" dirty="0" smtClean="0"/>
              <a:t> </a:t>
            </a:r>
            <a:r>
              <a:rPr lang="uk-UA" dirty="0" smtClean="0"/>
              <a:t>поверхню</a:t>
            </a:r>
            <a:r>
              <a:rPr lang="ru-RU" dirty="0" smtClean="0"/>
              <a:t> </a:t>
            </a:r>
            <a:r>
              <a:rPr lang="uk-UA" dirty="0" smtClean="0"/>
              <a:t>утворюють 6 прямокутників, які називають гранями.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357562"/>
            <a:ext cx="4143404" cy="2851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358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Прямокутний паралелепіпед позначають  назвами його вершин. Тобто </a:t>
            </a:r>
            <a:r>
              <a:rPr lang="en-US" i="1" dirty="0" smtClean="0"/>
              <a:t>ABCDA</a:t>
            </a:r>
            <a:r>
              <a:rPr lang="en-US" i="1" baseline="-25000" dirty="0" smtClean="0"/>
              <a:t>1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i="1" dirty="0" smtClean="0"/>
              <a:t>D</a:t>
            </a:r>
            <a:r>
              <a:rPr lang="en-US" i="1" baseline="-25000" dirty="0" smtClean="0"/>
              <a:t>1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207753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714612" y="1357298"/>
            <a:ext cx="6000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Протилежні грані прямокутного паралелепіпеда попарно рівні прямокутники. Звідси випливає, що прямокутний паралелепіпед  має по 4 ребра з однаковою довжиною. І таких груп ребер він має у кількості 3-х. Тому зазвичай його позначають як прямокутний паралелепіпед з ребрами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uk-UA" dirty="0" smtClean="0"/>
              <a:t> і </a:t>
            </a:r>
            <a:r>
              <a:rPr lang="uk-UA" i="1" dirty="0" smtClean="0"/>
              <a:t>с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3" y="3929066"/>
            <a:ext cx="5857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Є особливий вид прямокутного паралелепіпеда у якого всі грані – квадрати. Такий вид паралелепіпеда називають кубом.  У куба довжина, ширина і висота рівні, тому позначити куб можна за довжиною одного з ребер, тобто – куб с ребром </a:t>
            </a:r>
            <a:r>
              <a:rPr lang="uk-UA" i="1" dirty="0" smtClean="0"/>
              <a:t>а</a:t>
            </a:r>
            <a:r>
              <a:rPr lang="uk-UA" dirty="0" smtClean="0"/>
              <a:t>.</a:t>
            </a:r>
            <a:endParaRPr lang="ru-RU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5" y="4000504"/>
            <a:ext cx="2119327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428604"/>
            <a:ext cx="2079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Піраміда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785786" y="3929066"/>
            <a:ext cx="5572164" cy="2268935"/>
            <a:chOff x="500034" y="3357562"/>
            <a:chExt cx="7469211" cy="3041395"/>
          </a:xfrm>
        </p:grpSpPr>
        <p:pic>
          <p:nvPicPr>
            <p:cNvPr id="3075" name="Picture 3" descr="D:\Downloads\5-500x500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9190" y="3357562"/>
              <a:ext cx="3040055" cy="3040055"/>
            </a:xfrm>
            <a:prstGeom prst="rect">
              <a:avLst/>
            </a:prstGeom>
            <a:noFill/>
          </p:spPr>
        </p:pic>
        <p:pic>
          <p:nvPicPr>
            <p:cNvPr id="3076" name="Picture 4" descr="D:\Downloads\Puzzle-Piramida-Voshod-v-Pustyne-2_enl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34" y="3357562"/>
              <a:ext cx="4500562" cy="3041395"/>
            </a:xfrm>
            <a:prstGeom prst="rect">
              <a:avLst/>
            </a:prstGeom>
            <a:noFill/>
          </p:spPr>
        </p:pic>
      </p:grpSp>
      <p:sp>
        <p:nvSpPr>
          <p:cNvPr id="7" name="TextBox 6"/>
          <p:cNvSpPr txBox="1"/>
          <p:nvPr/>
        </p:nvSpPr>
        <p:spPr>
          <a:xfrm>
            <a:off x="785786" y="1285860"/>
            <a:ext cx="57864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На малюнках нижче ви можете побачити об’ємний пазл і головоломку </a:t>
            </a:r>
            <a:r>
              <a:rPr lang="uk-UA" dirty="0" err="1" smtClean="0"/>
              <a:t>Рубіка</a:t>
            </a:r>
            <a:r>
              <a:rPr lang="uk-UA" dirty="0" smtClean="0"/>
              <a:t>. Вони мають схожу форму, яку називають – піраміда. У цих двох предметів є одна різниця. </a:t>
            </a:r>
            <a:r>
              <a:rPr lang="uk-UA" dirty="0" err="1" smtClean="0"/>
              <a:t>Головомка</a:t>
            </a:r>
            <a:r>
              <a:rPr lang="uk-UA" dirty="0" smtClean="0"/>
              <a:t> </a:t>
            </a:r>
            <a:r>
              <a:rPr lang="uk-UA" dirty="0" err="1" smtClean="0"/>
              <a:t>Рубіка</a:t>
            </a:r>
            <a:r>
              <a:rPr lang="uk-UA" dirty="0" smtClean="0"/>
              <a:t> має в основі трикутник, а пазл чотирьохкутник. Основою піраміди може бути який завгодно многокутник, але інші грані – трикутники. 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6643702" y="714356"/>
            <a:ext cx="2214578" cy="5536150"/>
            <a:chOff x="6643702" y="714356"/>
            <a:chExt cx="2214578" cy="5536150"/>
          </a:xfrm>
        </p:grpSpPr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643702" y="714356"/>
              <a:ext cx="2214578" cy="221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643702" y="2779732"/>
              <a:ext cx="2214578" cy="2084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643702" y="4786322"/>
              <a:ext cx="2214578" cy="1464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642918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Окрім граней піраміда має вершину – це точка у якій сходяться усі бічні грані – вершина піраміди.  Інші вершини називають – </a:t>
            </a:r>
            <a:r>
              <a:rPr lang="uk-UA" dirty="0" err="1" smtClean="0"/>
              <a:t>вершина-ми</a:t>
            </a:r>
            <a:r>
              <a:rPr lang="uk-UA" dirty="0" smtClean="0"/>
              <a:t> основи. Як можна побачити з </a:t>
            </a:r>
            <a:r>
              <a:rPr lang="uk-UA" dirty="0" err="1" smtClean="0"/>
              <a:t>ма-</a:t>
            </a:r>
            <a:endParaRPr lang="uk-UA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428736"/>
            <a:ext cx="319245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0034" y="1500175"/>
            <a:ext cx="4429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люнка</a:t>
            </a:r>
            <a:r>
              <a:rPr lang="uk-UA" dirty="0" smtClean="0"/>
              <a:t> вершина піраміди завжди лежить проти її основи. Міркуючи аналогічно, дістанемо, що піраміда має бічні ребра та ребра основи.</a:t>
            </a:r>
          </a:p>
          <a:p>
            <a:r>
              <a:rPr lang="uk-UA" dirty="0" smtClean="0"/>
              <a:t>Позначають піраміду за її </a:t>
            </a:r>
            <a:r>
              <a:rPr lang="uk-UA" dirty="0" err="1" smtClean="0"/>
              <a:t>вершина-ми</a:t>
            </a:r>
            <a:r>
              <a:rPr lang="uk-UA" dirty="0" smtClean="0"/>
              <a:t>, але з одним обов’язковим правилом, першою іде вершина піраміди - </a:t>
            </a:r>
            <a:r>
              <a:rPr lang="en-US" i="1" dirty="0" smtClean="0"/>
              <a:t>SABCD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143380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143372" y="4357694"/>
            <a:ext cx="4357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Відміною від прямокутного </a:t>
            </a:r>
            <a:r>
              <a:rPr lang="uk-UA" dirty="0" err="1" smtClean="0"/>
              <a:t>парале-лепіпеда</a:t>
            </a:r>
            <a:r>
              <a:rPr lang="uk-UA" dirty="0" smtClean="0"/>
              <a:t> та куба є те, що кількість вершин, граней та ребер не однакова для всіх пірамід, а залежить від виду піраміди.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357166"/>
            <a:ext cx="27735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Цікаві факти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42984"/>
            <a:ext cx="85011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Куб має і іншу назву – гексаедр. Стародавні греки дали кубу таку назву за числом граней. </a:t>
            </a:r>
            <a:r>
              <a:rPr lang="uk-UA" dirty="0" err="1" smtClean="0"/>
              <a:t>“Гекса”</a:t>
            </a:r>
            <a:r>
              <a:rPr lang="uk-UA" dirty="0" smtClean="0"/>
              <a:t> означає шість, </a:t>
            </a:r>
            <a:r>
              <a:rPr lang="uk-UA" dirty="0" err="1" smtClean="0"/>
              <a:t>“хедра”</a:t>
            </a:r>
            <a:r>
              <a:rPr lang="uk-UA" dirty="0" smtClean="0"/>
              <a:t> – грань. Гексаедр – шестигранник. </a:t>
            </a:r>
          </a:p>
          <a:p>
            <a:endParaRPr lang="uk-UA" dirty="0" smtClean="0"/>
          </a:p>
          <a:p>
            <a:r>
              <a:rPr lang="uk-UA" dirty="0" smtClean="0"/>
              <a:t>Єгипетські піраміди – архітектурні пам’ятки Стародавнього Єгипту, серед яких одне із Семи чудес світу – піраміда </a:t>
            </a:r>
            <a:r>
              <a:rPr lang="uk-UA" dirty="0" err="1" smtClean="0"/>
              <a:t>Хеопса</a:t>
            </a:r>
            <a:r>
              <a:rPr lang="uk-UA" dirty="0" smtClean="0"/>
              <a:t>. Піраміди будувалися як гробниці для фараонів Стародавнього Єгипту.</a:t>
            </a:r>
          </a:p>
          <a:p>
            <a:endParaRPr lang="uk-UA" dirty="0" smtClean="0"/>
          </a:p>
          <a:p>
            <a:r>
              <a:rPr lang="uk-UA" dirty="0" smtClean="0"/>
              <a:t>Цікаво, що піраміди-усипальниці є і в Україні, на Полтавщині. Вони були збудовані під враженням від побачених пірамід у Єгипті.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85720" y="4286256"/>
            <a:ext cx="8568586" cy="2150186"/>
            <a:chOff x="285720" y="4286256"/>
            <a:chExt cx="8568586" cy="2150186"/>
          </a:xfrm>
        </p:grpSpPr>
        <p:pic>
          <p:nvPicPr>
            <p:cNvPr id="5122" name="Picture 2" descr="D:\Downloads\Great-Pyramid-of-Giza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20" y="4286256"/>
              <a:ext cx="3500462" cy="2150186"/>
            </a:xfrm>
            <a:prstGeom prst="rect">
              <a:avLst/>
            </a:prstGeom>
            <a:noFill/>
          </p:spPr>
        </p:pic>
        <p:pic>
          <p:nvPicPr>
            <p:cNvPr id="5123" name="Picture 3" descr="D:\Downloads\v-ukraine-est-piramidy_rect_5ad957a87366afabb73aa4443ae35a5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29058" y="4286256"/>
              <a:ext cx="1609736" cy="2143140"/>
            </a:xfrm>
            <a:prstGeom prst="rect">
              <a:avLst/>
            </a:prstGeom>
            <a:noFill/>
          </p:spPr>
        </p:pic>
        <p:pic>
          <p:nvPicPr>
            <p:cNvPr id="5124" name="Picture 4" descr="D:\Downloads\v-ukraine-est-piramidy_rect_036da0ed949991895a01f6776fc5e74d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643570" y="4286256"/>
              <a:ext cx="3210736" cy="214049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Знайдіть у параграфі 25 те, чого не було на презентації, уважно прочитайте</a:t>
            </a:r>
          </a:p>
          <a:p>
            <a:r>
              <a:rPr lang="uk-UA" dirty="0" smtClean="0"/>
              <a:t>Виконайте №836,837,843,847,851</a:t>
            </a:r>
          </a:p>
          <a:p>
            <a:r>
              <a:rPr lang="uk-UA" dirty="0" smtClean="0"/>
              <a:t>Домашнє завдання:</a:t>
            </a:r>
          </a:p>
          <a:p>
            <a:r>
              <a:rPr lang="uk-UA" dirty="0" smtClean="0"/>
              <a:t>Вивчити параграф 25</a:t>
            </a:r>
          </a:p>
          <a:p>
            <a:r>
              <a:rPr lang="uk-UA" dirty="0" smtClean="0"/>
              <a:t>№839,845,850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143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357430"/>
            <a:ext cx="6037230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txBody>
          <a:bodyPr wrap="none" rtlCol="0">
            <a:spAutoFit/>
          </a:bodyPr>
          <a:lstStyle/>
          <a:p>
            <a:r>
              <a:rPr lang="uk-UA" sz="600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</a:t>
            </a:r>
            <a:r>
              <a:rPr lang="uk-UA" sz="6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увагу!</a:t>
            </a:r>
            <a:endParaRPr lang="ru-RU" sz="6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219</TotalTime>
  <Words>471</Words>
  <Application>Microsoft Office PowerPoint</Application>
  <PresentationFormat>Екран (4:3)</PresentationFormat>
  <Paragraphs>30</Paragraphs>
  <Slides>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Verdana</vt:lpstr>
      <vt:lpstr>Wingdings 2</vt:lpstr>
      <vt:lpstr>Яркая</vt:lpstr>
      <vt:lpstr>Математика 5 клас 02.12.2021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 на урок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математики 5 клас</dc:title>
  <dc:creator>Галина Коршок</dc:creator>
  <cp:lastModifiedBy>RePack by Diakov</cp:lastModifiedBy>
  <cp:revision>33</cp:revision>
  <dcterms:created xsi:type="dcterms:W3CDTF">2018-02-05T20:38:15Z</dcterms:created>
  <dcterms:modified xsi:type="dcterms:W3CDTF">2021-12-01T11:38:10Z</dcterms:modified>
</cp:coreProperties>
</file>