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2A52451-106B-4BC1-B921-2541C99437FE}" type="datetimeFigureOut">
              <a:rPr lang="ru-RU"/>
              <a:pPr>
                <a:defRPr/>
              </a:pPr>
              <a:t>30.03.2022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B6EC0D6-3FDE-40C2-AC99-A874DA71B8B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811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F470B-D459-431F-93DE-6F81B90F10D6}" type="datetime1">
              <a:rPr lang="ru-RU"/>
              <a:pPr>
                <a:defRPr/>
              </a:pPr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A0E6D-F9A7-4EA1-8166-004FC24E22A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084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87C0E-B0BA-4A23-81B0-F8930910E848}" type="datetime1">
              <a:rPr lang="ru-RU"/>
              <a:pPr>
                <a:defRPr/>
              </a:pPr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68644-8F35-43FC-8CD0-8923F63BE1A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59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E8E7F-DF9C-4D89-9D6A-CBC269BCB531}" type="datetime1">
              <a:rPr lang="ru-RU"/>
              <a:pPr>
                <a:defRPr/>
              </a:pPr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CC2F2-895F-4F7F-8E99-C7BEF3E1C12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97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CF4E9-A659-49CE-9D06-C904A0338373}" type="datetime1">
              <a:rPr lang="ru-RU"/>
              <a:pPr>
                <a:defRPr/>
              </a:pPr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5BAF8-89AD-4864-9737-2166C531D41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820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1A983-1CAA-496E-A218-CC058DF29E6E}" type="datetime1">
              <a:rPr lang="ru-RU"/>
              <a:pPr>
                <a:defRPr/>
              </a:pPr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46DEC-B4A8-463F-ADEE-74051FC7548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41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D9153-1055-41BF-8310-52CCAE9A6D78}" type="datetime1">
              <a:rPr lang="ru-RU"/>
              <a:pPr>
                <a:defRPr/>
              </a:pPr>
              <a:t>30.03.2022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CA9C-2768-4A7F-93E7-2C3029101DE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01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4B56F-5D2E-415C-9A04-A0738F53FE69}" type="datetime1">
              <a:rPr lang="ru-RU"/>
              <a:pPr>
                <a:defRPr/>
              </a:pPr>
              <a:t>30.03.2022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C0BF1-8501-4AA7-B1A2-D6CFDD0AE15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983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4FAEB-74C4-416A-8F56-5370532D6F8B}" type="datetime1">
              <a:rPr lang="ru-RU"/>
              <a:pPr>
                <a:defRPr/>
              </a:pPr>
              <a:t>30.03.2022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F4B4B-0FD1-4E09-9310-45A66B6E9DD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377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ECD31-BC63-489B-A2E2-D0B31D2E3FE3}" type="datetime1">
              <a:rPr lang="ru-RU"/>
              <a:pPr>
                <a:defRPr/>
              </a:pPr>
              <a:t>30.03.2022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FBA5B-B08F-44EC-B15D-51387983B72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746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C8709-937B-4BA6-B613-FB85FB0F990D}" type="datetime1">
              <a:rPr lang="ru-RU"/>
              <a:pPr>
                <a:defRPr/>
              </a:pPr>
              <a:t>30.03.2022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CA269-FB66-42D9-ABCB-4F1D2A78300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91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34C86-5431-4A13-A4F4-7084ACD23C4C}" type="datetime1">
              <a:rPr lang="ru-RU"/>
              <a:pPr>
                <a:defRPr/>
              </a:pPr>
              <a:t>30.03.2022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AC3BD-2282-46DB-AEBC-1077F889A8C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613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541A56-A8ED-46DE-914E-A98095194A7E}" type="datetime1">
              <a:rPr lang="ru-RU"/>
              <a:pPr>
                <a:defRPr/>
              </a:pPr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99D3F8-0B6A-4A59-95B3-29232918779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14375" y="1916833"/>
            <a:ext cx="7772400" cy="1982068"/>
          </a:xfrm>
        </p:spPr>
        <p:txBody>
          <a:bodyPr/>
          <a:lstStyle/>
          <a:p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uk-UA" sz="4800" b="1" dirty="0" smtClean="0">
                <a:solidFill>
                  <a:srgbClr val="00B050"/>
                </a:solidFill>
              </a:rPr>
              <a:t>Ділення </a:t>
            </a:r>
            <a:r>
              <a:rPr lang="uk-UA" sz="4800" b="1" dirty="0">
                <a:solidFill>
                  <a:srgbClr val="00B050"/>
                </a:solidFill>
              </a:rPr>
              <a:t>десяткових дробів на натуральне число</a:t>
            </a:r>
            <a:r>
              <a:rPr lang="uk-UA" sz="4800" dirty="0">
                <a:solidFill>
                  <a:srgbClr val="00B050"/>
                </a:solidFill>
              </a:rPr>
              <a:t/>
            </a:r>
            <a:br>
              <a:rPr lang="uk-UA" sz="4800" dirty="0">
                <a:solidFill>
                  <a:srgbClr val="00B050"/>
                </a:solidFill>
              </a:rPr>
            </a:br>
            <a:endParaRPr lang="uk-UA" sz="4800" dirty="0" smtClean="0">
              <a:solidFill>
                <a:srgbClr val="00B05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313" y="4357688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>
                <a:solidFill>
                  <a:srgbClr val="7030A0"/>
                </a:solidFill>
              </a:rPr>
              <a:t>Математика 5 клас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>
                <a:solidFill>
                  <a:srgbClr val="7030A0"/>
                </a:solidFill>
              </a:rPr>
              <a:t>31.03.2022р.</a:t>
            </a:r>
            <a:endParaRPr lang="uk-UA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урок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Повторіть правила ділення десяткових </a:t>
            </a:r>
            <a:r>
              <a:rPr lang="uk-UA" dirty="0" err="1" smtClean="0"/>
              <a:t>дробів</a:t>
            </a:r>
            <a:r>
              <a:rPr lang="uk-UA" dirty="0" smtClean="0"/>
              <a:t> на натуральне число</a:t>
            </a:r>
          </a:p>
          <a:p>
            <a:r>
              <a:rPr lang="uk-UA" dirty="0" smtClean="0"/>
              <a:t>Виконуйте завдання , що є на презентації</a:t>
            </a:r>
          </a:p>
          <a:p>
            <a:r>
              <a:rPr lang="uk-UA" dirty="0" smtClean="0"/>
              <a:t>Дівчата -1 варіант</a:t>
            </a:r>
          </a:p>
          <a:p>
            <a:r>
              <a:rPr lang="uk-UA" dirty="0" smtClean="0"/>
              <a:t>Хлопці- 2 варіант</a:t>
            </a:r>
            <a:endParaRPr lang="uk-UA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6CF4E9-A659-49CE-9D06-C904A0338373}" type="datetime1">
              <a:rPr lang="ru-RU" smtClean="0"/>
              <a:pPr>
                <a:defRPr/>
              </a:pPr>
              <a:t>30.03.2022</a:t>
            </a:fld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5BAF8-89AD-4864-9737-2166C531D41B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7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</a:rPr>
              <a:t>Завдання № 1 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	І варіант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Зменшити  число 3,12 у 3 рази</a:t>
            </a:r>
          </a:p>
          <a:p>
            <a:endParaRPr lang="uk-UA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	ІІ варіант</a:t>
            </a: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/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Зменшити  число 8,12 у 4 рази</a:t>
            </a:r>
          </a:p>
          <a:p>
            <a:endParaRPr lang="uk-UA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6C0BF1-8501-4AA7-B1A2-D6CFDD0AE150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pic>
        <p:nvPicPr>
          <p:cNvPr id="1026" name="Picture 2" descr="http://s00.yaplakal.com/pics/pics_original/7/0/7/25727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950" y="4077072"/>
            <a:ext cx="283845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133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</a:rPr>
              <a:t>Завдання № 2 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	І варіант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Виконайте ділення  </a:t>
            </a: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15,05 </a:t>
            </a:r>
            <a: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1,4 : 7</a:t>
            </a:r>
          </a:p>
          <a:p>
            <a:pPr lvl="0"/>
            <a:endParaRPr lang="uk-UA" dirty="0"/>
          </a:p>
          <a:p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	ІІ варіант</a:t>
            </a: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Виконайте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ділення</a:t>
            </a:r>
          </a:p>
          <a:p>
            <a:pPr lvl="0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12,06 </a:t>
            </a:r>
            <a: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1,6 : 8</a:t>
            </a:r>
          </a:p>
          <a:p>
            <a:pPr lvl="0"/>
            <a:endParaRPr lang="uk-UA" dirty="0"/>
          </a:p>
          <a:p>
            <a:endParaRPr lang="uk-UA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6C0BF1-8501-4AA7-B1A2-D6CFDD0AE150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3074" name="Picture 2" descr="http://img11.nnm.me/7/5/7/2/2/3b17363479cb4ee98fe37eec4b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068960"/>
            <a:ext cx="2232248" cy="3450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01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</a:rPr>
              <a:t>Завдання № 3 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	І варіант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Знайти частку </a:t>
            </a: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1,4 : 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  <a:p>
            <a:pPr lvl="0"/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45,9:1000</a:t>
            </a:r>
            <a:endParaRPr lang="uk-UA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	ІІ варіант</a:t>
            </a: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Знайти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частку</a:t>
            </a:r>
          </a:p>
          <a:p>
            <a:pPr lvl="0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1,6 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10</a:t>
            </a:r>
          </a:p>
          <a:p>
            <a:pPr lvl="0"/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32,7: 1000</a:t>
            </a:r>
            <a:endParaRPr lang="uk-UA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2123728" y="6453336"/>
            <a:ext cx="477416" cy="365125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6C0BF1-8501-4AA7-B1A2-D6CFDD0AE150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pic>
        <p:nvPicPr>
          <p:cNvPr id="4098" name="Picture 2" descr="http://forum.infostart.ru/upload/main/df2/wspwzhzvjzrcvxrwohsf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716" y="3861048"/>
            <a:ext cx="2745239" cy="2626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13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</a:rPr>
              <a:t>Завдання № 4 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	І варіант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Знайти значення виразу </a:t>
            </a: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0,32 : 4</a:t>
            </a:r>
          </a:p>
          <a:p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	ІІ варіант</a:t>
            </a: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Знайти значення виразу  </a:t>
            </a: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0,35 </a:t>
            </a:r>
            <a: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7</a:t>
            </a:r>
          </a:p>
          <a:p>
            <a:endParaRPr lang="uk-UA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6C0BF1-8501-4AA7-B1A2-D6CFDD0AE150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5122" name="Picture 2" descr="https://encrypted-tbn2.gstatic.com/images?q=tbn:ANd9GcQgTQYD8TWmc3xhnH4owthu9DlLXutaIzSeIQx2svHnR-35_n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05064"/>
            <a:ext cx="1990725" cy="229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550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</a:rPr>
              <a:t>Завдання № 5 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	І варіант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Обчислити</a:t>
            </a:r>
          </a:p>
          <a:p>
            <a:pPr lvl="0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0,6 : 4</a:t>
            </a:r>
          </a:p>
          <a:p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	ІІ варіант</a:t>
            </a: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/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Обчислити </a:t>
            </a:r>
            <a:endParaRPr lang="uk-UA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0,9 : 6</a:t>
            </a:r>
          </a:p>
          <a:p>
            <a:endParaRPr lang="uk-UA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6C0BF1-8501-4AA7-B1A2-D6CFDD0AE150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pic>
        <p:nvPicPr>
          <p:cNvPr id="6146" name="Picture 2" descr="http://ocls.kyivlibs.org.ua/images/85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861048"/>
            <a:ext cx="2648694" cy="264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317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</a:rPr>
              <a:t>Завдання № 6 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	І варіант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Знайти корінь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рівняння</a:t>
            </a:r>
          </a:p>
          <a:p>
            <a:pPr lvl="0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х+ 2х 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=0,9</a:t>
            </a:r>
            <a:endParaRPr lang="uk-UA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1556792"/>
            <a:ext cx="4041775" cy="639762"/>
          </a:xfrm>
        </p:spPr>
        <p:txBody>
          <a:bodyPr/>
          <a:lstStyle/>
          <a:p>
            <a:r>
              <a:rPr lang="uk-UA" dirty="0" smtClean="0"/>
              <a:t>	ІІ варіант</a:t>
            </a: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Знайти корінь рівняння  </a:t>
            </a: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4х- </a:t>
            </a:r>
            <a: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 = 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1,2</a:t>
            </a:r>
            <a:endParaRPr lang="uk-UA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6C0BF1-8501-4AA7-B1A2-D6CFDD0AE150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7170" name="Picture 2" descr="http://www.xrest.ru/schemes/00/06/02/e3/original_mirr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789040"/>
            <a:ext cx="2118020" cy="2674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823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10" name="Місце для вмісту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Повторити параграф  40</a:t>
            </a:r>
          </a:p>
          <a:p>
            <a:r>
              <a:rPr lang="uk-UA" smtClean="0"/>
              <a:t>Виконати № 1405,1409,1412</a:t>
            </a:r>
            <a:endParaRPr lang="uk-UA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64B56F-5D2E-415C-9A04-A0738F53FE69}" type="datetime1">
              <a:rPr lang="ru-RU" smtClean="0"/>
              <a:pPr>
                <a:defRPr/>
              </a:pPr>
              <a:t>30.03.2022</a:t>
            </a:fld>
            <a:endParaRPr lang="ru-RU"/>
          </a:p>
        </p:txBody>
      </p:sp>
      <p:sp>
        <p:nvSpPr>
          <p:cNvPr id="8" name="Місце для номера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6C0BF1-8501-4AA7-B1A2-D6CFDD0AE150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504552"/>
      </p:ext>
    </p:extLst>
  </p:cSld>
  <p:clrMapOvr>
    <a:masterClrMapping/>
  </p:clrMapOvr>
</p:sld>
</file>

<file path=ppt/theme/theme1.xml><?xml version="1.0" encoding="utf-8"?>
<a:theme xmlns:a="http://schemas.openxmlformats.org/drawingml/2006/main" name="математика - 2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- 22</Template>
  <TotalTime>35</TotalTime>
  <Words>150</Words>
  <Application>Microsoft Office PowerPoint</Application>
  <PresentationFormat>Екран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математика - 22</vt:lpstr>
      <vt:lpstr> Ділення десяткових дробів на натуральне число </vt:lpstr>
      <vt:lpstr>Завдання на урок</vt:lpstr>
      <vt:lpstr>Завдання № 1 </vt:lpstr>
      <vt:lpstr>Завдання № 2 </vt:lpstr>
      <vt:lpstr>Завдання № 3 </vt:lpstr>
      <vt:lpstr>Завдання № 4 </vt:lpstr>
      <vt:lpstr>Завдання № 5 </vt:lpstr>
      <vt:lpstr>Завдання № 6 </vt:lpstr>
      <vt:lpstr>Домашнє завдання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RePack by Diakov</cp:lastModifiedBy>
  <cp:revision>7</cp:revision>
  <dcterms:created xsi:type="dcterms:W3CDTF">2014-02-19T19:57:13Z</dcterms:created>
  <dcterms:modified xsi:type="dcterms:W3CDTF">2022-03-30T17:32:10Z</dcterms:modified>
</cp:coreProperties>
</file>