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9"/>
  </p:notesMasterIdLst>
  <p:sldIdLst>
    <p:sldId id="270" r:id="rId2"/>
    <p:sldId id="271" r:id="rId3"/>
    <p:sldId id="261" r:id="rId4"/>
    <p:sldId id="263" r:id="rId5"/>
    <p:sldId id="264" r:id="rId6"/>
    <p:sldId id="272" r:id="rId7"/>
    <p:sldId id="269" r:id="rId8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omic Sans MS" panose="030F0702030302020204" pitchFamily="66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ABBC385-2B87-4EC9-A6D2-3CB514A64B47}">
  <a:tblStyle styleId="{CABBC385-2B87-4EC9-A6D2-3CB514A64B4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DCFA10A4-CFE5-4C03-8D77-968296890982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17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‹№›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9259335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6614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8457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98859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indent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dirty="0" smtClean="0"/>
              <a:t>Математика 5 клас </a:t>
            </a:r>
          </a:p>
          <a:p>
            <a:r>
              <a:rPr lang="uk-UA" dirty="0" smtClean="0"/>
              <a:t>29.09.2021 р.</a:t>
            </a:r>
            <a:endParaRPr lang="uk-UA" dirty="0"/>
          </a:p>
        </p:txBody>
      </p:sp>
      <p:sp>
        <p:nvSpPr>
          <p:cNvPr id="5" name="Управляющая кнопка: возврат 21">
            <a:hlinkClick r:id="" action="ppaction://noaction" highlightClick="1"/>
          </p:cNvPr>
          <p:cNvSpPr>
            <a:spLocks noGrp="1"/>
          </p:cNvSpPr>
          <p:nvPr>
            <p:ph type="ctrTitle"/>
          </p:nvPr>
        </p:nvSpPr>
        <p:spPr>
          <a:prstGeom prst="actionButtonRetur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dirty="0" smtClean="0"/>
              <a:t>Властивості множення натуральних чисел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338349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556376" cy="4896544"/>
          </a:xfrm>
        </p:spPr>
        <p:txBody>
          <a:bodyPr/>
          <a:lstStyle/>
          <a:p>
            <a:r>
              <a:rPr lang="uk-UA" sz="3600" dirty="0" smtClean="0"/>
              <a:t>1.Запишіть у зошит три властивості множення:</a:t>
            </a:r>
            <a:br>
              <a:rPr lang="uk-UA" sz="3600" dirty="0" smtClean="0"/>
            </a:br>
            <a:r>
              <a:rPr lang="uk-UA" sz="3600" dirty="0" smtClean="0"/>
              <a:t>переставну, сполучну і розподільну(це параграф 6)</a:t>
            </a:r>
            <a:br>
              <a:rPr lang="uk-UA" sz="3600" dirty="0" smtClean="0"/>
            </a:br>
            <a:r>
              <a:rPr lang="uk-UA" sz="3600" dirty="0" smtClean="0"/>
              <a:t>2.Розгляньте приклади 1-3</a:t>
            </a:r>
            <a:br>
              <a:rPr lang="uk-UA" sz="3600" dirty="0" smtClean="0"/>
            </a:br>
            <a:r>
              <a:rPr lang="uk-UA" sz="3600" dirty="0" smtClean="0"/>
              <a:t/>
            </a:r>
            <a:br>
              <a:rPr lang="uk-UA" sz="3600" dirty="0" smtClean="0"/>
            </a:br>
            <a:r>
              <a:rPr lang="uk-UA" sz="3600" dirty="0" smtClean="0"/>
              <a:t>3.По презентації дізнайтесь, як множити число на розрядну одиницю</a:t>
            </a:r>
            <a:br>
              <a:rPr lang="uk-UA" sz="3600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69599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5999" r="-5998"/>
          </a:stretch>
        </a:blipFill>
        <a:effectLst/>
      </p:bgPr>
    </p:bg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Google Shape;122;p18" descr="C:\Users\Sony\Pictures\2.png"/>
          <p:cNvPicPr preferRelativeResize="0"/>
          <p:nvPr/>
        </p:nvPicPr>
        <p:blipFill rotWithShape="1">
          <a:blip r:embed="rId4">
            <a:alphaModFix/>
          </a:blip>
          <a:srcRect l="45999" t="42394" r="4000" b="740"/>
          <a:stretch/>
        </p:blipFill>
        <p:spPr>
          <a:xfrm>
            <a:off x="5796136" y="2420888"/>
            <a:ext cx="3735552" cy="4248472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18"/>
          <p:cNvSpPr txBox="1"/>
          <p:nvPr/>
        </p:nvSpPr>
        <p:spPr>
          <a:xfrm>
            <a:off x="2771800" y="2167336"/>
            <a:ext cx="3888432" cy="3539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Щоб помножити натуральне число на 10, 100, 1000, …,  преба приписати до цого числа праворуч стільки нулів, скільки їх у числі, на яке множимо. </a:t>
            </a:r>
            <a:endParaRPr sz="2800" b="1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4" name="Google Shape;124;p18"/>
          <p:cNvSpPr/>
          <p:nvPr/>
        </p:nvSpPr>
        <p:spPr>
          <a:xfrm>
            <a:off x="107504" y="188640"/>
            <a:ext cx="4176464" cy="1978696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28·1000=2800</a:t>
            </a:r>
            <a:r>
              <a:rPr lang="ru-RU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sz="2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5" name="Google Shape;125;p18"/>
          <p:cNvSpPr/>
          <p:nvPr/>
        </p:nvSpPr>
        <p:spPr>
          <a:xfrm>
            <a:off x="3707904" y="-387424"/>
            <a:ext cx="4176464" cy="1978696"/>
          </a:xfrm>
          <a:prstGeom prst="cloud">
            <a:avLst/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735·100=7350</a:t>
            </a:r>
            <a:r>
              <a:rPr lang="ru-RU" sz="2800" b="1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endParaRPr sz="2800" b="1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t="-1998" b="-1999"/>
          </a:stretch>
        </a:blipFill>
        <a:effectLst/>
      </p:bgPr>
    </p:bg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>
            <a:spLocks noGrp="1"/>
          </p:cNvSpPr>
          <p:nvPr>
            <p:ph type="ctrTitle"/>
          </p:nvPr>
        </p:nvSpPr>
        <p:spPr>
          <a:xfrm>
            <a:off x="179512" y="260648"/>
            <a:ext cx="4824536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rPr lang="ru-RU" sz="4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Усний</a:t>
            </a:r>
            <a:r>
              <a:rPr lang="ru-RU" sz="4400" b="1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4400" b="1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рахунок</a:t>
            </a:r>
            <a:endParaRPr sz="4400" b="1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3" name="Google Shape;143;p20"/>
          <p:cNvSpPr/>
          <p:nvPr/>
        </p:nvSpPr>
        <p:spPr>
          <a:xfrm>
            <a:off x="323528" y="2466826"/>
            <a:ext cx="2448272" cy="792088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 dirty="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15·2=</a:t>
            </a:r>
            <a:endParaRPr sz="4400" b="1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4" name="Google Shape;144;p20"/>
          <p:cNvSpPr/>
          <p:nvPr/>
        </p:nvSpPr>
        <p:spPr>
          <a:xfrm>
            <a:off x="323528" y="3962110"/>
            <a:ext cx="2448272" cy="792088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18·4=</a:t>
            </a:r>
            <a:endParaRPr sz="4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5" name="Google Shape;145;p20"/>
          <p:cNvSpPr/>
          <p:nvPr/>
        </p:nvSpPr>
        <p:spPr>
          <a:xfrm>
            <a:off x="323528" y="5280531"/>
            <a:ext cx="2448272" cy="792088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26·10=</a:t>
            </a:r>
            <a:endParaRPr sz="4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6" name="Google Shape;146;p20"/>
          <p:cNvSpPr/>
          <p:nvPr/>
        </p:nvSpPr>
        <p:spPr>
          <a:xfrm>
            <a:off x="4479027" y="3962110"/>
            <a:ext cx="2769449" cy="792088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84·1=</a:t>
            </a:r>
            <a:endParaRPr sz="4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7" name="Google Shape;147;p20"/>
          <p:cNvSpPr/>
          <p:nvPr/>
        </p:nvSpPr>
        <p:spPr>
          <a:xfrm>
            <a:off x="4427984" y="2478404"/>
            <a:ext cx="2808312" cy="792088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0·65=</a:t>
            </a:r>
            <a:endParaRPr sz="4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8" name="Google Shape;148;p20"/>
          <p:cNvSpPr/>
          <p:nvPr/>
        </p:nvSpPr>
        <p:spPr>
          <a:xfrm>
            <a:off x="4479027" y="5280531"/>
            <a:ext cx="2779002" cy="792088"/>
          </a:xfrm>
          <a:prstGeom prst="rect">
            <a:avLst/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34·100=</a:t>
            </a:r>
            <a:endParaRPr sz="4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49" name="Google Shape;149;p20"/>
          <p:cNvSpPr/>
          <p:nvPr/>
        </p:nvSpPr>
        <p:spPr>
          <a:xfrm>
            <a:off x="2785838" y="2466826"/>
            <a:ext cx="1213190" cy="792088"/>
          </a:xfrm>
          <a:prstGeom prst="rect">
            <a:avLst/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30</a:t>
            </a:r>
            <a:endParaRPr sz="4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0" name="Google Shape;150;p20"/>
          <p:cNvSpPr/>
          <p:nvPr/>
        </p:nvSpPr>
        <p:spPr>
          <a:xfrm>
            <a:off x="2771800" y="3962110"/>
            <a:ext cx="1224136" cy="792088"/>
          </a:xfrm>
          <a:prstGeom prst="rect">
            <a:avLst/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72</a:t>
            </a:r>
            <a:endParaRPr sz="4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1" name="Google Shape;151;p20"/>
          <p:cNvSpPr/>
          <p:nvPr/>
        </p:nvSpPr>
        <p:spPr>
          <a:xfrm>
            <a:off x="2774892" y="5280531"/>
            <a:ext cx="1224136" cy="792088"/>
          </a:xfrm>
          <a:prstGeom prst="rect">
            <a:avLst/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260</a:t>
            </a:r>
            <a:endParaRPr sz="4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2" name="Google Shape;152;p20"/>
          <p:cNvSpPr/>
          <p:nvPr/>
        </p:nvSpPr>
        <p:spPr>
          <a:xfrm>
            <a:off x="7236296" y="2466826"/>
            <a:ext cx="1080120" cy="792088"/>
          </a:xfrm>
          <a:prstGeom prst="rect">
            <a:avLst/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0</a:t>
            </a:r>
            <a:endParaRPr sz="4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3" name="Google Shape;153;p20"/>
          <p:cNvSpPr/>
          <p:nvPr/>
        </p:nvSpPr>
        <p:spPr>
          <a:xfrm>
            <a:off x="7248476" y="3962110"/>
            <a:ext cx="1080120" cy="792088"/>
          </a:xfrm>
          <a:prstGeom prst="rect">
            <a:avLst/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84</a:t>
            </a:r>
            <a:endParaRPr sz="4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4" name="Google Shape;154;p20"/>
          <p:cNvSpPr/>
          <p:nvPr/>
        </p:nvSpPr>
        <p:spPr>
          <a:xfrm>
            <a:off x="7258028" y="5280531"/>
            <a:ext cx="1562444" cy="792088"/>
          </a:xfrm>
          <a:prstGeom prst="rect">
            <a:avLst/>
          </a:prstGeom>
          <a:solidFill>
            <a:srgbClr val="FABF8E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 b="1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3400</a:t>
            </a:r>
            <a:endParaRPr sz="4400" b="1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alphaModFix/>
          </a:blip>
          <a:stretch>
            <a:fillRect l="-2999" r="-2999"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 descr="Результат пошуку зображень за запитом &quot;кавун кліпарт&quot;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19672" y="2132856"/>
            <a:ext cx="1628063" cy="1191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1" descr="Результат пошуку зображень за запитом &quot;диня кліпарт&quot;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436096" y="1772816"/>
            <a:ext cx="1296144" cy="109791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1"/>
          <p:cNvSpPr/>
          <p:nvPr/>
        </p:nvSpPr>
        <p:spPr>
          <a:xfrm rot="-192690">
            <a:off x="1278480" y="933471"/>
            <a:ext cx="6048672" cy="842470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 w="254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Маса кавуна 5 кг, а дині  - 2 кг. Поясніть, який зміст  мають вирази</a:t>
            </a:r>
            <a:endParaRPr sz="2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2" name="Google Shape;162;p21"/>
          <p:cNvSpPr/>
          <p:nvPr/>
        </p:nvSpPr>
        <p:spPr>
          <a:xfrm rot="-192690">
            <a:off x="2934261" y="3377043"/>
            <a:ext cx="3274673" cy="842470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 w="254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5+5+5+5+5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3" name="Google Shape;163;p21"/>
          <p:cNvSpPr/>
          <p:nvPr/>
        </p:nvSpPr>
        <p:spPr>
          <a:xfrm rot="-192690">
            <a:off x="2934260" y="3415512"/>
            <a:ext cx="3274673" cy="842470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 w="254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5+2+2+2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1"/>
          <p:cNvSpPr/>
          <p:nvPr/>
        </p:nvSpPr>
        <p:spPr>
          <a:xfrm rot="-192690">
            <a:off x="2934262" y="3391113"/>
            <a:ext cx="3274673" cy="842470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 w="254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·3+2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5" name="Google Shape;165;p21"/>
          <p:cNvSpPr/>
          <p:nvPr/>
        </p:nvSpPr>
        <p:spPr>
          <a:xfrm rot="-192690">
            <a:off x="2934264" y="3377042"/>
            <a:ext cx="3274673" cy="842470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 w="25400" cap="flat" cmpd="sng">
            <a:solidFill>
              <a:srgbClr val="4F612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ru-RU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·2+2·3</a:t>
            </a:r>
            <a:endParaRPr sz="28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772400" cy="1470025"/>
          </a:xfrm>
        </p:spPr>
        <p:txBody>
          <a:bodyPr/>
          <a:lstStyle/>
          <a:p>
            <a:r>
              <a:rPr lang="uk-UA" dirty="0" smtClean="0"/>
              <a:t>Виконайте по кілька прикладів із №</a:t>
            </a:r>
            <a:br>
              <a:rPr lang="uk-UA" dirty="0" smtClean="0"/>
            </a:br>
            <a:r>
              <a:rPr lang="uk-UA" dirty="0" smtClean="0"/>
              <a:t>232,234,236,238.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42045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3267794"/>
          </a:xfrm>
        </p:spPr>
        <p:txBody>
          <a:bodyPr/>
          <a:lstStyle/>
          <a:p>
            <a:r>
              <a:rPr lang="uk-UA" dirty="0" smtClean="0"/>
              <a:t>Домашнє завдання</a:t>
            </a:r>
            <a:endParaRPr lang="uk-UA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/>
          <a:lstStyle/>
          <a:p>
            <a:r>
              <a:rPr lang="uk-UA" dirty="0" smtClean="0"/>
              <a:t>Вивчити параграф 6</a:t>
            </a:r>
          </a:p>
          <a:p>
            <a:r>
              <a:rPr lang="uk-UA" dirty="0" smtClean="0"/>
              <a:t>№233.235,239</a:t>
            </a:r>
          </a:p>
          <a:p>
            <a:r>
              <a:rPr lang="uk-UA" dirty="0" smtClean="0"/>
              <a:t>Додатково №244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892521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106</Words>
  <Application>Microsoft Office PowerPoint</Application>
  <PresentationFormat>Екран (4:3)</PresentationFormat>
  <Paragraphs>30</Paragraphs>
  <Slides>7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7</vt:i4>
      </vt:variant>
    </vt:vector>
  </HeadingPairs>
  <TitlesOfParts>
    <vt:vector size="12" baseType="lpstr">
      <vt:lpstr>Calibri</vt:lpstr>
      <vt:lpstr>Times New Roman</vt:lpstr>
      <vt:lpstr>Comic Sans MS</vt:lpstr>
      <vt:lpstr>Arial</vt:lpstr>
      <vt:lpstr>Тема Office</vt:lpstr>
      <vt:lpstr>Властивості множення натуральних чисел</vt:lpstr>
      <vt:lpstr>1.Запишіть у зошит три властивості множення: переставну, сполучну і розподільну(це параграф 6) 2.Розгляньте приклади 1-3  3.По презентації дізнайтесь, як множити число на розрядну одиницю  </vt:lpstr>
      <vt:lpstr>Презентація PowerPoint</vt:lpstr>
      <vt:lpstr>Усний рахунок</vt:lpstr>
      <vt:lpstr>Презентація PowerPoint</vt:lpstr>
      <vt:lpstr>Виконайте по кілька прикладів із № 232,234,236,238.</vt:lpstr>
      <vt:lpstr>Домашнє завдання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Sony</dc:creator>
  <cp:lastModifiedBy>RePack by Diakov</cp:lastModifiedBy>
  <cp:revision>11</cp:revision>
  <dcterms:modified xsi:type="dcterms:W3CDTF">2021-09-28T14:19:20Z</dcterms:modified>
</cp:coreProperties>
</file>