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Розв’язування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вправ</a:t>
            </a:r>
            <a:r>
              <a:rPr lang="ru-RU" dirty="0" smtClean="0">
                <a:solidFill>
                  <a:srgbClr val="002060"/>
                </a:solidFill>
              </a:rPr>
              <a:t> на тему: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 err="1" smtClean="0">
                <a:solidFill>
                  <a:srgbClr val="002060"/>
                </a:solidFill>
              </a:rPr>
              <a:t>Множення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ділення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натуральних</a:t>
            </a:r>
            <a:r>
              <a:rPr lang="ru-RU" dirty="0" smtClean="0">
                <a:solidFill>
                  <a:srgbClr val="002060"/>
                </a:solidFill>
              </a:rPr>
              <a:t> чисел»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Математика 5 </a:t>
            </a:r>
            <a:r>
              <a:rPr lang="ru-RU" dirty="0" err="1" smtClean="0">
                <a:solidFill>
                  <a:srgbClr val="FF0000"/>
                </a:solidFill>
              </a:rPr>
              <a:t>клас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06.10.2021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 descr="Картинки по запросу смайл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0"/>
            <a:ext cx="3214680" cy="21431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Повторимо </a:t>
            </a:r>
            <a:r>
              <a:rPr lang="ru-RU" dirty="0" err="1" smtClean="0"/>
              <a:t>множення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(*- </a:t>
            </a:r>
            <a:r>
              <a:rPr lang="ru-RU" dirty="0" err="1" smtClean="0"/>
              <a:t>це</a:t>
            </a:r>
            <a:r>
              <a:rPr lang="ru-RU" dirty="0" smtClean="0"/>
              <a:t> знак </a:t>
            </a:r>
            <a:r>
              <a:rPr lang="ru-RU" dirty="0" err="1" smtClean="0"/>
              <a:t>множення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 err="1" smtClean="0"/>
              <a:t>Назвати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компненти</a:t>
            </a:r>
            <a:r>
              <a:rPr lang="ru-RU" sz="3600" dirty="0" smtClean="0"/>
              <a:t> </a:t>
            </a:r>
            <a:r>
              <a:rPr lang="ru-RU" sz="3600" dirty="0" err="1" smtClean="0"/>
              <a:t>дії</a:t>
            </a:r>
            <a:r>
              <a:rPr lang="ru-RU" sz="3600" dirty="0" smtClean="0"/>
              <a:t> </a:t>
            </a:r>
            <a:r>
              <a:rPr lang="ru-RU" sz="3600" dirty="0" err="1" smtClean="0"/>
              <a:t>ділення</a:t>
            </a:r>
            <a:r>
              <a:rPr lang="ru-RU" sz="3600" dirty="0" smtClean="0"/>
              <a:t> а*</a:t>
            </a:r>
            <a:r>
              <a:rPr lang="ru-RU" sz="3600" dirty="0" err="1" smtClean="0"/>
              <a:t>в=с</a:t>
            </a:r>
            <a:endParaRPr lang="ru-RU" sz="3600" dirty="0" smtClean="0"/>
          </a:p>
          <a:p>
            <a:r>
              <a:rPr lang="ru-RU" sz="3600" dirty="0" err="1" smtClean="0"/>
              <a:t>Чому</a:t>
            </a:r>
            <a:r>
              <a:rPr lang="ru-RU" sz="3600" dirty="0" smtClean="0"/>
              <a:t> </a:t>
            </a:r>
            <a:r>
              <a:rPr lang="ru-RU" sz="3600" dirty="0" err="1" smtClean="0"/>
              <a:t>дорівнює</a:t>
            </a:r>
            <a:r>
              <a:rPr lang="ru-RU" sz="3600" dirty="0" smtClean="0"/>
              <a:t> </a:t>
            </a:r>
            <a:r>
              <a:rPr lang="ru-RU" sz="3600" dirty="0" err="1" smtClean="0"/>
              <a:t>добуток</a:t>
            </a:r>
            <a:r>
              <a:rPr lang="ru-RU" sz="3600" dirty="0" smtClean="0"/>
              <a:t> а*1; а*0 ?</a:t>
            </a:r>
          </a:p>
          <a:p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означає</a:t>
            </a:r>
            <a:r>
              <a:rPr lang="ru-RU" sz="3600" dirty="0" smtClean="0"/>
              <a:t> </a:t>
            </a:r>
            <a:r>
              <a:rPr lang="ru-RU" sz="3600" dirty="0" err="1" smtClean="0"/>
              <a:t>збільшити</a:t>
            </a:r>
            <a:r>
              <a:rPr lang="ru-RU" sz="3600" dirty="0" smtClean="0"/>
              <a:t> число </a:t>
            </a:r>
            <a:r>
              <a:rPr lang="ru-RU" sz="3600" dirty="0" smtClean="0">
                <a:solidFill>
                  <a:srgbClr val="C00000"/>
                </a:solidFill>
              </a:rPr>
              <a:t>а</a:t>
            </a:r>
            <a:r>
              <a:rPr lang="ru-RU" sz="3600" dirty="0" smtClean="0"/>
              <a:t> у </a:t>
            </a:r>
            <a:r>
              <a:rPr lang="ru-RU" sz="3600" dirty="0" smtClean="0">
                <a:solidFill>
                  <a:srgbClr val="0070C0"/>
                </a:solidFill>
              </a:rPr>
              <a:t>в</a:t>
            </a:r>
            <a:r>
              <a:rPr lang="ru-RU" sz="3600" dirty="0" smtClean="0"/>
              <a:t> </a:t>
            </a:r>
            <a:r>
              <a:rPr lang="ru-RU" sz="3600" dirty="0" err="1" smtClean="0"/>
              <a:t>разів</a:t>
            </a:r>
            <a:r>
              <a:rPr lang="ru-RU" sz="3600" dirty="0" smtClean="0"/>
              <a:t>?</a:t>
            </a:r>
          </a:p>
          <a:p>
            <a:r>
              <a:rPr lang="ru-RU" sz="3600" dirty="0" smtClean="0"/>
              <a:t>Як </a:t>
            </a:r>
            <a:r>
              <a:rPr lang="ru-RU" sz="3600" dirty="0" err="1" smtClean="0"/>
              <a:t>називаються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властивості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а*</a:t>
            </a:r>
            <a:r>
              <a:rPr lang="ru-RU" sz="3600" dirty="0" err="1" smtClean="0">
                <a:solidFill>
                  <a:srgbClr val="0070C0"/>
                </a:solidFill>
              </a:rPr>
              <a:t>в=в</a:t>
            </a:r>
            <a:r>
              <a:rPr lang="ru-RU" sz="3600" dirty="0" smtClean="0">
                <a:solidFill>
                  <a:srgbClr val="0070C0"/>
                </a:solidFill>
              </a:rPr>
              <a:t>*</a:t>
            </a:r>
            <a:r>
              <a:rPr lang="ru-RU" sz="3600" dirty="0" err="1" smtClean="0">
                <a:solidFill>
                  <a:srgbClr val="0070C0"/>
                </a:solidFill>
              </a:rPr>
              <a:t>а</a:t>
            </a:r>
            <a:r>
              <a:rPr lang="ru-RU" sz="3600" dirty="0" smtClean="0"/>
              <a:t>;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*(в*с)=(а*в)*с</a:t>
            </a:r>
            <a:r>
              <a:rPr lang="ru-RU" sz="3600" dirty="0" smtClean="0"/>
              <a:t>; </a:t>
            </a:r>
            <a:r>
              <a:rPr lang="ru-RU" sz="3600" dirty="0" smtClean="0">
                <a:solidFill>
                  <a:srgbClr val="FF0000"/>
                </a:solidFill>
              </a:rPr>
              <a:t>а*(</a:t>
            </a:r>
            <a:r>
              <a:rPr lang="ru-RU" sz="3600" dirty="0" err="1" smtClean="0">
                <a:solidFill>
                  <a:srgbClr val="FF0000"/>
                </a:solidFill>
              </a:rPr>
              <a:t>в+с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  <a:r>
              <a:rPr lang="ru-RU" sz="3600" dirty="0" err="1" smtClean="0">
                <a:solidFill>
                  <a:srgbClr val="FF0000"/>
                </a:solidFill>
              </a:rPr>
              <a:t>=а</a:t>
            </a:r>
            <a:r>
              <a:rPr lang="ru-RU" sz="3600" dirty="0" smtClean="0">
                <a:solidFill>
                  <a:srgbClr val="FF0000"/>
                </a:solidFill>
              </a:rPr>
              <a:t>*</a:t>
            </a:r>
            <a:r>
              <a:rPr lang="ru-RU" sz="3600" dirty="0" err="1" smtClean="0">
                <a:solidFill>
                  <a:srgbClr val="FF0000"/>
                </a:solidFill>
              </a:rPr>
              <a:t>в+а</a:t>
            </a:r>
            <a:r>
              <a:rPr lang="ru-RU" sz="3600" dirty="0" smtClean="0">
                <a:solidFill>
                  <a:srgbClr val="FF0000"/>
                </a:solidFill>
              </a:rPr>
              <a:t>*с </a:t>
            </a:r>
            <a:r>
              <a:rPr lang="ru-RU" sz="3600" dirty="0" smtClean="0"/>
              <a:t>?</a:t>
            </a:r>
          </a:p>
          <a:p>
            <a:r>
              <a:rPr lang="ru-RU" sz="3600" dirty="0" smtClean="0"/>
              <a:t>Як </a:t>
            </a:r>
            <a:r>
              <a:rPr lang="ru-RU" sz="3600" dirty="0" err="1" smtClean="0"/>
              <a:t>називають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вираз</a:t>
            </a:r>
            <a:r>
              <a:rPr lang="ru-RU" sz="3600" dirty="0" smtClean="0"/>
              <a:t> </a:t>
            </a:r>
            <a:r>
              <a:rPr lang="ru-RU" sz="3600" dirty="0" err="1" smtClean="0"/>
              <a:t>а</a:t>
            </a:r>
            <a:r>
              <a:rPr lang="ru-RU" sz="3600" baseline="30000" dirty="0" err="1" smtClean="0"/>
              <a:t>п</a:t>
            </a:r>
            <a:r>
              <a:rPr lang="ru-RU" sz="3600" baseline="30000" dirty="0" smtClean="0"/>
              <a:t> ?        </a:t>
            </a:r>
          </a:p>
          <a:p>
            <a:r>
              <a:rPr lang="ru-RU" sz="3600" baseline="30000" dirty="0" err="1" smtClean="0"/>
              <a:t>Який</a:t>
            </a:r>
            <a:r>
              <a:rPr lang="ru-RU" sz="3600" baseline="30000" dirty="0" smtClean="0"/>
              <a:t> порядок </a:t>
            </a:r>
            <a:r>
              <a:rPr lang="ru-RU" sz="3600" baseline="30000" dirty="0" err="1" smtClean="0"/>
              <a:t>дій</a:t>
            </a:r>
            <a:r>
              <a:rPr lang="ru-RU" sz="3600" baseline="30000" dirty="0" smtClean="0"/>
              <a:t> </a:t>
            </a:r>
            <a:r>
              <a:rPr lang="ru-RU" sz="3600" dirty="0" smtClean="0"/>
              <a:t>4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+2</a:t>
            </a:r>
            <a:r>
              <a:rPr lang="ru-RU" sz="3600" baseline="30000" dirty="0" smtClean="0"/>
              <a:t>3</a:t>
            </a:r>
            <a:r>
              <a:rPr lang="ru-RU" sz="3600" dirty="0" smtClean="0"/>
              <a:t>*3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Похожее изображ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113291" cy="239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Повторимо </a:t>
            </a:r>
            <a:r>
              <a:rPr lang="ru-RU" dirty="0" err="1" smtClean="0"/>
              <a:t>ділення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ділення</a:t>
            </a:r>
            <a:r>
              <a:rPr lang="ru-RU" dirty="0" smtClean="0"/>
              <a:t> </a:t>
            </a:r>
            <a:r>
              <a:rPr lang="ru-RU" sz="4400" dirty="0" smtClean="0">
                <a:solidFill>
                  <a:srgbClr val="FF0000"/>
                </a:solidFill>
              </a:rPr>
              <a:t>а:в=с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у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а:а ; 0:а ; а:1 ; а:0 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неповною</a:t>
            </a:r>
            <a:r>
              <a:rPr lang="ru-RU" dirty="0" smtClean="0"/>
              <a:t> </a:t>
            </a:r>
            <a:r>
              <a:rPr lang="ru-RU" dirty="0" err="1" smtClean="0"/>
              <a:t>часткою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smtClean="0"/>
              <a:t>остачею</a:t>
            </a:r>
            <a:r>
              <a:rPr lang="ru-RU" dirty="0" smtClean="0"/>
              <a:t>?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ділене</a:t>
            </a:r>
            <a:r>
              <a:rPr lang="ru-RU" dirty="0" smtClean="0"/>
              <a:t>, </a:t>
            </a:r>
            <a:r>
              <a:rPr lang="ru-RU" dirty="0" err="1" smtClean="0"/>
              <a:t>дільник</a:t>
            </a:r>
            <a:r>
              <a:rPr lang="ru-RU" dirty="0" smtClean="0"/>
              <a:t>, </a:t>
            </a:r>
            <a:r>
              <a:rPr lang="ru-RU" dirty="0" err="1" smtClean="0"/>
              <a:t>неповна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остача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4" name="Рисунок 3" descr="Похожее изображ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0709" y="4462757"/>
            <a:ext cx="2113291" cy="239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Розв’язування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вправ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Обчислити</a:t>
            </a:r>
            <a:r>
              <a:rPr lang="ru-RU" dirty="0" smtClean="0">
                <a:solidFill>
                  <a:srgbClr val="FF0000"/>
                </a:solidFill>
              </a:rPr>
              <a:t> у </a:t>
            </a:r>
            <a:r>
              <a:rPr lang="ru-RU" dirty="0" err="1" smtClean="0">
                <a:solidFill>
                  <a:srgbClr val="FF0000"/>
                </a:solidFill>
              </a:rPr>
              <a:t>зручний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спосіб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ru-RU" dirty="0" smtClean="0"/>
              <a:t>4*17*25 =     ; 317*23+317*77=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Спростити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dirty="0" smtClean="0"/>
              <a:t>20а*3в=;    27х-17х+6х=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Знайти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значення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виразу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ru-RU" dirty="0" smtClean="0"/>
              <a:t>5</a:t>
            </a:r>
            <a:r>
              <a:rPr lang="ru-RU" baseline="30000" dirty="0" smtClean="0"/>
              <a:t>2</a:t>
            </a:r>
            <a:r>
              <a:rPr lang="ru-RU" dirty="0" smtClean="0"/>
              <a:t>-3</a:t>
            </a:r>
            <a:r>
              <a:rPr lang="ru-RU" baseline="30000" dirty="0" smtClean="0"/>
              <a:t>2</a:t>
            </a:r>
            <a:r>
              <a:rPr lang="ru-RU" dirty="0" smtClean="0"/>
              <a:t>+1=-  ; </a:t>
            </a:r>
            <a:r>
              <a:rPr lang="ru-RU" dirty="0" smtClean="0"/>
              <a:t>(100-6</a:t>
            </a:r>
            <a:r>
              <a:rPr lang="ru-RU" baseline="30000" dirty="0" smtClean="0"/>
              <a:t>2</a:t>
            </a:r>
            <a:r>
              <a:rPr lang="ru-RU" dirty="0" smtClean="0"/>
              <a:t>):</a:t>
            </a:r>
            <a:r>
              <a:rPr lang="ru-RU" dirty="0" smtClean="0"/>
              <a:t>8</a:t>
            </a:r>
            <a:r>
              <a:rPr lang="ru-RU" baseline="30000" dirty="0" smtClean="0"/>
              <a:t>2</a:t>
            </a:r>
            <a:r>
              <a:rPr lang="ru-RU" dirty="0" smtClean="0"/>
              <a:t> =</a:t>
            </a:r>
            <a:r>
              <a:rPr lang="ru-RU" baseline="30000" dirty="0" smtClean="0"/>
              <a:t> </a:t>
            </a:r>
            <a:endParaRPr lang="ru-RU" baseline="30000" dirty="0" smtClean="0"/>
          </a:p>
          <a:p>
            <a:r>
              <a:rPr lang="ru-RU" sz="4400" baseline="30000" dirty="0" err="1" smtClean="0">
                <a:solidFill>
                  <a:srgbClr val="FF0000"/>
                </a:solidFill>
              </a:rPr>
              <a:t>Виконати</a:t>
            </a:r>
            <a:r>
              <a:rPr lang="ru-RU" sz="4400" baseline="30000" dirty="0" smtClean="0">
                <a:solidFill>
                  <a:srgbClr val="FF0000"/>
                </a:solidFill>
              </a:rPr>
              <a:t> </a:t>
            </a:r>
            <a:r>
              <a:rPr lang="ru-RU" sz="4400" baseline="30000" dirty="0" err="1" smtClean="0">
                <a:solidFill>
                  <a:srgbClr val="FF0000"/>
                </a:solidFill>
              </a:rPr>
              <a:t>дії</a:t>
            </a:r>
            <a:r>
              <a:rPr lang="ru-RU" sz="4400" baseline="30000" dirty="0" smtClean="0">
                <a:solidFill>
                  <a:srgbClr val="FF0000"/>
                </a:solidFill>
              </a:rPr>
              <a:t> </a:t>
            </a:r>
            <a:r>
              <a:rPr lang="ru-RU" sz="4400" baseline="30000" dirty="0" smtClean="0">
                <a:solidFill>
                  <a:srgbClr val="FF0000"/>
                </a:solidFill>
              </a:rPr>
              <a:t>: </a:t>
            </a:r>
            <a:r>
              <a:rPr lang="ru-RU" sz="4400" baseline="30000" dirty="0" smtClean="0"/>
              <a:t>1245*15:25=;     5526:18*23=</a:t>
            </a:r>
            <a:r>
              <a:rPr lang="ru-RU" dirty="0" smtClean="0"/>
              <a:t>   ;  3230000:17000=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Картинки по запросу смайлик вопрос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6927" y="846138"/>
            <a:ext cx="2084570" cy="181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Розв’язування</a:t>
            </a:r>
            <a:r>
              <a:rPr lang="ru-RU" dirty="0" smtClean="0"/>
              <a:t>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З </a:t>
            </a:r>
            <a:r>
              <a:rPr lang="ru-RU" sz="2400" b="1" dirty="0" err="1" smtClean="0"/>
              <a:t>деякого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міста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протилежних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напрямках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одночасно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вирушили</a:t>
            </a:r>
            <a:r>
              <a:rPr lang="ru-RU" sz="2400" b="1" dirty="0" smtClean="0"/>
              <a:t> два </a:t>
            </a:r>
            <a:r>
              <a:rPr lang="ru-RU" sz="2400" b="1" dirty="0" err="1" smtClean="0"/>
              <a:t>автомобілі</a:t>
            </a:r>
            <a:r>
              <a:rPr lang="ru-RU" sz="2400" b="1" dirty="0" smtClean="0"/>
              <a:t>. Один </a:t>
            </a:r>
            <a:r>
              <a:rPr lang="ru-RU" sz="2400" b="1" dirty="0" err="1" smtClean="0"/>
              <a:t>рухався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швидкістю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48 км/год</a:t>
            </a:r>
            <a:r>
              <a:rPr lang="ru-RU" sz="2400" b="1" dirty="0" smtClean="0"/>
              <a:t>, а другий-</a:t>
            </a:r>
            <a:r>
              <a:rPr lang="ru-RU" sz="2400" b="1" dirty="0" smtClean="0">
                <a:solidFill>
                  <a:srgbClr val="002060"/>
                </a:solidFill>
              </a:rPr>
              <a:t>46 км/год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Якою</a:t>
            </a:r>
            <a:r>
              <a:rPr lang="ru-RU" sz="2400" b="1" dirty="0" smtClean="0"/>
              <a:t> буде </a:t>
            </a:r>
            <a:r>
              <a:rPr lang="ru-RU" sz="2400" b="1" dirty="0" err="1" smtClean="0"/>
              <a:t>відстань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між</a:t>
            </a:r>
            <a:r>
              <a:rPr lang="ru-RU" sz="2400" b="1" dirty="0" smtClean="0"/>
              <a:t> ними через </a:t>
            </a:r>
            <a:r>
              <a:rPr lang="ru-RU" sz="2400" b="1" dirty="0" smtClean="0">
                <a:solidFill>
                  <a:srgbClr val="A50021"/>
                </a:solidFill>
              </a:rPr>
              <a:t>4 год </a:t>
            </a:r>
            <a:r>
              <a:rPr lang="ru-RU" sz="2400" b="1" dirty="0" err="1" smtClean="0"/>
              <a:t>після</a:t>
            </a:r>
            <a:r>
              <a:rPr lang="ru-RU" sz="2400" b="1" dirty="0" smtClean="0"/>
              <a:t> початку </a:t>
            </a:r>
            <a:r>
              <a:rPr lang="ru-RU" sz="2400" b="1" dirty="0" err="1" smtClean="0"/>
              <a:t>руху</a:t>
            </a:r>
            <a:r>
              <a:rPr lang="ru-RU" dirty="0" smtClean="0"/>
              <a:t>?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A50021"/>
                </a:solidFill>
              </a:rPr>
              <a:t>А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>
                <a:solidFill>
                  <a:srgbClr val="A50021"/>
                </a:solidFill>
              </a:rPr>
              <a:t>Швидкість-48км/год</a:t>
            </a:r>
            <a:r>
              <a:rPr lang="ru-RU" sz="2000" dirty="0" smtClean="0"/>
              <a:t>              </a:t>
            </a:r>
            <a:r>
              <a:rPr lang="ru-RU" sz="2400" b="1" dirty="0" smtClean="0">
                <a:solidFill>
                  <a:srgbClr val="002060"/>
                </a:solidFill>
              </a:rPr>
              <a:t>4год </a:t>
            </a:r>
            <a:r>
              <a:rPr lang="ru-RU" sz="2400" dirty="0" smtClean="0">
                <a:solidFill>
                  <a:srgbClr val="002060"/>
                </a:solidFill>
              </a:rPr>
              <a:t>  </a:t>
            </a:r>
            <a:r>
              <a:rPr lang="ru-RU" sz="2000" dirty="0" smtClean="0"/>
              <a:t>                           </a:t>
            </a:r>
            <a:r>
              <a:rPr lang="ru-RU" sz="2400" dirty="0" smtClean="0">
                <a:solidFill>
                  <a:srgbClr val="A50021"/>
                </a:solidFill>
              </a:rPr>
              <a:t>Швидкість-46км/год </a:t>
            </a:r>
            <a:r>
              <a:rPr lang="ru-RU" sz="2000" dirty="0" smtClean="0"/>
              <a:t>                                            </a:t>
            </a:r>
          </a:p>
          <a:p>
            <a:pPr algn="ctr"/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929190" y="3571876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>
            <a:off x="2857488" y="3643314"/>
            <a:ext cx="1285884" cy="1885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Доставка авто из США под заказ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429000"/>
            <a:ext cx="1857388" cy="99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артинки по запросу авто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429000"/>
            <a:ext cx="1943486" cy="109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Картинки по запросу смайлик вопрос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084570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Розв’язування</a:t>
            </a:r>
            <a:r>
              <a:rPr lang="ru-RU" dirty="0" smtClean="0"/>
              <a:t>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 </a:t>
            </a:r>
            <a:r>
              <a:rPr lang="ru-RU" sz="2400" b="1" dirty="0" err="1" smtClean="0"/>
              <a:t>двох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станцій,відстань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між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якими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дорівнює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768 км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одночасно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назустріч</a:t>
            </a:r>
            <a:r>
              <a:rPr lang="ru-RU" sz="2400" b="1" dirty="0" smtClean="0"/>
              <a:t> один одному </a:t>
            </a:r>
            <a:r>
              <a:rPr lang="ru-RU" sz="2400" b="1" dirty="0" err="1" smtClean="0"/>
              <a:t>вирушили</a:t>
            </a:r>
            <a:r>
              <a:rPr lang="ru-RU" sz="2400" b="1" dirty="0" smtClean="0"/>
              <a:t> два потяги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зустрілися</a:t>
            </a:r>
            <a:r>
              <a:rPr lang="ru-RU" sz="2400" b="1" dirty="0" smtClean="0"/>
              <a:t> через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6 год </a:t>
            </a:r>
            <a:r>
              <a:rPr lang="ru-RU" sz="2400" b="1" dirty="0" err="1" smtClean="0"/>
              <a:t>після</a:t>
            </a:r>
            <a:r>
              <a:rPr lang="ru-RU" sz="2400" b="1" dirty="0" smtClean="0"/>
              <a:t> початку </a:t>
            </a:r>
            <a:r>
              <a:rPr lang="ru-RU" sz="2400" b="1" dirty="0" err="1" smtClean="0"/>
              <a:t>руху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Швидкість</a:t>
            </a:r>
            <a:r>
              <a:rPr lang="ru-RU" sz="2400" b="1" dirty="0" smtClean="0"/>
              <a:t> одного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потягів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дорівнює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72 км/год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Знайти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швидкісь</a:t>
            </a:r>
            <a:r>
              <a:rPr lang="ru-RU" sz="2400" b="1" dirty="0" smtClean="0"/>
              <a:t> другого потяга.</a:t>
            </a:r>
          </a:p>
          <a:p>
            <a:endParaRPr lang="ru-RU" sz="2400" b="1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714348" y="4786322"/>
            <a:ext cx="571504" cy="500066"/>
          </a:xfrm>
          <a:prstGeom prst="smileyFac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7676408" y="4728596"/>
            <a:ext cx="642942" cy="500066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500166" y="4786322"/>
            <a:ext cx="1388182" cy="28575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A50021"/>
                </a:solidFill>
              </a:rPr>
              <a:t>72км/год</a:t>
            </a:r>
            <a:r>
              <a:rPr lang="ru-RU" sz="3200" dirty="0" smtClean="0">
                <a:solidFill>
                  <a:srgbClr val="A50021"/>
                </a:solidFill>
              </a:rPr>
              <a:t> </a:t>
            </a:r>
            <a:r>
              <a:rPr lang="ru-RU" dirty="0" smtClean="0"/>
              <a:t>км/год</a:t>
            </a:r>
            <a:endParaRPr lang="ru-RU" dirty="0"/>
          </a:p>
        </p:txBody>
      </p:sp>
      <p:sp>
        <p:nvSpPr>
          <p:cNvPr id="7" name="Стрелка влево 6"/>
          <p:cNvSpPr/>
          <p:nvPr/>
        </p:nvSpPr>
        <p:spPr>
          <a:xfrm>
            <a:off x="6215074" y="4857760"/>
            <a:ext cx="1071570" cy="28575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A50021"/>
                </a:solidFill>
              </a:rPr>
              <a:t>?</a:t>
            </a:r>
            <a:endParaRPr lang="ru-RU" sz="4000" dirty="0">
              <a:solidFill>
                <a:srgbClr val="A50021"/>
              </a:solidFill>
            </a:endParaRPr>
          </a:p>
        </p:txBody>
      </p:sp>
      <p:sp>
        <p:nvSpPr>
          <p:cNvPr id="8" name="Тройная стрелка влево/вправо/вверх 7"/>
          <p:cNvSpPr/>
          <p:nvPr/>
        </p:nvSpPr>
        <p:spPr>
          <a:xfrm>
            <a:off x="1428728" y="5572140"/>
            <a:ext cx="6429420" cy="57150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A50021"/>
                </a:solidFill>
              </a:rPr>
              <a:t>768км</a:t>
            </a:r>
            <a:endParaRPr lang="ru-RU" sz="4000" b="1" dirty="0">
              <a:solidFill>
                <a:srgbClr val="A50021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3714744" y="4572008"/>
            <a:ext cx="1285884" cy="64294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6год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0" name="Рисунок 9" descr="Картинки по запросу поїз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429000"/>
            <a:ext cx="2142302" cy="121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Картинки по запросу поїз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3214686"/>
            <a:ext cx="2796377" cy="131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Картинки по запросу смайлик вопрос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142852"/>
            <a:ext cx="1613789" cy="1405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Домашнє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Повторити</a:t>
            </a:r>
            <a:r>
              <a:rPr lang="ru-RU" dirty="0" smtClean="0">
                <a:solidFill>
                  <a:schemeClr val="tx1"/>
                </a:solidFill>
              </a:rPr>
              <a:t> параграф 8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Виконати</a:t>
            </a:r>
            <a:r>
              <a:rPr lang="ru-RU" dirty="0" smtClean="0">
                <a:solidFill>
                  <a:schemeClr val="tx1"/>
                </a:solidFill>
              </a:rPr>
              <a:t> №281,302,304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51596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240</Words>
  <Application>Microsoft Office PowerPoint</Application>
  <PresentationFormat>Екран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Розв’язування вправ на тему: «Множення і ділення натуральних чисел»</vt:lpstr>
      <vt:lpstr>Повторимо множення (*- це знак множення)</vt:lpstr>
      <vt:lpstr>Повторимо ділення</vt:lpstr>
      <vt:lpstr>Розв’язування вправ</vt:lpstr>
      <vt:lpstr>Розв’язування задач</vt:lpstr>
      <vt:lpstr>Розв’язування задач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вправ на тему: «Множення і ділення натуральних чисел»</dc:title>
  <dc:creator>User</dc:creator>
  <cp:lastModifiedBy>RePack by Diakov</cp:lastModifiedBy>
  <cp:revision>12</cp:revision>
  <dcterms:created xsi:type="dcterms:W3CDTF">2019-10-18T16:21:38Z</dcterms:created>
  <dcterms:modified xsi:type="dcterms:W3CDTF">2021-10-05T12:44:01Z</dcterms:modified>
</cp:coreProperties>
</file>