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57" r:id="rId5"/>
    <p:sldId id="26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4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3098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38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062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760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0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069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303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2460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5625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883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839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60B41-E122-45E6-B6C3-A3EA70E0B8B2}" type="datetimeFigureOut">
              <a:rPr lang="ru-RU" smtClean="0"/>
              <a:t>14.11.2021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64DC63-48F3-4175-BAED-DB5FA50EE583}" type="slidenum">
              <a:rPr lang="ru-RU" smtClean="0"/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531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-396552" y="1844824"/>
            <a:ext cx="9361040" cy="1470025"/>
          </a:xfrm>
        </p:spPr>
        <p:txBody>
          <a:bodyPr>
            <a:noAutofit/>
          </a:bodyPr>
          <a:lstStyle/>
          <a:p>
            <a:r>
              <a:rPr lang="uk-UA" sz="5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</a:t>
            </a: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ООРДИНАТНИЙ </a:t>
            </a:r>
            <a:r>
              <a:rPr lang="uk-UA" sz="5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ПРОМІНЬ.Шкала</a:t>
            </a: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b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uk-UA" sz="5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Математика 5 клас</a:t>
            </a:r>
            <a:b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15.11.2021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965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850" y="0"/>
            <a:ext cx="9151849" cy="21995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475656" y="1196752"/>
            <a:ext cx="1300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60 км\год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79912" y="1381418"/>
            <a:ext cx="141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110 км\год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60473" y="1381418"/>
            <a:ext cx="14175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145 км\год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88202"/>
            <a:ext cx="9144000" cy="11147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1" name="TextBox 30"/>
          <p:cNvSpPr txBox="1"/>
          <p:nvPr/>
        </p:nvSpPr>
        <p:spPr>
          <a:xfrm>
            <a:off x="118093" y="457293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106100" y="4431299"/>
            <a:ext cx="3513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B</a:t>
            </a:r>
            <a:endParaRPr lang="ru-RU" sz="2400" dirty="0"/>
          </a:p>
        </p:txBody>
      </p:sp>
      <p:sp>
        <p:nvSpPr>
          <p:cNvPr id="37" name="TextBox 36"/>
          <p:cNvSpPr txBox="1"/>
          <p:nvPr/>
        </p:nvSpPr>
        <p:spPr>
          <a:xfrm>
            <a:off x="2473735" y="4431299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C</a:t>
            </a:r>
            <a:endParaRPr lang="ru-RU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4356192" y="4446085"/>
            <a:ext cx="317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K</a:t>
            </a:r>
            <a:endParaRPr lang="ru-RU" sz="2000" dirty="0"/>
          </a:p>
        </p:txBody>
      </p:sp>
      <p:grpSp>
        <p:nvGrpSpPr>
          <p:cNvPr id="38" name="Группа 37"/>
          <p:cNvGrpSpPr/>
          <p:nvPr/>
        </p:nvGrpSpPr>
        <p:grpSpPr>
          <a:xfrm>
            <a:off x="159154" y="4427820"/>
            <a:ext cx="8085254" cy="1139354"/>
            <a:chOff x="159154" y="4427820"/>
            <a:chExt cx="8085254" cy="1139354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159154" y="4427820"/>
              <a:ext cx="8085254" cy="1139354"/>
              <a:chOff x="159154" y="4427820"/>
              <a:chExt cx="8085254" cy="1139354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59154" y="4427820"/>
                <a:ext cx="8085254" cy="1118589"/>
                <a:chOff x="159154" y="4427820"/>
                <a:chExt cx="8085254" cy="1118589"/>
              </a:xfrm>
            </p:grpSpPr>
            <p:grpSp>
              <p:nvGrpSpPr>
                <p:cNvPr id="15" name="Группа 14"/>
                <p:cNvGrpSpPr/>
                <p:nvPr/>
              </p:nvGrpSpPr>
              <p:grpSpPr>
                <a:xfrm>
                  <a:off x="159154" y="4427820"/>
                  <a:ext cx="8085254" cy="954688"/>
                  <a:chOff x="159154" y="4427820"/>
                  <a:chExt cx="8085254" cy="954688"/>
                </a:xfrm>
              </p:grpSpPr>
              <p:sp>
                <p:nvSpPr>
                  <p:cNvPr id="11" name="TextBox 10"/>
                  <p:cNvSpPr txBox="1"/>
                  <p:nvPr/>
                </p:nvSpPr>
                <p:spPr>
                  <a:xfrm>
                    <a:off x="159154" y="4427820"/>
                    <a:ext cx="336952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uk-UA" dirty="0" smtClean="0"/>
                      <a:t>О</a:t>
                    </a:r>
                    <a:endParaRPr lang="ru-RU" dirty="0"/>
                  </a:p>
                </p:txBody>
              </p:sp>
              <p:sp>
                <p:nvSpPr>
                  <p:cNvPr id="16" name="TextBox 15"/>
                  <p:cNvSpPr txBox="1"/>
                  <p:nvPr/>
                </p:nvSpPr>
                <p:spPr>
                  <a:xfrm>
                    <a:off x="159154" y="5013176"/>
                    <a:ext cx="30168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uk-UA" dirty="0"/>
                      <a:t>0</a:t>
                    </a:r>
                    <a:endParaRPr lang="ru-RU" dirty="0"/>
                  </a:p>
                </p:txBody>
              </p:sp>
              <p:grpSp>
                <p:nvGrpSpPr>
                  <p:cNvPr id="14" name="Группа 13"/>
                  <p:cNvGrpSpPr/>
                  <p:nvPr/>
                </p:nvGrpSpPr>
                <p:grpSpPr>
                  <a:xfrm>
                    <a:off x="251520" y="4907299"/>
                    <a:ext cx="7992888" cy="219630"/>
                    <a:chOff x="251520" y="4907299"/>
                    <a:chExt cx="7992888" cy="219630"/>
                  </a:xfrm>
                </p:grpSpPr>
                <p:cxnSp>
                  <p:nvCxnSpPr>
                    <p:cNvPr id="10" name="Прямая со стрелкой 9"/>
                    <p:cNvCxnSpPr/>
                    <p:nvPr/>
                  </p:nvCxnSpPr>
                  <p:spPr>
                    <a:xfrm>
                      <a:off x="251520" y="5013176"/>
                      <a:ext cx="7992888" cy="0"/>
                    </a:xfrm>
                    <a:prstGeom prst="straightConnector1">
                      <a:avLst/>
                    </a:prstGeom>
                    <a:ln>
                      <a:tailEnd type="arrow"/>
                    </a:ln>
                  </p:spPr>
                  <p:style>
                    <a:lnRef idx="3">
                      <a:schemeClr val="dk1"/>
                    </a:lnRef>
                    <a:fillRef idx="0">
                      <a:schemeClr val="dk1"/>
                    </a:fillRef>
                    <a:effectRef idx="2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3" name="Прямая соединительная линия 12"/>
                    <p:cNvCxnSpPr/>
                    <p:nvPr/>
                  </p:nvCxnSpPr>
                  <p:spPr>
                    <a:xfrm>
                      <a:off x="755576" y="4914025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19" name="Прямая соединительная линия 18"/>
                    <p:cNvCxnSpPr/>
                    <p:nvPr/>
                  </p:nvCxnSpPr>
                  <p:spPr>
                    <a:xfrm>
                      <a:off x="1259632" y="4914025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Прямая соединительная линия 19"/>
                    <p:cNvCxnSpPr/>
                    <p:nvPr/>
                  </p:nvCxnSpPr>
                  <p:spPr>
                    <a:xfrm>
                      <a:off x="1691680" y="4939565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1" name="Прямая соединительная линия 20"/>
                    <p:cNvCxnSpPr/>
                    <p:nvPr/>
                  </p:nvCxnSpPr>
                  <p:spPr>
                    <a:xfrm>
                      <a:off x="2127355" y="4942263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2" name="Прямая соединительная линия 21"/>
                    <p:cNvCxnSpPr/>
                    <p:nvPr/>
                  </p:nvCxnSpPr>
                  <p:spPr>
                    <a:xfrm>
                      <a:off x="2627784" y="4914025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3" name="Прямая соединительная линия 22"/>
                    <p:cNvCxnSpPr/>
                    <p:nvPr/>
                  </p:nvCxnSpPr>
                  <p:spPr>
                    <a:xfrm>
                      <a:off x="3059832" y="4930578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4" name="Прямая соединительная линия 23"/>
                    <p:cNvCxnSpPr/>
                    <p:nvPr/>
                  </p:nvCxnSpPr>
                  <p:spPr>
                    <a:xfrm>
                      <a:off x="3491880" y="4909686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5" name="Прямая соединительная линия 24"/>
                    <p:cNvCxnSpPr/>
                    <p:nvPr/>
                  </p:nvCxnSpPr>
                  <p:spPr>
                    <a:xfrm>
                      <a:off x="3987908" y="4923541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Прямая соединительная линия 25"/>
                    <p:cNvCxnSpPr/>
                    <p:nvPr/>
                  </p:nvCxnSpPr>
                  <p:spPr>
                    <a:xfrm>
                      <a:off x="4448558" y="4912384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Прямая соединительная линия 26"/>
                    <p:cNvCxnSpPr/>
                    <p:nvPr/>
                  </p:nvCxnSpPr>
                  <p:spPr>
                    <a:xfrm>
                      <a:off x="4932040" y="4907299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Прямая соединительная линия 27"/>
                    <p:cNvCxnSpPr/>
                    <p:nvPr/>
                  </p:nvCxnSpPr>
                  <p:spPr>
                    <a:xfrm>
                      <a:off x="5427356" y="4907299"/>
                      <a:ext cx="0" cy="184666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dk1"/>
                    </a:lnRef>
                    <a:fillRef idx="0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sp>
              <p:nvSpPr>
                <p:cNvPr id="17" name="TextBox 16"/>
                <p:cNvSpPr txBox="1"/>
                <p:nvPr/>
              </p:nvSpPr>
              <p:spPr>
                <a:xfrm>
                  <a:off x="7816340" y="5177077"/>
                  <a:ext cx="28405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/>
                    <a:t>x</a:t>
                  </a:r>
                  <a:endParaRPr lang="ru-RU" dirty="0"/>
                </a:p>
              </p:txBody>
            </p:sp>
          </p:grpSp>
          <p:sp>
            <p:nvSpPr>
              <p:cNvPr id="29" name="TextBox 28"/>
              <p:cNvSpPr txBox="1"/>
              <p:nvPr/>
            </p:nvSpPr>
            <p:spPr>
              <a:xfrm>
                <a:off x="733740" y="5197842"/>
                <a:ext cx="30168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1</a:t>
                </a:r>
                <a:endParaRPr lang="ru-RU" dirty="0"/>
              </a:p>
            </p:txBody>
          </p:sp>
        </p:grpSp>
        <p:cxnSp>
          <p:nvCxnSpPr>
            <p:cNvPr id="35" name="Прямая соединительная линия 34"/>
            <p:cNvCxnSpPr/>
            <p:nvPr/>
          </p:nvCxnSpPr>
          <p:spPr>
            <a:xfrm>
              <a:off x="5940152" y="4914025"/>
              <a:ext cx="0" cy="263052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3" name="TextBox 42"/>
          <p:cNvSpPr txBox="1"/>
          <p:nvPr/>
        </p:nvSpPr>
        <p:spPr>
          <a:xfrm>
            <a:off x="5787706" y="4446085"/>
            <a:ext cx="3097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993376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31" grpId="0"/>
      <p:bldP spid="32" grpId="0"/>
      <p:bldP spid="37" grpId="0"/>
      <p:bldP spid="33" grpId="0"/>
      <p:bldP spid="4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954"/>
            <a:ext cx="8938018" cy="16858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697744" y="1916832"/>
            <a:ext cx="17283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M(3)</a:t>
            </a:r>
            <a:endParaRPr lang="ru-RU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39552" y="1764343"/>
            <a:ext cx="147668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K(1)</a:t>
            </a:r>
            <a:endParaRPr lang="ru-RU" sz="6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076056" y="1884098"/>
            <a:ext cx="156164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N(6)</a:t>
            </a:r>
            <a:endParaRPr lang="ru-RU" sz="6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948264" y="1846014"/>
            <a:ext cx="18533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P(10)</a:t>
            </a:r>
            <a:endParaRPr lang="ru-RU" sz="6000" b="1" dirty="0"/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94970"/>
            <a:ext cx="9144000" cy="1737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4710" y="446908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1</a:t>
            </a:r>
            <a:endParaRPr lang="ru-RU" sz="2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78024" y="5229200"/>
            <a:ext cx="152157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A(1)</a:t>
            </a:r>
            <a:endParaRPr lang="ru-RU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2729970" y="5373216"/>
            <a:ext cx="148630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B(3)</a:t>
            </a:r>
            <a:endParaRPr lang="ru-RU" sz="6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433354" y="5378032"/>
            <a:ext cx="146226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/>
              <a:t>C</a:t>
            </a:r>
            <a:r>
              <a:rPr lang="en-US" sz="6000" b="1" dirty="0" smtClean="0"/>
              <a:t>(5)</a:t>
            </a:r>
            <a:endParaRPr lang="ru-RU" sz="6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6412700" y="5373215"/>
            <a:ext cx="154080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0" b="1" dirty="0" smtClean="0"/>
              <a:t>D(7)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887782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  <p:bldP spid="5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Подумайте, чи ви знаєте </a:t>
            </a:r>
            <a:endParaRPr lang="ru-RU" dirty="0"/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70" b="18677"/>
          <a:stretch/>
        </p:blipFill>
        <p:spPr bwMode="auto">
          <a:xfrm>
            <a:off x="395536" y="1967345"/>
            <a:ext cx="8229600" cy="18149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9246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Домашнє завдання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Параграф </a:t>
            </a:r>
            <a:r>
              <a:rPr lang="uk-UA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endParaRPr lang="uk-UA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uk-UA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</a:t>
            </a:r>
            <a:r>
              <a:rPr lang="uk-UA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631,633,635</a:t>
            </a:r>
          </a:p>
          <a:p>
            <a:pPr marL="0" indent="0">
              <a:buNone/>
            </a:pPr>
            <a:r>
              <a:rPr lang="uk-UA" sz="5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 №647,649</a:t>
            </a:r>
            <a:endParaRPr lang="ru-RU" sz="5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431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uk-UA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КООРДИНАТНИЙ ПРОМІНЬ</a:t>
            </a:r>
            <a:endParaRPr lang="ru-RU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564904"/>
            <a:ext cx="8229600" cy="1051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1043608" y="3068960"/>
            <a:ext cx="792088" cy="0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1043608" y="1844824"/>
            <a:ext cx="504056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7584" y="1321604"/>
            <a:ext cx="3187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i="1" dirty="0" smtClean="0">
                <a:cs typeface="Myanmar Text" panose="020B0502040204020203" pitchFamily="34" charset="0"/>
              </a:rPr>
              <a:t>Одиничний відрізок</a:t>
            </a:r>
            <a:endParaRPr lang="ru-RU" sz="2800" i="1" dirty="0">
              <a:cs typeface="Myanmar Text" panose="020B0502040204020203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V="1">
            <a:off x="7740352" y="3212976"/>
            <a:ext cx="576064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12160" y="4331095"/>
            <a:ext cx="271805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i="1" dirty="0" smtClean="0">
                <a:cs typeface="Myanmar Text" panose="020B0502040204020203" pitchFamily="34" charset="0"/>
              </a:rPr>
              <a:t>Напрямок руху</a:t>
            </a:r>
          </a:p>
          <a:p>
            <a:r>
              <a:rPr lang="uk-UA" sz="2800" b="1" i="1" dirty="0" smtClean="0">
                <a:cs typeface="Myanmar Text" panose="020B0502040204020203" pitchFamily="34" charset="0"/>
              </a:rPr>
              <a:t> </a:t>
            </a:r>
            <a:r>
              <a:rPr lang="uk-UA" sz="2800" b="1" i="1" dirty="0" err="1" smtClean="0">
                <a:cs typeface="Myanmar Text" panose="020B0502040204020203" pitchFamily="34" charset="0"/>
              </a:rPr>
              <a:t>додатніх</a:t>
            </a:r>
            <a:r>
              <a:rPr lang="uk-UA" sz="2800" b="1" i="1" dirty="0" smtClean="0">
                <a:cs typeface="Myanmar Text" panose="020B0502040204020203" pitchFamily="34" charset="0"/>
              </a:rPr>
              <a:t> чисел</a:t>
            </a:r>
            <a:endParaRPr lang="ru-RU" sz="2800" b="1" i="1" dirty="0">
              <a:cs typeface="Myanmar Text" panose="020B0502040204020203" pitchFamily="34" charset="0"/>
            </a:endParaRPr>
          </a:p>
        </p:txBody>
      </p:sp>
      <p:cxnSp>
        <p:nvCxnSpPr>
          <p:cNvPr id="15" name="Прямая со стрелкой 14"/>
          <p:cNvCxnSpPr/>
          <p:nvPr/>
        </p:nvCxnSpPr>
        <p:spPr>
          <a:xfrm flipH="1" flipV="1">
            <a:off x="1043608" y="3212976"/>
            <a:ext cx="648072" cy="18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9552" y="5157192"/>
            <a:ext cx="2783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b="1" i="1" dirty="0" smtClean="0">
                <a:cs typeface="Myanmar Text" panose="020B0502040204020203" pitchFamily="34" charset="0"/>
              </a:rPr>
              <a:t>Початок відліку</a:t>
            </a:r>
            <a:endParaRPr lang="ru-RU" sz="2800" b="1" i="1" dirty="0">
              <a:cs typeface="Myanmar Text" panose="020B0502040204020203" pitchFamily="34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157192"/>
            <a:ext cx="8866386" cy="1633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61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20000"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229600" cy="12613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>
            <a:off x="683568" y="1268760"/>
            <a:ext cx="417646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1613470" y="773792"/>
            <a:ext cx="23814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b="1" dirty="0" smtClean="0">
                <a:cs typeface="Myanmar Text" panose="020B0502040204020203" pitchFamily="34" charset="0"/>
              </a:rPr>
              <a:t>5 одиничних відрізків</a:t>
            </a:r>
            <a:endParaRPr lang="ru-RU" b="1" dirty="0">
              <a:cs typeface="Myanmar Text" panose="020B0502040204020203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9" y="3044608"/>
            <a:ext cx="8825234" cy="1752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7146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Знайдіть довжину ключа</a:t>
            </a:r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2856"/>
            <a:ext cx="7204479" cy="33658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Сердце 3"/>
          <p:cNvSpPr/>
          <p:nvPr/>
        </p:nvSpPr>
        <p:spPr>
          <a:xfrm>
            <a:off x="6516216" y="5387102"/>
            <a:ext cx="1872208" cy="1296144"/>
          </a:xfrm>
          <a:prstGeom prst="hear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3 см</a:t>
            </a:r>
            <a:endParaRPr lang="ru-RU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0338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Робота з підручником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Опрацюйте параграф 19</a:t>
            </a:r>
          </a:p>
          <a:p>
            <a:r>
              <a:rPr lang="uk-UA" dirty="0" smtClean="0"/>
              <a:t>Розгляньте приклад 1 та 2</a:t>
            </a:r>
          </a:p>
          <a:p>
            <a:r>
              <a:rPr lang="uk-UA" dirty="0" smtClean="0"/>
              <a:t>Виконайте легенькі №629,630 та 632</a:t>
            </a:r>
          </a:p>
          <a:p>
            <a:endParaRPr lang="uk-UA" dirty="0"/>
          </a:p>
          <a:p>
            <a:r>
              <a:rPr lang="uk-UA" dirty="0" err="1" smtClean="0">
                <a:solidFill>
                  <a:srgbClr val="FF0000"/>
                </a:solidFill>
              </a:rPr>
              <a:t>Продовжіть</a:t>
            </a:r>
            <a:r>
              <a:rPr lang="uk-UA" dirty="0" smtClean="0">
                <a:solidFill>
                  <a:srgbClr val="FF0000"/>
                </a:solidFill>
              </a:rPr>
              <a:t> перегляд </a:t>
            </a:r>
            <a:r>
              <a:rPr lang="uk-UA" dirty="0" err="1" smtClean="0">
                <a:solidFill>
                  <a:srgbClr val="FF0000"/>
                </a:solidFill>
              </a:rPr>
              <a:t>презентаії,виконайте</a:t>
            </a:r>
            <a:r>
              <a:rPr lang="uk-UA" dirty="0" smtClean="0">
                <a:solidFill>
                  <a:srgbClr val="FF0000"/>
                </a:solidFill>
              </a:rPr>
              <a:t> запропоновані завдання( зробіть самоперевірку)</a:t>
            </a:r>
            <a:endParaRPr lang="uk-UA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25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contras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796" y="1279"/>
            <a:ext cx="9168796" cy="65960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91218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81" y="980728"/>
            <a:ext cx="9126519" cy="3688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04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59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2843213"/>
            <a:ext cx="9144001" cy="1171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11560" y="4653136"/>
            <a:ext cx="38282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6000" b="1" dirty="0" smtClean="0"/>
              <a:t>А(1) та С(6)</a:t>
            </a:r>
            <a:endParaRPr lang="ru-RU" sz="6000" b="1" dirty="0"/>
          </a:p>
        </p:txBody>
      </p:sp>
    </p:spTree>
    <p:extLst>
      <p:ext uri="{BB962C8B-B14F-4D97-AF65-F5344CB8AC3E}">
        <p14:creationId xmlns:p14="http://schemas.microsoft.com/office/powerpoint/2010/main" val="3430408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0" y="20782"/>
            <a:ext cx="9135260" cy="3812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26594" y="4005064"/>
            <a:ext cx="1090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>
                <a:cs typeface="Myanmar Text" panose="020B0502040204020203" pitchFamily="34" charset="0"/>
              </a:rPr>
              <a:t>10 С</a:t>
            </a:r>
            <a:endParaRPr lang="ru-RU" sz="4000" b="1" dirty="0">
              <a:cs typeface="Myanmar Text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1662" y="3992723"/>
            <a:ext cx="109036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000" b="1" dirty="0" smtClean="0"/>
              <a:t>24 С</a:t>
            </a:r>
            <a:endParaRPr lang="ru-RU" sz="4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08103" y="3869613"/>
            <a:ext cx="11817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4400" b="1" dirty="0" smtClean="0"/>
              <a:t>20 С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3997262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105</Words>
  <Application>Microsoft Office PowerPoint</Application>
  <PresentationFormat>Екран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Calibri</vt:lpstr>
      <vt:lpstr>Myanmar Text</vt:lpstr>
      <vt:lpstr>Times New Roman</vt:lpstr>
      <vt:lpstr>Тема Office</vt:lpstr>
      <vt:lpstr>КООРДИНАТНИЙ ПРОМІНЬ.Шкала.  Математика 5 клас 15.11.2021</vt:lpstr>
      <vt:lpstr>КООРДИНАТНИЙ ПРОМІНЬ</vt:lpstr>
      <vt:lpstr>Презентація PowerPoint</vt:lpstr>
      <vt:lpstr>Знайдіть довжину ключа</vt:lpstr>
      <vt:lpstr>Робота з підручником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Подумайте, чи ви знаєте 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RePack by Diakov</cp:lastModifiedBy>
  <cp:revision>6</cp:revision>
  <dcterms:created xsi:type="dcterms:W3CDTF">2018-09-12T17:19:00Z</dcterms:created>
  <dcterms:modified xsi:type="dcterms:W3CDTF">2021-11-14T10:52:25Z</dcterms:modified>
</cp:coreProperties>
</file>