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3" r:id="rId4"/>
    <p:sldId id="264" r:id="rId5"/>
    <p:sldId id="260" r:id="rId6"/>
    <p:sldId id="262" r:id="rId7"/>
    <p:sldId id="265" r:id="rId8"/>
    <p:sldId id="259" r:id="rId9"/>
    <p:sldId id="257" r:id="rId10"/>
    <p:sldId id="261" r:id="rId11"/>
    <p:sldId id="25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C92E4-2084-4CDD-8AD2-8071E26F4011}" type="datetimeFigureOut">
              <a:rPr lang="uk-UA" smtClean="0"/>
              <a:t>07.10.2021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D0BED-1324-4AC4-81BA-FFD65439A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0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0BED-1324-4AC4-81BA-FFD65439A66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9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Ділення з остачею</a:t>
            </a:r>
            <a:endParaRPr lang="uk-UA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501008"/>
            <a:ext cx="6440760" cy="2567136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Математика 5 клас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08.10.2021</a:t>
            </a:r>
            <a:endParaRPr lang="uk-UA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Solnce\D\ДОКУМЕНТАЦИЯ\ПРЕЗЕНТАЦІЇ\шаблоны\фони детские\руханки\8fd0d8b62d1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" y="-23884"/>
            <a:ext cx="9166097" cy="68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Рабочий стол\Новая папка\9acb821b2cf422f81633f1424243146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4024"/>
            <a:ext cx="2736304" cy="40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olnce\D\ДОКУМЕНТАЦИЯ\ПРЕЗЕНТАЦІЇ\шаблоны\анимация\МОЛОДЦІ\5e2cf863f9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2448272" cy="253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88640"/>
            <a:ext cx="7178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Полунички полічіть на тарілки розкладіть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680542"/>
            <a:ext cx="827584" cy="1177457"/>
          </a:xfrm>
          <a:prstGeom prst="rect">
            <a:avLst/>
          </a:prstGeom>
        </p:spPr>
      </p:pic>
      <p:pic>
        <p:nvPicPr>
          <p:cNvPr id="7" name="Рисунок 6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5445224"/>
            <a:ext cx="827584" cy="1177457"/>
          </a:xfrm>
          <a:prstGeom prst="rect">
            <a:avLst/>
          </a:prstGeom>
        </p:spPr>
      </p:pic>
      <p:pic>
        <p:nvPicPr>
          <p:cNvPr id="8" name="Рисунок 7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5445224"/>
            <a:ext cx="827584" cy="1177457"/>
          </a:xfrm>
          <a:prstGeom prst="rect">
            <a:avLst/>
          </a:prstGeom>
        </p:spPr>
      </p:pic>
      <p:pic>
        <p:nvPicPr>
          <p:cNvPr id="9" name="Рисунок 8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5445224"/>
            <a:ext cx="827584" cy="1177457"/>
          </a:xfrm>
          <a:prstGeom prst="rect">
            <a:avLst/>
          </a:prstGeom>
        </p:spPr>
      </p:pic>
      <p:pic>
        <p:nvPicPr>
          <p:cNvPr id="10" name="Рисунок 9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5445224"/>
            <a:ext cx="827584" cy="1177457"/>
          </a:xfrm>
          <a:prstGeom prst="rect">
            <a:avLst/>
          </a:prstGeom>
        </p:spPr>
      </p:pic>
      <p:pic>
        <p:nvPicPr>
          <p:cNvPr id="11" name="Рисунок 10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4149080"/>
            <a:ext cx="827584" cy="1177457"/>
          </a:xfrm>
          <a:prstGeom prst="rect">
            <a:avLst/>
          </a:prstGeom>
        </p:spPr>
      </p:pic>
      <p:pic>
        <p:nvPicPr>
          <p:cNvPr id="12" name="Рисунок 11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149080"/>
            <a:ext cx="827584" cy="1177457"/>
          </a:xfrm>
          <a:prstGeom prst="rect">
            <a:avLst/>
          </a:prstGeom>
        </p:spPr>
      </p:pic>
      <p:pic>
        <p:nvPicPr>
          <p:cNvPr id="13" name="Рисунок 12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149080"/>
            <a:ext cx="827584" cy="1177457"/>
          </a:xfrm>
          <a:prstGeom prst="rect">
            <a:avLst/>
          </a:prstGeom>
        </p:spPr>
      </p:pic>
      <p:pic>
        <p:nvPicPr>
          <p:cNvPr id="14" name="Рисунок 13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49080"/>
            <a:ext cx="827584" cy="1177457"/>
          </a:xfrm>
          <a:prstGeom prst="rect">
            <a:avLst/>
          </a:prstGeom>
        </p:spPr>
      </p:pic>
      <p:pic>
        <p:nvPicPr>
          <p:cNvPr id="15" name="Рисунок 14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149080"/>
            <a:ext cx="827584" cy="1177457"/>
          </a:xfrm>
          <a:prstGeom prst="rect">
            <a:avLst/>
          </a:prstGeom>
        </p:spPr>
      </p:pic>
      <p:pic>
        <p:nvPicPr>
          <p:cNvPr id="16" name="Рисунок 15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373216"/>
            <a:ext cx="827584" cy="1177457"/>
          </a:xfrm>
          <a:prstGeom prst="rect">
            <a:avLst/>
          </a:prstGeom>
        </p:spPr>
      </p:pic>
      <p:pic>
        <p:nvPicPr>
          <p:cNvPr id="17" name="Рисунок 16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924944"/>
            <a:ext cx="827584" cy="1177457"/>
          </a:xfrm>
          <a:prstGeom prst="rect">
            <a:avLst/>
          </a:prstGeom>
        </p:spPr>
      </p:pic>
      <p:pic>
        <p:nvPicPr>
          <p:cNvPr id="18" name="Рисунок 17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924944"/>
            <a:ext cx="827584" cy="1177457"/>
          </a:xfrm>
          <a:prstGeom prst="rect">
            <a:avLst/>
          </a:prstGeom>
        </p:spPr>
      </p:pic>
      <p:pic>
        <p:nvPicPr>
          <p:cNvPr id="19" name="Рисунок 18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924944"/>
            <a:ext cx="827584" cy="1177457"/>
          </a:xfrm>
          <a:prstGeom prst="rect">
            <a:avLst/>
          </a:prstGeom>
        </p:spPr>
      </p:pic>
      <p:pic>
        <p:nvPicPr>
          <p:cNvPr id="20" name="Рисунок 19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924944"/>
            <a:ext cx="827584" cy="1177457"/>
          </a:xfrm>
          <a:prstGeom prst="rect">
            <a:avLst/>
          </a:prstGeom>
        </p:spPr>
      </p:pic>
      <p:pic>
        <p:nvPicPr>
          <p:cNvPr id="21" name="Рисунок 20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2924944"/>
            <a:ext cx="827584" cy="1177457"/>
          </a:xfrm>
          <a:prstGeom prst="rect">
            <a:avLst/>
          </a:prstGeom>
        </p:spPr>
      </p:pic>
      <p:pic>
        <p:nvPicPr>
          <p:cNvPr id="22" name="Рисунок 21" descr="9894386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5680543"/>
            <a:ext cx="827584" cy="1177457"/>
          </a:xfrm>
          <a:prstGeom prst="rect">
            <a:avLst/>
          </a:prstGeom>
        </p:spPr>
      </p:pic>
      <p:pic>
        <p:nvPicPr>
          <p:cNvPr id="23" name="Содержимое 3" descr="img4.jpg"/>
          <p:cNvPicPr>
            <a:picLocks noChangeAspect="1"/>
          </p:cNvPicPr>
          <p:nvPr/>
        </p:nvPicPr>
        <p:blipFill>
          <a:blip r:embed="rId6" cstate="print"/>
          <a:srcRect l="6688" t="53109" r="62599" b="27975"/>
          <a:stretch>
            <a:fillRect/>
          </a:stretch>
        </p:blipFill>
        <p:spPr>
          <a:xfrm>
            <a:off x="5796137" y="980728"/>
            <a:ext cx="1248138" cy="576064"/>
          </a:xfrm>
          <a:prstGeom prst="rect">
            <a:avLst/>
          </a:prstGeom>
        </p:spPr>
      </p:pic>
      <p:pic>
        <p:nvPicPr>
          <p:cNvPr id="24" name="Содержимое 3" descr="img4.jpg"/>
          <p:cNvPicPr>
            <a:picLocks noChangeAspect="1"/>
          </p:cNvPicPr>
          <p:nvPr/>
        </p:nvPicPr>
        <p:blipFill>
          <a:blip r:embed="rId6" cstate="print"/>
          <a:srcRect l="6688" t="53109" r="62599" b="27975"/>
          <a:stretch>
            <a:fillRect/>
          </a:stretch>
        </p:blipFill>
        <p:spPr>
          <a:xfrm>
            <a:off x="6444208" y="1844824"/>
            <a:ext cx="1248138" cy="576064"/>
          </a:xfrm>
          <a:prstGeom prst="rect">
            <a:avLst/>
          </a:prstGeom>
        </p:spPr>
      </p:pic>
      <p:pic>
        <p:nvPicPr>
          <p:cNvPr id="25" name="Содержимое 3" descr="img4.jpg"/>
          <p:cNvPicPr>
            <a:picLocks noChangeAspect="1"/>
          </p:cNvPicPr>
          <p:nvPr/>
        </p:nvPicPr>
        <p:blipFill>
          <a:blip r:embed="rId6" cstate="print"/>
          <a:srcRect l="6688" t="53109" r="62599" b="27975"/>
          <a:stretch>
            <a:fillRect/>
          </a:stretch>
        </p:blipFill>
        <p:spPr>
          <a:xfrm>
            <a:off x="7380312" y="980728"/>
            <a:ext cx="1248138" cy="5760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5536" y="764704"/>
            <a:ext cx="1848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17:3=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764704"/>
            <a:ext cx="2626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(ост.2)</a:t>
            </a:r>
            <a:endParaRPr lang="uk-UA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2879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Допоможіть слонику виконати ділення з остачею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2384" t="24497"/>
          <a:stretch>
            <a:fillRect/>
          </a:stretch>
        </p:blipFill>
        <p:spPr>
          <a:xfrm>
            <a:off x="6268093" y="3212976"/>
            <a:ext cx="2875907" cy="3417243"/>
          </a:xfrm>
        </p:spPr>
      </p:pic>
      <p:sp>
        <p:nvSpPr>
          <p:cNvPr id="9" name="TextBox 8"/>
          <p:cNvSpPr txBox="1"/>
          <p:nvPr/>
        </p:nvSpPr>
        <p:spPr>
          <a:xfrm>
            <a:off x="467544" y="1700808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23:5=</a:t>
            </a:r>
          </a:p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13:4=</a:t>
            </a:r>
          </a:p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31:6=</a:t>
            </a:r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1700808"/>
            <a:ext cx="21830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4(ост.3)</a:t>
            </a:r>
          </a:p>
          <a:p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3(ост.1)</a:t>
            </a:r>
          </a:p>
          <a:p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5(ост.1)</a:t>
            </a:r>
            <a:endParaRPr lang="uk-UA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201510"/>
          </a:xfrm>
        </p:spPr>
      </p:pic>
      <p:pic>
        <p:nvPicPr>
          <p:cNvPr id="5" name="Рисунок 4" descr="0_7efbc_c01da52b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79487"/>
            <a:ext cx="2520280" cy="2978513"/>
          </a:xfrm>
          <a:prstGeom prst="rect">
            <a:avLst/>
          </a:prstGeom>
        </p:spPr>
      </p:pic>
      <p:pic>
        <p:nvPicPr>
          <p:cNvPr id="6" name="Рисунок 5" descr="0_7efbc_c01da52b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3720" y="3879487"/>
            <a:ext cx="2520280" cy="2978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4005064"/>
            <a:ext cx="718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Полічіть Джинів і розподіліть їх у 2 скриньки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4581128"/>
            <a:ext cx="1356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9:2=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4581128"/>
            <a:ext cx="2201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4(ост.1)</a:t>
            </a:r>
            <a:endParaRPr lang="uk-UA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Самостійна робота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3"/>
            <a:ext cx="2242592" cy="2376264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26:5=</a:t>
            </a:r>
          </a:p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39:4=</a:t>
            </a:r>
          </a:p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57:7=</a:t>
            </a:r>
          </a:p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17:2=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628800"/>
            <a:ext cx="280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5(ост.1)</a:t>
            </a:r>
          </a:p>
          <a:p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9(ост.3)</a:t>
            </a:r>
          </a:p>
          <a:p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(ост.1)</a:t>
            </a:r>
          </a:p>
          <a:p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(ост.1)</a:t>
            </a:r>
            <a:endParaRPr lang="uk-UA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1f91a2ad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84984"/>
            <a:ext cx="3516976" cy="324036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Повторіть ділення з остачею, переглянувши презентацію</a:t>
            </a:r>
          </a:p>
          <a:p>
            <a:r>
              <a:rPr lang="uk-UA" dirty="0" smtClean="0"/>
              <a:t>Завдання ,які там пропонуються, виконуйте самостійно, потім перевірте</a:t>
            </a:r>
          </a:p>
          <a:p>
            <a:r>
              <a:rPr lang="uk-UA" dirty="0" smtClean="0"/>
              <a:t>До кінця уроку  виконуйте №322,329,331,332 (скільки встигнете)</a:t>
            </a:r>
          </a:p>
          <a:p>
            <a:r>
              <a:rPr lang="uk-UA" b="1" dirty="0" smtClean="0"/>
              <a:t>Домашнє завдання: параграф 9-повторити,№ 330,333,334(додатково)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7584846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692696"/>
            <a:ext cx="6048672" cy="5217443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Жили – були мишенята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Дуже хитрі ці звірята.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Вони бігали, стрибали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Гризли меблі, все ламали.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Шкоду лиш одну творили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 котика також дражнили.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Новая папка\0f9221ab21f515370b2d3342a3d785f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3257601"/>
            <a:ext cx="321464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Рабочий стол\Новая папка\0f9221ab21f515370b2d3342a3d785f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57601"/>
            <a:ext cx="321464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Рабочий стол\Новая папка\0f9221ab21f515370b2d3342a3d785f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57601"/>
            <a:ext cx="321464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Рабочий стол\Новая папка\0f9221ab21f515370b2d3342a3d785f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3257601"/>
            <a:ext cx="321464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dmin\Рабочий стол\Новая папка\0f9221ab21f515370b2d3342a3d785f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3257601"/>
            <a:ext cx="321464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positphotos_155448402-stock-illustration-cute-gray-mouse.jpg"/>
          <p:cNvPicPr>
            <a:picLocks noChangeAspect="1"/>
          </p:cNvPicPr>
          <p:nvPr/>
        </p:nvPicPr>
        <p:blipFill>
          <a:blip r:embed="rId4" cstate="print"/>
          <a:srcRect l="7573" t="9052" r="4224" b="10101"/>
          <a:stretch>
            <a:fillRect/>
          </a:stretch>
        </p:blipFill>
        <p:spPr>
          <a:xfrm>
            <a:off x="4716016" y="5229200"/>
            <a:ext cx="989408" cy="964360"/>
          </a:xfrm>
          <a:prstGeom prst="rect">
            <a:avLst/>
          </a:prstGeom>
        </p:spPr>
      </p:pic>
      <p:pic>
        <p:nvPicPr>
          <p:cNvPr id="8" name="Рисунок 7" descr="depositphotos_155448402-stock-illustration-cute-gray-mouse.jpg"/>
          <p:cNvPicPr>
            <a:picLocks noChangeAspect="1"/>
          </p:cNvPicPr>
          <p:nvPr/>
        </p:nvPicPr>
        <p:blipFill>
          <a:blip r:embed="rId5" cstate="print"/>
          <a:srcRect l="7573" t="9052" r="4224" b="10101"/>
          <a:stretch>
            <a:fillRect/>
          </a:stretch>
        </p:blipFill>
        <p:spPr>
          <a:xfrm>
            <a:off x="3563888" y="5664855"/>
            <a:ext cx="1224136" cy="119314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0728"/>
            <a:ext cx="4032448" cy="5184576"/>
          </a:xfrm>
        </p:spPr>
        <p:txBody>
          <a:bodyPr>
            <a:normAutofit fontScale="92500" lnSpcReduction="10000"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Рано вранці котик встав</a:t>
            </a:r>
          </a:p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Й мишеняток упіймав.</a:t>
            </a:r>
          </a:p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 клітку всіх їх посадив</a:t>
            </a:r>
          </a:p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І до діла запросив.</a:t>
            </a:r>
          </a:p>
          <a:p>
            <a:pPr>
              <a:buFontTx/>
              <a:buChar char="-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Годі вам байдикувати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Краще нумо працювати.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Дружно жити, все робити,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Молочко із медом пити.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Зараз вас розподілю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І до праці залучу.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Нумо всі по двох ставайте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Та за мною вирушайте.</a:t>
            </a:r>
          </a:p>
          <a:p>
            <a:endParaRPr lang="uk-UA" dirty="0"/>
          </a:p>
        </p:txBody>
      </p:sp>
      <p:pic>
        <p:nvPicPr>
          <p:cNvPr id="4" name="Рисунок 3" descr="8b9fbdf7d1a728ccc9a9fbc6fc11e53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1254" y="260648"/>
            <a:ext cx="4102746" cy="5489848"/>
          </a:xfrm>
          <a:prstGeom prst="rect">
            <a:avLst/>
          </a:prstGeom>
        </p:spPr>
      </p:pic>
      <p:pic>
        <p:nvPicPr>
          <p:cNvPr id="5" name="Рисунок 4" descr="depositphotos_155448402-stock-illustration-cute-gray-mouse.jpg"/>
          <p:cNvPicPr>
            <a:picLocks noChangeAspect="1"/>
          </p:cNvPicPr>
          <p:nvPr/>
        </p:nvPicPr>
        <p:blipFill>
          <a:blip r:embed="rId7" cstate="print"/>
          <a:srcRect l="7573" t="9052" r="4224" b="10101"/>
          <a:stretch>
            <a:fillRect/>
          </a:stretch>
        </p:blipFill>
        <p:spPr>
          <a:xfrm>
            <a:off x="5508104" y="5945596"/>
            <a:ext cx="936103" cy="912404"/>
          </a:xfrm>
          <a:prstGeom prst="rect">
            <a:avLst/>
          </a:prstGeom>
        </p:spPr>
      </p:pic>
      <p:pic>
        <p:nvPicPr>
          <p:cNvPr id="6" name="Рисунок 5" descr="depositphotos_155448402-stock-illustration-cute-gray-mouse.jpg"/>
          <p:cNvPicPr>
            <a:picLocks noChangeAspect="1"/>
          </p:cNvPicPr>
          <p:nvPr/>
        </p:nvPicPr>
        <p:blipFill>
          <a:blip r:embed="rId8" cstate="print"/>
          <a:srcRect l="7573" t="9052" r="4224" b="10101"/>
          <a:stretch>
            <a:fillRect/>
          </a:stretch>
        </p:blipFill>
        <p:spPr>
          <a:xfrm>
            <a:off x="6516216" y="5661248"/>
            <a:ext cx="1227837" cy="1196752"/>
          </a:xfrm>
          <a:prstGeom prst="rect">
            <a:avLst/>
          </a:prstGeom>
        </p:spPr>
      </p:pic>
      <p:pic>
        <p:nvPicPr>
          <p:cNvPr id="7" name="Рисунок 6" descr="depositphotos_155448402-stock-illustration-cute-gray-mouse.jpg"/>
          <p:cNvPicPr>
            <a:picLocks noChangeAspect="1"/>
          </p:cNvPicPr>
          <p:nvPr/>
        </p:nvPicPr>
        <p:blipFill>
          <a:blip r:embed="rId9" cstate="print"/>
          <a:srcRect l="7573" t="9052" r="4224" b="10101"/>
          <a:stretch>
            <a:fillRect/>
          </a:stretch>
        </p:blipFill>
        <p:spPr>
          <a:xfrm>
            <a:off x="7620650" y="5373216"/>
            <a:ext cx="1523350" cy="148478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Solnce\D\ДОКУМЕНТАЦИЯ\ПРЕЗЕНТАЦІЇ\шаблоны\фони детские\руханки\8fd0d8b62d1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7" y="-23884"/>
            <a:ext cx="9166097" cy="68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Новая папка\0f9221ab21f515370b2d3342a3d785f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1671614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Admin\Рабочий стол\Новая папка\0f9221ab21f515370b2d3342a3d785f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1612465" cy="18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Рабочий стол\Новая папка\0f9221ab21f515370b2d3342a3d785f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167161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Рабочий стол\Новая папка\0f9221ab21f515370b2d3342a3d785f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36830"/>
            <a:ext cx="1368152" cy="15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Рабочий стол\Новая папка\0f9221ab21f515370b2d3342a3d785f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1800199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476672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Але що це за біда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 не ділиться на два…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268760"/>
            <a:ext cx="36167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 робити я не знаю?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Друзі, прошу допоможіть,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Мишенят розподіліть.</a:t>
            </a:r>
          </a:p>
          <a:p>
            <a:endParaRPr lang="uk-UA" dirty="0"/>
          </a:p>
        </p:txBody>
      </p:sp>
      <p:pic>
        <p:nvPicPr>
          <p:cNvPr id="12" name="Рисунок 11" descr="8b9fbdf7d1a728ccc9a9fbc6fc11e5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1254" y="692696"/>
            <a:ext cx="4102746" cy="5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938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Треба ось як міркувати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 табличку добре знати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8224" y="260648"/>
            <a:ext cx="1646605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1х2=2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2х2=4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3х2=6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4х2=8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5х2=10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6х2=12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7х2=14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8х2=16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9х2=18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10х2=20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132856"/>
            <a:ext cx="6269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5 яке із найбільших чисел поділиться на 2?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212976"/>
            <a:ext cx="2266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буде число 4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834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Отже щоб 5:2 треба знайти найбільше число, яке менше за 5 і</a:t>
            </a: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ділиться на 2 без остачі. Це число4. Виконую ділення, знаходжу</a:t>
            </a: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неповну частку. 4:2 =2- неповна частка, 5 -4 =1 - остача. Записую</a:t>
            </a: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приклад повністю:  5:2=2(ост.1). Перевіримо: 2х2+1=5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105273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2х2=4</a:t>
            </a:r>
            <a:endParaRPr lang="uk-U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44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Щоб виконати ділення з остачею потрібно:</a:t>
            </a:r>
          </a:p>
          <a:p>
            <a:endParaRPr lang="uk-U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9" y="908720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Знайти найбільше число, яке менше від</a:t>
            </a:r>
          </a:p>
          <a:p>
            <a:pPr marL="342900" indent="-342900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діленого і ділиться на дільник без остачі;</a:t>
            </a:r>
          </a:p>
          <a:p>
            <a:pPr marL="342900" indent="-342900"/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2)Виконати ділення цього числа і знайти </a:t>
            </a:r>
          </a:p>
          <a:p>
            <a:pPr marL="342900" indent="-342900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неповну частку;</a:t>
            </a:r>
          </a:p>
          <a:p>
            <a:pPr marL="342900" indent="-342900"/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3)Знайти остачу, віднявши від діленого те число, яке ділиться на дане число без остачі.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Запам’ятайте:</a:t>
            </a:r>
            <a:b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1828800"/>
          </a:xfrm>
        </p:spPr>
        <p:txBody>
          <a:bodyPr/>
          <a:lstStyle/>
          <a:p>
            <a:r>
              <a:rPr lang="uk-UA" dirty="0" smtClean="0"/>
              <a:t>Остача завжди менша за дільник!</a:t>
            </a:r>
          </a:p>
          <a:p>
            <a:r>
              <a:rPr lang="uk-UA" dirty="0" smtClean="0"/>
              <a:t>Якщо остача більша, ніж  дільник, то ділення з остачею виконано неправильно.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098994" y="3573016"/>
            <a:ext cx="7045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5   :  2   = 2(</a:t>
            </a:r>
            <a:r>
              <a:rPr lang="uk-UA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ост.1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636912"/>
            <a:ext cx="5437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ділене : дільник = частка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013176"/>
            <a:ext cx="2142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ост.1&lt;2</a:t>
            </a:r>
            <a:endParaRPr lang="uk-UA" sz="4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83768" y="3140968"/>
            <a:ext cx="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7984" y="3212976"/>
            <a:ext cx="0" cy="64807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56176" y="3212976"/>
            <a:ext cx="0" cy="57606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993396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388</Words>
  <Application>Microsoft Office PowerPoint</Application>
  <PresentationFormat>Екран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Ділення з остачею</vt:lpstr>
      <vt:lpstr>Завдання на урок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Запам’ятайте: </vt:lpstr>
      <vt:lpstr>Презентація PowerPoint</vt:lpstr>
      <vt:lpstr>Презентація PowerPoint</vt:lpstr>
      <vt:lpstr>Допоможіть слонику виконати ділення з остачею</vt:lpstr>
      <vt:lpstr>Презентація PowerPoint</vt:lpstr>
      <vt:lpstr>Самостійна робота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RePack by Diakov</cp:lastModifiedBy>
  <cp:revision>16</cp:revision>
  <dcterms:created xsi:type="dcterms:W3CDTF">2019-01-21T13:57:39Z</dcterms:created>
  <dcterms:modified xsi:type="dcterms:W3CDTF">2021-10-07T18:17:29Z</dcterms:modified>
</cp:coreProperties>
</file>