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88" r:id="rId3"/>
    <p:sldId id="280" r:id="rId4"/>
    <p:sldId id="290" r:id="rId5"/>
    <p:sldId id="289" r:id="rId6"/>
    <p:sldId id="281" r:id="rId7"/>
    <p:sldId id="282" r:id="rId8"/>
    <p:sldId id="283" r:id="rId9"/>
    <p:sldId id="295" r:id="rId10"/>
    <p:sldId id="287" r:id="rId11"/>
    <p:sldId id="284" r:id="rId12"/>
    <p:sldId id="285" r:id="rId13"/>
    <p:sldId id="29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0000FF"/>
    <a:srgbClr val="3333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2" autoAdjust="0"/>
    <p:restoredTop sz="94660"/>
  </p:normalViewPr>
  <p:slideViewPr>
    <p:cSldViewPr>
      <p:cViewPr varScale="1">
        <p:scale>
          <a:sx n="81" d="100"/>
          <a:sy n="81" d="100"/>
        </p:scale>
        <p:origin x="10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23526-7707-498A-B3A8-BC4EDAA2C55A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C6DD2-57D0-469D-937F-DFC989B08283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7395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417D5-58F3-41C2-AC66-EA45CE70AAD9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61214-903A-49B2-AA03-B149595FA999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7100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C3027-7D7B-4266-B4F0-14955DA5CBF9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CB0DD-FD93-458D-B114-053D54E66E7F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0977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C7C35-29C8-44AA-BA3A-770B9DB3954A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716BC-645C-437A-A810-9E4EE835FE9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6797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17E3C-0160-4D00-BE25-1F0FBE1A7EEF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EA444-6E40-4908-8C0E-1E89F2FDD00B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2635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6DDBA-3D1C-4536-B961-D01534A823B8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6CE71-E52F-4837-9EF1-205597A6389E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5621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BACE3-A500-409D-BC48-0D50624E5DF5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C5DD3-49AB-4279-91B6-1EE0D2B8D671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4838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14675-2559-451A-8C95-6DB81A129218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7691A-DFB6-4FE8-B62E-B9B93E4C7A7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6024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864E2-C609-4221-9FD9-F8B4EFE28D86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3F2CB-381E-477E-8914-BBD9D144F278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9568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EDC59-CB52-48B7-B364-B53D25C09CEB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2650D-F98D-4827-B0BB-A496F859F79D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3130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7BC72-95A2-49C3-9713-3515FA4BD1EA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CE072-2C8E-4E01-9F08-E6C24D9CB742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206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03F970-6FF1-4F4A-ABE3-4063CFD3FC1C}" type="datetimeFigureOut">
              <a:rPr lang="ru-RU" smtClean="0"/>
              <a:pPr>
                <a:defRPr/>
              </a:pPr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F6801C-7075-49E7-AD90-1DA9D9CFA24B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500298" y="-142900"/>
            <a:ext cx="6912768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dirty="0" smtClean="0">
                <a:solidFill>
                  <a:srgbClr val="FFC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Текстові задачі на рух. Повторення</a:t>
            </a:r>
            <a:endParaRPr lang="ru-RU" dirty="0">
              <a:solidFill>
                <a:srgbClr val="FFC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3284984"/>
            <a:ext cx="3528392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4000" b="1" spc="50" dirty="0" smtClean="0">
                <a:ln w="11430"/>
                <a:solidFill>
                  <a:srgbClr val="9900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 клас</a:t>
            </a:r>
          </a:p>
          <a:p>
            <a:pPr algn="ctr">
              <a:defRPr/>
            </a:pPr>
            <a:r>
              <a:rPr lang="uk-UA" sz="4000" b="1" spc="50" dirty="0" smtClean="0">
                <a:ln w="11430"/>
                <a:solidFill>
                  <a:srgbClr val="9900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27.05.2022р.</a:t>
            </a:r>
            <a:endParaRPr lang="ru-RU" sz="4000" b="1" spc="50" dirty="0">
              <a:ln w="11430"/>
              <a:solidFill>
                <a:srgbClr val="9900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всеосвіта\Новая папка\-12-638.jpg"/>
          <p:cNvPicPr/>
          <p:nvPr/>
        </p:nvPicPr>
        <p:blipFill>
          <a:blip r:embed="rId2"/>
          <a:srcRect b="49896"/>
          <a:stretch>
            <a:fillRect/>
          </a:stretch>
        </p:blipFill>
        <p:spPr bwMode="auto">
          <a:xfrm>
            <a:off x="1000100" y="214290"/>
            <a:ext cx="7215237" cy="2567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571472" y="3929066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0" y="2857496"/>
            <a:ext cx="801116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Меч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риба-чемпіон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швидкісного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момент нападу вона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набирає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швидкість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100 км/год. </a:t>
            </a:r>
          </a:p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Акули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блакитна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оселедцева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швидкістю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40 км/год.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скільки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швидкість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меч-риби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наздожене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меч-риба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акулу через 2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години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вони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пливуть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одному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напрямку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акула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перебуває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відстані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 км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меч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риби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всеосвіта\Новая папка\unnamed.jpg"/>
          <p:cNvPicPr/>
          <p:nvPr/>
        </p:nvPicPr>
        <p:blipFill>
          <a:blip r:embed="rId2"/>
          <a:srcRect b="53385"/>
          <a:stretch>
            <a:fillRect/>
          </a:stretch>
        </p:blipFill>
        <p:spPr bwMode="auto">
          <a:xfrm>
            <a:off x="571472" y="214290"/>
            <a:ext cx="8215338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2357430"/>
            <a:ext cx="8096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Києва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Харкова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478 км.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одночасно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назустріч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вантажівки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Перша вантажна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автомашина рухалася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швидкістю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48,4 км/год.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Через 5 годин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зустрілися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З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якою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швидкістю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лася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друга вантажівка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всеосвіта\Новая папка\-5-638.jpg"/>
          <p:cNvPicPr/>
          <p:nvPr/>
        </p:nvPicPr>
        <p:blipFill>
          <a:blip r:embed="rId2"/>
          <a:srcRect b="46555"/>
          <a:stretch>
            <a:fillRect/>
          </a:stretch>
        </p:blipFill>
        <p:spPr bwMode="auto">
          <a:xfrm>
            <a:off x="642910" y="142852"/>
            <a:ext cx="807249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2714620"/>
            <a:ext cx="8093369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пункту А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напрямках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їхали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два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потяги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За годину перш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ий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потяг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пройшов відстань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49,3 км, 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45,25 км.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Яка буде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відстань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потягами через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годин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Завдання 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ви працюєте по презентації , то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r>
              <a:rPr lang="uk-UA" dirty="0" smtClean="0"/>
              <a:t> запропоновані задачі та виконайте завдання, які вам цікаві.</a:t>
            </a:r>
          </a:p>
          <a:p>
            <a:r>
              <a:rPr lang="uk-UA" dirty="0" smtClean="0"/>
              <a:t>Можна ще раз повторити параграф 12 та виконати декілька номерів на вибір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37396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всеосвіта\Новая папка\4-1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7592263" cy="570014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14282" y="655059"/>
            <a:ext cx="91440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uk-UA" sz="4800" b="1" i="1" dirty="0" smtClean="0">
                <a:solidFill>
                  <a:srgbClr val="99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Згадайте</a:t>
            </a:r>
            <a:endParaRPr kumimoji="0" lang="ru-RU" sz="4800" b="1" i="1" u="none" strike="noStrike" cap="none" normalizeH="0" baseline="0" dirty="0" smtClean="0">
              <a:ln>
                <a:noFill/>
              </a:ln>
              <a:solidFill>
                <a:srgbClr val="9900FF"/>
              </a:solidFill>
              <a:effectLst/>
              <a:latin typeface="Segoe UI Semibold" panose="020B0702040204020203" pitchFamily="34" charset="0"/>
              <a:ea typeface="Times New Roman" pitchFamily="18" charset="0"/>
              <a:cs typeface="Segoe UI Semibold" panose="020B0702040204020203" pitchFamily="34" charset="0"/>
            </a:endParaRP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задач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знаєте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 знаходиться швидкість відставання при русі в одному напрямку?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Як знаходиться швидкість віддалення при русі в протилежному напрямку?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 знаходиться швидкість  зближення при зустрічному русі?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 знайти відстань, якщо відомі час і швидкість?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Як знайти час, якщо відомі відстань і швидкість?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Як знайти швидкість, якщо відомі відстань і час?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всеосвіта\Новая папка\img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215338" cy="615616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всеосвіта\Новая папка\4-7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0"/>
            <a:ext cx="6076950" cy="2357430"/>
          </a:xfrm>
          <a:prstGeom prst="rect">
            <a:avLst/>
          </a:prstGeom>
          <a:noFill/>
        </p:spPr>
      </p:pic>
      <p:pic>
        <p:nvPicPr>
          <p:cNvPr id="2051" name="Picture 3" descr="C:\Users\user\Desktop\всеосвіта\Новая папка\4-5-638.jpg"/>
          <p:cNvPicPr>
            <a:picLocks noChangeAspect="1" noChangeArrowheads="1"/>
          </p:cNvPicPr>
          <p:nvPr/>
        </p:nvPicPr>
        <p:blipFill>
          <a:blip r:embed="rId3"/>
          <a:srcRect t="18685"/>
          <a:stretch>
            <a:fillRect/>
          </a:stretch>
        </p:blipFill>
        <p:spPr bwMode="auto">
          <a:xfrm>
            <a:off x="1428728" y="2357430"/>
            <a:ext cx="6076950" cy="2214578"/>
          </a:xfrm>
          <a:prstGeom prst="rect">
            <a:avLst/>
          </a:prstGeom>
          <a:noFill/>
        </p:spPr>
      </p:pic>
      <p:pic>
        <p:nvPicPr>
          <p:cNvPr id="2052" name="Picture 4" descr="C:\Users\user\Desktop\всеосвіта\Новая папка\4-6-638.jpg"/>
          <p:cNvPicPr>
            <a:picLocks noChangeAspect="1" noChangeArrowheads="1"/>
          </p:cNvPicPr>
          <p:nvPr/>
        </p:nvPicPr>
        <p:blipFill>
          <a:blip r:embed="rId4"/>
          <a:srcRect t="18685"/>
          <a:stretch>
            <a:fillRect/>
          </a:stretch>
        </p:blipFill>
        <p:spPr bwMode="auto">
          <a:xfrm>
            <a:off x="285720" y="4572008"/>
            <a:ext cx="6076950" cy="22859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071546"/>
            <a:ext cx="67151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Задача 1.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З міркувань безпеки швидкість транспорту для перевезення пасажирів  обмежена. Ми її знатимемо якщо розв’яжемо приклад: (100:2-5)∙2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00525" y="3244334"/>
            <a:ext cx="3268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Відповідь:90 км/год</a:t>
            </a:r>
            <a:r>
              <a:rPr lang="uk-UA" i="1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28662" y="2357430"/>
          <a:ext cx="6096000" cy="17272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Марка </a:t>
                      </a:r>
                      <a:r>
                        <a:rPr lang="ru-RU" sz="20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автомобіля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latin typeface="Times New Roman"/>
                          <a:ea typeface="Times New Roman"/>
                          <a:cs typeface="Times New Roman"/>
                        </a:rPr>
                        <a:t>Швидкість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latin typeface="Times New Roman"/>
                          <a:ea typeface="Times New Roman"/>
                          <a:cs typeface="Times New Roman"/>
                        </a:rPr>
                        <a:t>Час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latin typeface="Times New Roman"/>
                          <a:ea typeface="Times New Roman"/>
                          <a:cs typeface="Times New Roman"/>
                        </a:rPr>
                        <a:t>Відстань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« Тойота»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100 км/год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 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</a:p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« Ланос»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60 км/год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480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</a:p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«Шевролє АВЕО»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 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270 км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14282" y="642918"/>
            <a:ext cx="807810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2.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Складіть за даними таблиці задачу та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розв’яжіть її.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                                  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Який із автомобілів перевищив швидкість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928662" y="4929198"/>
            <a:ext cx="478631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Відповідь: 500 км, 8 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90 км/год. 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Тойота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000108"/>
          <a:ext cx="7786742" cy="5582412"/>
        </p:xfrm>
        <a:graphic>
          <a:graphicData uri="http://schemas.openxmlformats.org/drawingml/2006/table">
            <a:tbl>
              <a:tblPr/>
              <a:tblGrid>
                <a:gridCol w="3893371"/>
                <a:gridCol w="3893371"/>
              </a:tblGrid>
              <a:tr h="27963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Якщо твердження вірне,  то виконуй  «+»,  якщо ні – то, </a:t>
                      </a: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то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 виконуй  </a:t>
                      </a: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«–»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271">
                <a:tc>
                  <a:txBody>
                    <a:bodyPr/>
                    <a:lstStyle/>
                    <a:p>
                      <a:pPr algn="just"/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Найбільшу швидкість серед тварин має гепард </a:t>
                      </a:r>
                      <a:r>
                        <a:rPr lang="uk-UA" sz="1800" b="1">
                          <a:latin typeface="Calibri"/>
                          <a:ea typeface="Calibri"/>
                          <a:cs typeface="Times New Roman"/>
                        </a:rPr>
                        <a:t>112</a:t>
                      </a:r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 км/год</a:t>
                      </a:r>
                      <a:endParaRPr lang="ru-RU" sz="1800">
                        <a:latin typeface="Calibri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+ ходьба на місці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– руки в сторони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9485">
                <a:tc>
                  <a:txBody>
                    <a:bodyPr/>
                    <a:lstStyle/>
                    <a:p>
                      <a:pPr algn="just"/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Швидкість зебри на 52 км/год менша від швидкості гепарда і становить </a:t>
                      </a:r>
                      <a:r>
                        <a:rPr lang="uk-UA" sz="1800" b="1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 км/год</a:t>
                      </a:r>
                      <a:endParaRPr lang="ru-RU" sz="1800">
                        <a:latin typeface="Calibri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+ руки в сторони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– руки вгору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59271">
                <a:tc>
                  <a:txBody>
                    <a:bodyPr/>
                    <a:lstStyle/>
                    <a:p>
                      <a:pPr algn="just"/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Швидкість лева на 20 км/</a:t>
                      </a:r>
                      <a:r>
                        <a:rPr lang="uk-UA" sz="1800" dirty="0" err="1">
                          <a:latin typeface="Calibri"/>
                          <a:ea typeface="Calibri"/>
                          <a:cs typeface="Times New Roman"/>
                        </a:rPr>
                        <a:t>год</a:t>
                      </a:r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 менша ніж швидкість зебри і становить </a:t>
                      </a:r>
                      <a:r>
                        <a:rPr lang="uk-UA" sz="1800" b="1" dirty="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 км/</a:t>
                      </a:r>
                      <a:r>
                        <a:rPr lang="uk-UA" sz="1800" dirty="0" err="1">
                          <a:latin typeface="Calibri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dirty="0">
                        <a:latin typeface="Calibri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+ руки на пояс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– поприсідати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59271">
                <a:tc>
                  <a:txBody>
                    <a:bodyPr/>
                    <a:lstStyle/>
                    <a:p>
                      <a:pPr algn="just"/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Швидкість слона </a:t>
                      </a:r>
                      <a:r>
                        <a:rPr lang="uk-UA" sz="1800" b="1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 км/год, що в 2 рази менше від швидкості лева</a:t>
                      </a:r>
                      <a:endParaRPr lang="ru-RU" sz="1800">
                        <a:latin typeface="Calibri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+ стрибки на місці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– руки в сторони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59271">
                <a:tc>
                  <a:txBody>
                    <a:bodyPr/>
                    <a:lstStyle/>
                    <a:p>
                      <a:pPr algn="just"/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Швидкість страуса 30+5∙2=</a:t>
                      </a:r>
                      <a:r>
                        <a:rPr lang="uk-UA" sz="1800" b="1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 км/год</a:t>
                      </a:r>
                      <a:endParaRPr lang="ru-RU" sz="1800">
                        <a:latin typeface="Calibri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+ стрибки на місці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– повороти тулуба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59271">
                <a:tc>
                  <a:txBody>
                    <a:bodyPr/>
                    <a:lstStyle/>
                    <a:p>
                      <a:pPr algn="just"/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Швидкість сапсана 100∙3+20∙0=</a:t>
                      </a:r>
                      <a:r>
                        <a:rPr lang="uk-UA" sz="1800" b="1" dirty="0">
                          <a:latin typeface="Calibri"/>
                          <a:ea typeface="Calibri"/>
                          <a:cs typeface="Times New Roman"/>
                        </a:rPr>
                        <a:t>320</a:t>
                      </a:r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 км/</a:t>
                      </a:r>
                      <a:r>
                        <a:rPr lang="uk-UA" sz="1800" dirty="0" err="1">
                          <a:latin typeface="Calibri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dirty="0">
                        <a:latin typeface="Calibri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+ стрибки на місці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– нахили тулуба (вліво,вправо)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063831">
                <a:tc>
                  <a:txBody>
                    <a:bodyPr/>
                    <a:lstStyle/>
                    <a:p>
                      <a:pPr algn="just"/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Швидкість автомобіля в автоперегонах </a:t>
                      </a:r>
                      <a:r>
                        <a:rPr lang="uk-UA" sz="1800" dirty="0" err="1">
                          <a:latin typeface="Calibri"/>
                          <a:ea typeface="Calibri"/>
                          <a:cs typeface="Times New Roman"/>
                        </a:rPr>
                        <a:t>Formula</a:t>
                      </a:r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 1 на 40 км/</a:t>
                      </a:r>
                      <a:r>
                        <a:rPr lang="uk-UA" sz="1800" dirty="0" err="1">
                          <a:latin typeface="Calibri"/>
                          <a:ea typeface="Calibri"/>
                          <a:cs typeface="Times New Roman"/>
                        </a:rPr>
                        <a:t>год</a:t>
                      </a:r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800" dirty="0" smtClean="0">
                          <a:latin typeface="Calibri"/>
                          <a:ea typeface="Calibri"/>
                          <a:cs typeface="Times New Roman"/>
                        </a:rPr>
                        <a:t>більша </a:t>
                      </a:r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від швидкості сапсана і становить до </a:t>
                      </a:r>
                      <a:r>
                        <a:rPr lang="uk-UA" sz="1800" b="1" dirty="0">
                          <a:latin typeface="Calibri"/>
                          <a:ea typeface="Calibri"/>
                          <a:cs typeface="Times New Roman"/>
                        </a:rPr>
                        <a:t>360</a:t>
                      </a:r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 км/</a:t>
                      </a:r>
                      <a:r>
                        <a:rPr lang="uk-UA" sz="1800" dirty="0" err="1">
                          <a:latin typeface="Calibri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dirty="0">
                        <a:latin typeface="Calibri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сісти на місце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– біг на місці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84" marR="64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357422" y="0"/>
            <a:ext cx="407196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99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99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Фізкультхвилинка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99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99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«Відпочинемо активно»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99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1538" y="1785926"/>
          <a:ext cx="5008587" cy="2944368"/>
        </p:xfrm>
        <a:graphic>
          <a:graphicData uri="http://schemas.openxmlformats.org/drawingml/2006/table">
            <a:tbl>
              <a:tblPr/>
              <a:tblGrid>
                <a:gridCol w="3132442"/>
                <a:gridCol w="1876145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latin typeface="Times New Roman"/>
                          <a:ea typeface="Times New Roman"/>
                          <a:cs typeface="Times New Roman"/>
                        </a:rPr>
                        <a:t>S(відстань)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latin typeface="Times New Roman"/>
                          <a:ea typeface="Times New Roman"/>
                          <a:cs typeface="Times New Roman"/>
                        </a:rPr>
                        <a:t>2∙( а+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uk-UA" sz="2800" b="1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>
                          <a:latin typeface="Times New Roman"/>
                          <a:ea typeface="Times New Roman"/>
                          <a:cs typeface="Times New Roman"/>
                        </a:rPr>
                        <a:t>Р(прямокутника)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>
                          <a:latin typeface="Times New Roman"/>
                          <a:ea typeface="Times New Roman"/>
                          <a:cs typeface="Times New Roman"/>
                        </a:rPr>
                        <a:t>а·</a:t>
                      </a:r>
                      <a:r>
                        <a:rPr lang="en-US" sz="2800" b="1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>
                          <a:latin typeface="Times New Roman"/>
                          <a:ea typeface="Times New Roman"/>
                          <a:cs typeface="Times New Roman"/>
                        </a:rPr>
                        <a:t>S(прямокутника)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>
                          <a:latin typeface="Times New Roman"/>
                          <a:ea typeface="Times New Roman"/>
                          <a:cs typeface="Times New Roman"/>
                        </a:rPr>
                        <a:t>S:t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>
                          <a:latin typeface="Times New Roman"/>
                          <a:ea typeface="Times New Roman"/>
                          <a:cs typeface="Times New Roman"/>
                        </a:rPr>
                        <a:t>t(час руху)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uk-UA" sz="2800" b="1">
                          <a:latin typeface="Times New Roman"/>
                          <a:ea typeface="Times New Roman"/>
                          <a:cs typeface="Times New Roman"/>
                        </a:rPr>
                        <a:t>∙t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>
                          <a:latin typeface="Times New Roman"/>
                          <a:ea typeface="Times New Roman"/>
                          <a:cs typeface="Times New Roman"/>
                        </a:rPr>
                        <a:t>а (довжина)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>
                          <a:latin typeface="Times New Roman"/>
                          <a:ea typeface="Times New Roman"/>
                          <a:cs typeface="Times New Roman"/>
                        </a:rPr>
                        <a:t>S:</a:t>
                      </a:r>
                      <a:r>
                        <a:rPr lang="en-US" sz="2800" b="1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latin typeface="Times New Roman"/>
                          <a:ea typeface="Times New Roman"/>
                          <a:cs typeface="Times New Roman"/>
                        </a:rPr>
                        <a:t>V(швидкість)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latin typeface="Times New Roman"/>
                          <a:ea typeface="Times New Roman"/>
                          <a:cs typeface="Times New Roman"/>
                        </a:rPr>
                        <a:t>S: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00232" y="357166"/>
            <a:ext cx="5372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b="1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Математичне лото</a:t>
            </a:r>
            <a:endParaRPr lang="ru-RU" sz="4800" b="1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клетка 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клетка </Template>
  <TotalTime>1273</TotalTime>
  <Words>385</Words>
  <Application>Microsoft Office PowerPoint</Application>
  <PresentationFormat>Екран (4:3)</PresentationFormat>
  <Paragraphs>98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Segoe UI Semibold</vt:lpstr>
      <vt:lpstr>Times New Roman</vt:lpstr>
      <vt:lpstr>математика клетка </vt:lpstr>
      <vt:lpstr>Текстові задачі на рух. Повторення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Завдання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RePack by Diakov</cp:lastModifiedBy>
  <cp:revision>119</cp:revision>
  <dcterms:created xsi:type="dcterms:W3CDTF">2011-07-29T16:53:57Z</dcterms:created>
  <dcterms:modified xsi:type="dcterms:W3CDTF">2022-05-18T12:42:35Z</dcterms:modified>
</cp:coreProperties>
</file>