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</p:sldMasterIdLst>
  <p:notesMasterIdLst>
    <p:notesMasterId r:id="rId13"/>
  </p:notesMasterIdLst>
  <p:sldIdLst>
    <p:sldId id="256" r:id="rId2"/>
    <p:sldId id="265" r:id="rId3"/>
    <p:sldId id="272" r:id="rId4"/>
    <p:sldId id="267" r:id="rId5"/>
    <p:sldId id="259" r:id="rId6"/>
    <p:sldId id="273" r:id="rId7"/>
    <p:sldId id="266" r:id="rId8"/>
    <p:sldId id="268" r:id="rId9"/>
    <p:sldId id="276" r:id="rId10"/>
    <p:sldId id="275" r:id="rId11"/>
    <p:sldId id="271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31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37C89E-4034-4B72-903A-B0D694575E42}" type="datetimeFigureOut">
              <a:rPr lang="ru-RU" smtClean="0"/>
              <a:t>20.03.2022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0E0A30-0E46-41F0-A7DE-FDBE0F2D48E2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4249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0D35B40-5E71-4E6D-8A7C-2594E2079C04}" type="slidenum">
              <a:rPr lang="ru-RU" smtClean="0"/>
              <a:pPr/>
              <a:t>‹№›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3322144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9832C-DEFA-4370-B46F-9D6D00022642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3820562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0618B-300D-47CA-A9E9-F00C546CBD8B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2502271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F611B-7147-4B78-A8DB-A7250E5681CE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874527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8BD68-7D81-4CD6-8A69-FF6C4C55C2BD}" type="slidenum">
              <a:rPr lang="ru-RU" smtClean="0"/>
              <a:pPr/>
              <a:t>‹№›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4616121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AB919-F638-41C0-8961-1B460E5544CF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8483449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6B74A-7728-4E34-B615-F153979C4836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5769632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9937A-ED2A-4B01-AD31-8902D3D3D061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2497777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DBBC-3F6A-48AE-9F8F-F0442ECDD636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2437353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AA423-F375-4467-A3BF-E51A4557E0C1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3682216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FA2C8-24DB-418C-96DE-D1661855A932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6117205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04B8BE9C-3EAB-4630-8A7B-7948E174CCFD}" type="datetimeFigureOut">
              <a:rPr lang="ru-RU" smtClean="0"/>
              <a:t>20.03.2022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8EE2872B-24A5-4966-B520-A6ECA5E2B29B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6794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transition spd="slow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image" Target="../media/image7.gi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7" Type="http://schemas.openxmlformats.org/officeDocument/2006/relationships/image" Target="../media/image7.gi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8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7.gi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2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3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Grp="1" noChangeArrowheads="1"/>
          </p:cNvSpPr>
          <p:nvPr>
            <p:ph type="ctrTitle"/>
          </p:nvPr>
        </p:nvSpPr>
        <p:spPr>
          <a:xfrm>
            <a:off x="1801924" y="1288179"/>
            <a:ext cx="8580941" cy="3018349"/>
          </a:xfrm>
        </p:spPr>
        <p:txBody>
          <a:bodyPr>
            <a:normAutofit/>
          </a:bodyPr>
          <a:lstStyle/>
          <a:p>
            <a:r>
              <a:rPr lang="uk-UA" sz="5400" dirty="0" smtClean="0">
                <a:solidFill>
                  <a:schemeClr val="tx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Множення десяткових </a:t>
            </a:r>
            <a:r>
              <a:rPr lang="uk-UA" sz="5400" dirty="0" err="1" smtClean="0">
                <a:solidFill>
                  <a:schemeClr val="tx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дробів</a:t>
            </a:r>
            <a:r>
              <a:rPr lang="uk-UA" sz="5400" dirty="0" smtClean="0">
                <a:solidFill>
                  <a:schemeClr val="tx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/>
            </a:r>
            <a:br>
              <a:rPr lang="uk-UA" sz="5400" dirty="0" smtClean="0">
                <a:solidFill>
                  <a:schemeClr val="tx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</a:br>
            <a:endParaRPr lang="ru-RU" sz="3200" dirty="0">
              <a:solidFill>
                <a:schemeClr val="tx1"/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742713" y="4667003"/>
            <a:ext cx="38001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Segoe UI Black" panose="020B0A02040204020203" pitchFamily="34" charset="0"/>
                <a:ea typeface="Segoe UI Black" panose="020B0A02040204020203" pitchFamily="34" charset="0"/>
              </a:rPr>
              <a:t/>
            </a:r>
            <a:br>
              <a:rPr lang="ru-RU" sz="2400" b="1" dirty="0" smtClean="0">
                <a:latin typeface="Segoe UI Black" panose="020B0A02040204020203" pitchFamily="34" charset="0"/>
                <a:ea typeface="Segoe UI Black" panose="020B0A02040204020203" pitchFamily="34" charset="0"/>
              </a:rPr>
            </a:br>
            <a:r>
              <a:rPr lang="ru-RU" sz="2800" b="1" dirty="0" smtClean="0">
                <a:latin typeface="Segoe UI Black" panose="020B0A02040204020203" pitchFamily="34" charset="0"/>
                <a:ea typeface="Segoe UI Black" panose="020B0A02040204020203" pitchFamily="34" charset="0"/>
              </a:rPr>
              <a:t>математика 5 </a:t>
            </a:r>
            <a:r>
              <a:rPr lang="ru-RU" sz="2800" b="1" dirty="0" err="1" smtClean="0">
                <a:latin typeface="Segoe UI Black" panose="020B0A02040204020203" pitchFamily="34" charset="0"/>
                <a:ea typeface="Segoe UI Black" panose="020B0A02040204020203" pitchFamily="34" charset="0"/>
              </a:rPr>
              <a:t>клас</a:t>
            </a:r>
            <a:endParaRPr lang="ru-RU" sz="2800" b="1" dirty="0" smtClean="0">
              <a:latin typeface="Segoe UI Black" panose="020B0A02040204020203" pitchFamily="34" charset="0"/>
              <a:ea typeface="Segoe UI Black" panose="020B0A02040204020203" pitchFamily="34" charset="0"/>
            </a:endParaRPr>
          </a:p>
          <a:p>
            <a:r>
              <a:rPr lang="ru-RU" sz="2800" b="1" dirty="0" smtClean="0">
                <a:latin typeface="Segoe UI Black" panose="020B0A02040204020203" pitchFamily="34" charset="0"/>
                <a:ea typeface="Segoe UI Black" panose="020B0A02040204020203" pitchFamily="34" charset="0"/>
              </a:rPr>
              <a:t>23.03.2022р.</a:t>
            </a:r>
            <a:r>
              <a:rPr lang="ru-RU" sz="2800" b="1" dirty="0" smtClean="0">
                <a:latin typeface="Segoe UI Black" panose="020B0A02040204020203" pitchFamily="34" charset="0"/>
                <a:ea typeface="Segoe UI Black" panose="020B0A02040204020203" pitchFamily="34" charset="0"/>
              </a:rPr>
              <a:t> </a:t>
            </a:r>
            <a:endParaRPr lang="ru-RU" sz="2800" b="1" dirty="0"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920094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uk-UA" sz="4000" b="1" dirty="0" smtClean="0">
                <a:solidFill>
                  <a:srgbClr val="2683C6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     </a:t>
            </a:r>
            <a:r>
              <a:rPr lang="uk-UA" sz="4000" b="1" dirty="0" smtClean="0">
                <a:solidFill>
                  <a:srgbClr val="2683C6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Додатково</a:t>
            </a:r>
            <a:br>
              <a:rPr lang="uk-UA" sz="4000" b="1" dirty="0" smtClean="0">
                <a:solidFill>
                  <a:srgbClr val="2683C6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</a:br>
            <a:r>
              <a:rPr lang="uk-UA" sz="4000" b="1" dirty="0" smtClean="0">
                <a:solidFill>
                  <a:srgbClr val="2683C6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ОБЧИСЛІТЬ </a:t>
            </a:r>
            <a:r>
              <a:rPr lang="uk-UA" sz="4000" b="1" dirty="0">
                <a:solidFill>
                  <a:srgbClr val="2683C6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ЗРУЧНИМ СПОСОБОМ </a:t>
            </a:r>
            <a:r>
              <a:rPr lang="ru-RU" sz="4000" b="1" dirty="0">
                <a:solidFill>
                  <a:srgbClr val="2683C6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/>
            </a:r>
            <a:br>
              <a:rPr lang="ru-RU" sz="4000" b="1" dirty="0">
                <a:solidFill>
                  <a:srgbClr val="2683C6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6477" y="1312606"/>
            <a:ext cx="11783962" cy="5161936"/>
          </a:xfrm>
        </p:spPr>
        <p:txBody>
          <a:bodyPr>
            <a:normAutofit/>
          </a:bodyPr>
          <a:lstStyle/>
          <a:p>
            <a:pPr marL="45720" indent="0">
              <a:buNone/>
            </a:pPr>
            <a:endParaRPr lang="uk-UA" sz="36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>
              <a:buNone/>
            </a:pPr>
            <a:r>
              <a:rPr lang="uk-UA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3,18 * 7,8 + </a:t>
            </a:r>
            <a:r>
              <a:rPr lang="uk-UA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3,18</a:t>
            </a:r>
            <a:r>
              <a:rPr lang="uk-UA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* 2,2 = </a:t>
            </a:r>
            <a:r>
              <a:rPr lang="uk-UA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3,18 </a:t>
            </a:r>
            <a:r>
              <a:rPr lang="uk-UA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(7,8 + 2,2) = </a:t>
            </a:r>
            <a:r>
              <a:rPr lang="uk-UA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3,18</a:t>
            </a:r>
            <a:r>
              <a:rPr lang="uk-UA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* 10 = 31,8</a:t>
            </a:r>
          </a:p>
          <a:p>
            <a:pPr marL="560070" indent="-514350">
              <a:buAutoNum type="arabicParenR"/>
            </a:pPr>
            <a:endParaRPr lang="uk-UA" sz="28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>
              <a:buNone/>
            </a:pPr>
            <a:r>
              <a:rPr lang="uk-UA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59,8 * </a:t>
            </a:r>
            <a:r>
              <a:rPr lang="uk-UA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4,9</a:t>
            </a:r>
            <a:r>
              <a:rPr lang="uk-UA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59,7 * </a:t>
            </a:r>
            <a:r>
              <a:rPr lang="uk-UA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4,9</a:t>
            </a:r>
            <a:r>
              <a:rPr lang="uk-UA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uk-UA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4,9</a:t>
            </a:r>
            <a:r>
              <a:rPr lang="uk-UA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(59,8 - 59,7) = </a:t>
            </a:r>
            <a:r>
              <a:rPr lang="uk-UA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4,9</a:t>
            </a:r>
            <a:r>
              <a:rPr lang="uk-UA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* 0,1 = 0,49</a:t>
            </a:r>
          </a:p>
          <a:p>
            <a:pPr marL="560070" indent="-514350">
              <a:buAutoNum type="arabicParenR"/>
            </a:pPr>
            <a:endParaRPr lang="uk-UA" sz="28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>
              <a:buNone/>
            </a:pPr>
            <a:r>
              <a:rPr lang="uk-UA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3) </a:t>
            </a:r>
            <a:r>
              <a:rPr lang="uk-UA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0,946</a:t>
            </a:r>
            <a:r>
              <a:rPr lang="uk-UA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* 26,8 + </a:t>
            </a:r>
            <a:r>
              <a:rPr lang="uk-UA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0,946</a:t>
            </a:r>
            <a:r>
              <a:rPr lang="uk-UA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* 23,2</a:t>
            </a:r>
          </a:p>
          <a:p>
            <a:pPr marL="45720" indent="0">
              <a:buNone/>
            </a:pPr>
            <a:endParaRPr lang="uk-UA" sz="28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>
              <a:buNone/>
            </a:pPr>
            <a:r>
              <a:rPr lang="uk-UA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4) </a:t>
            </a:r>
            <a:r>
              <a:rPr lang="uk-UA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7,54</a:t>
            </a:r>
            <a:r>
              <a:rPr lang="uk-UA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* 3,24 – </a:t>
            </a:r>
            <a:r>
              <a:rPr lang="uk-UA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7,54</a:t>
            </a:r>
            <a:r>
              <a:rPr lang="uk-UA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* 3,14</a:t>
            </a:r>
            <a:endParaRPr lang="ru-RU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922520" y="4233900"/>
            <a:ext cx="6949932" cy="10474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lvl="0">
              <a:lnSpc>
                <a:spcPct val="90000"/>
              </a:lnSpc>
              <a:spcBef>
                <a:spcPts val="1400"/>
              </a:spcBef>
              <a:buClr>
                <a:srgbClr val="1CADE4"/>
              </a:buClr>
              <a:buSzPct val="80000"/>
            </a:pPr>
            <a:r>
              <a:rPr lang="uk-UA" sz="2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uk-UA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0,946</a:t>
            </a:r>
            <a:r>
              <a:rPr lang="uk-UA" sz="2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(26,8 + 23,2) = </a:t>
            </a:r>
            <a:r>
              <a:rPr lang="uk-UA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0,946</a:t>
            </a:r>
            <a:r>
              <a:rPr lang="uk-UA" sz="2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* 50 = </a:t>
            </a:r>
            <a:r>
              <a:rPr lang="uk-UA" sz="2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47,3</a:t>
            </a:r>
          </a:p>
          <a:p>
            <a:pPr marL="45720" lvl="0">
              <a:lnSpc>
                <a:spcPct val="90000"/>
              </a:lnSpc>
              <a:spcBef>
                <a:spcPts val="1400"/>
              </a:spcBef>
              <a:buClr>
                <a:srgbClr val="1CADE4"/>
              </a:buClr>
              <a:buSzPct val="80000"/>
            </a:pPr>
            <a:endParaRPr lang="uk-UA" sz="28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11329" y="5281366"/>
            <a:ext cx="67891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uk-UA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7,54</a:t>
            </a:r>
            <a:r>
              <a:rPr lang="uk-UA" sz="2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(3,24 – 3,14) = </a:t>
            </a:r>
            <a:r>
              <a:rPr lang="uk-UA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7,54</a:t>
            </a:r>
            <a:r>
              <a:rPr lang="uk-UA" sz="2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* 0,1 = 0,754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288233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20371" y="2275115"/>
            <a:ext cx="9872871" cy="4038600"/>
          </a:xfrm>
        </p:spPr>
        <p:txBody>
          <a:bodyPr>
            <a:normAutofit/>
            <a:scene3d>
              <a:camera prst="isometricOffAxis1Right"/>
              <a:lightRig rig="threePt" dir="t"/>
            </a:scene3d>
          </a:bodyPr>
          <a:lstStyle/>
          <a:p>
            <a:pPr marL="45720" indent="0">
              <a:buNone/>
            </a:pPr>
            <a:r>
              <a:rPr lang="uk-UA" sz="96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Дякую за увагу!</a:t>
            </a:r>
            <a:endParaRPr lang="ru-RU" sz="96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392535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2846" y="363220"/>
            <a:ext cx="9842186" cy="1356360"/>
          </a:xfrm>
        </p:spPr>
        <p:txBody>
          <a:bodyPr>
            <a:normAutofit fontScale="90000"/>
          </a:bodyPr>
          <a:lstStyle/>
          <a:p>
            <a:r>
              <a:rPr lang="uk-UA" sz="4000" b="1" dirty="0" smtClean="0">
                <a:solidFill>
                  <a:schemeClr val="accent2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Semibold" panose="020B0702040204020203" pitchFamily="34" charset="0"/>
              </a:rPr>
              <a:t> </a:t>
            </a:r>
            <a:r>
              <a:rPr lang="uk-UA" sz="4000" b="1" dirty="0" smtClean="0">
                <a:solidFill>
                  <a:schemeClr val="accent2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Semibold" panose="020B0702040204020203" pitchFamily="34" charset="0"/>
              </a:rPr>
              <a:t>Повторимо</a:t>
            </a:r>
            <a:r>
              <a:rPr lang="uk-UA" sz="4000" b="1" dirty="0">
                <a:solidFill>
                  <a:schemeClr val="accent2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Semibold" panose="020B0702040204020203" pitchFamily="34" charset="0"/>
              </a:rPr>
              <a:t> </a:t>
            </a:r>
            <a:r>
              <a:rPr lang="uk-UA" sz="4000" b="1" dirty="0" smtClean="0">
                <a:solidFill>
                  <a:schemeClr val="accent2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Semibold" panose="020B0702040204020203" pitchFamily="34" charset="0"/>
              </a:rPr>
              <a:t>множення десяткових </a:t>
            </a:r>
            <a:r>
              <a:rPr lang="uk-UA" sz="4000" b="1" dirty="0" err="1" smtClean="0">
                <a:solidFill>
                  <a:schemeClr val="accent2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Semibold" panose="020B0702040204020203" pitchFamily="34" charset="0"/>
              </a:rPr>
              <a:t>дробів</a:t>
            </a:r>
            <a:r>
              <a:rPr lang="uk-UA" sz="4000" b="1" dirty="0">
                <a:solidFill>
                  <a:schemeClr val="accent2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Semibold" panose="020B0702040204020203" pitchFamily="34" charset="0"/>
              </a:rPr>
              <a:t/>
            </a:r>
            <a:br>
              <a:rPr lang="uk-UA" sz="4000" b="1" dirty="0">
                <a:solidFill>
                  <a:schemeClr val="accent2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Semibold" panose="020B0702040204020203" pitchFamily="34" charset="0"/>
              </a:rPr>
            </a:br>
            <a:endParaRPr lang="ru-RU" dirty="0">
              <a:solidFill>
                <a:schemeClr val="accent2"/>
              </a:solidFill>
              <a:latin typeface="Segoe UI Black" panose="020B0A02040204020203" pitchFamily="34" charset="0"/>
              <a:ea typeface="Segoe UI Black" panose="020B0A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29264" y="1292123"/>
            <a:ext cx="11562736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arenR"/>
            </a:pPr>
            <a:r>
              <a:rPr lang="uk-UA" sz="2800" b="1" dirty="0" smtClean="0">
                <a:latin typeface="Trebuchet MS" panose="020B0603020202020204"/>
                <a:ea typeface="+mj-ea"/>
                <a:cs typeface="+mj-cs"/>
              </a:rPr>
              <a:t>Перемножити </a:t>
            </a:r>
            <a:r>
              <a:rPr lang="uk-UA" sz="2800" b="1" dirty="0">
                <a:latin typeface="Trebuchet MS" panose="020B0603020202020204"/>
                <a:ea typeface="+mj-ea"/>
                <a:cs typeface="+mj-cs"/>
              </a:rPr>
              <a:t>два десяткових дроби </a:t>
            </a:r>
            <a:r>
              <a:rPr lang="uk-UA" sz="2800" b="1" dirty="0">
                <a:solidFill>
                  <a:srgbClr val="FF0000"/>
                </a:solidFill>
                <a:latin typeface="Trebuchet MS" panose="020B0603020202020204"/>
                <a:ea typeface="+mj-ea"/>
                <a:cs typeface="+mj-cs"/>
              </a:rPr>
              <a:t>як </a:t>
            </a:r>
            <a:r>
              <a:rPr lang="uk-UA" sz="2800" b="1" dirty="0" smtClean="0">
                <a:solidFill>
                  <a:srgbClr val="FF0000"/>
                </a:solidFill>
                <a:latin typeface="Trebuchet MS" panose="020B0603020202020204"/>
                <a:ea typeface="+mj-ea"/>
                <a:cs typeface="+mj-cs"/>
              </a:rPr>
              <a:t>натуральні числа</a:t>
            </a:r>
            <a:r>
              <a:rPr lang="uk-UA" sz="2800" b="1" dirty="0" smtClean="0">
                <a:latin typeface="Trebuchet MS" panose="020B0603020202020204"/>
                <a:ea typeface="+mj-ea"/>
                <a:cs typeface="+mj-cs"/>
              </a:rPr>
              <a:t>,      </a:t>
            </a:r>
          </a:p>
          <a:p>
            <a:r>
              <a:rPr lang="uk-UA" sz="2800" b="1" dirty="0">
                <a:latin typeface="Trebuchet MS" panose="020B0603020202020204"/>
                <a:ea typeface="+mj-ea"/>
                <a:cs typeface="+mj-cs"/>
              </a:rPr>
              <a:t> </a:t>
            </a:r>
            <a:r>
              <a:rPr lang="uk-UA" sz="2800" b="1" dirty="0" smtClean="0">
                <a:latin typeface="Trebuchet MS" panose="020B0603020202020204"/>
                <a:ea typeface="+mj-ea"/>
                <a:cs typeface="+mj-cs"/>
              </a:rPr>
              <a:t>    не звертаючи </a:t>
            </a:r>
            <a:r>
              <a:rPr lang="uk-UA" sz="2800" b="1" dirty="0">
                <a:latin typeface="Trebuchet MS" panose="020B0603020202020204"/>
                <a:ea typeface="+mj-ea"/>
                <a:cs typeface="+mj-cs"/>
              </a:rPr>
              <a:t>уваги на коми;</a:t>
            </a:r>
            <a:br>
              <a:rPr lang="uk-UA" sz="2800" b="1" dirty="0">
                <a:latin typeface="Trebuchet MS" panose="020B0603020202020204"/>
                <a:ea typeface="+mj-ea"/>
                <a:cs typeface="+mj-cs"/>
              </a:rPr>
            </a:br>
            <a:r>
              <a:rPr lang="uk-UA" sz="2800" b="1" dirty="0">
                <a:latin typeface="Trebuchet MS" panose="020B0603020202020204"/>
                <a:ea typeface="+mj-ea"/>
                <a:cs typeface="+mj-cs"/>
              </a:rPr>
              <a:t>2) </a:t>
            </a:r>
            <a:r>
              <a:rPr lang="uk-UA" sz="2800" b="1" dirty="0" smtClean="0">
                <a:latin typeface="Trebuchet MS" panose="020B0603020202020204"/>
                <a:ea typeface="+mj-ea"/>
                <a:cs typeface="+mj-cs"/>
              </a:rPr>
              <a:t> В </a:t>
            </a:r>
            <a:r>
              <a:rPr lang="uk-UA" sz="2800" b="1" dirty="0">
                <a:latin typeface="Trebuchet MS" panose="020B0603020202020204"/>
                <a:ea typeface="+mj-ea"/>
                <a:cs typeface="+mj-cs"/>
              </a:rPr>
              <a:t>отриманому добутку відокремити комою справа   </a:t>
            </a:r>
            <a:br>
              <a:rPr lang="uk-UA" sz="2800" b="1" dirty="0">
                <a:latin typeface="Trebuchet MS" panose="020B0603020202020204"/>
                <a:ea typeface="+mj-ea"/>
                <a:cs typeface="+mj-cs"/>
              </a:rPr>
            </a:br>
            <a:r>
              <a:rPr lang="uk-UA" sz="2800" b="1" dirty="0">
                <a:latin typeface="Trebuchet MS" panose="020B0603020202020204"/>
                <a:ea typeface="+mj-ea"/>
                <a:cs typeface="+mj-cs"/>
              </a:rPr>
              <a:t>   </a:t>
            </a:r>
            <a:r>
              <a:rPr lang="uk-UA" sz="2800" b="1" dirty="0" smtClean="0">
                <a:latin typeface="Trebuchet MS" panose="020B0603020202020204"/>
                <a:ea typeface="+mj-ea"/>
                <a:cs typeface="+mj-cs"/>
              </a:rPr>
              <a:t>  стільки </a:t>
            </a:r>
            <a:r>
              <a:rPr lang="uk-UA" sz="2800" b="1" dirty="0">
                <a:latin typeface="Trebuchet MS" panose="020B0603020202020204"/>
                <a:ea typeface="+mj-ea"/>
                <a:cs typeface="+mj-cs"/>
              </a:rPr>
              <a:t>цифр, скільки їх стоїть після ком </a:t>
            </a:r>
            <a:r>
              <a:rPr lang="uk-UA" sz="2800" b="1" dirty="0">
                <a:solidFill>
                  <a:srgbClr val="FF0000"/>
                </a:solidFill>
                <a:latin typeface="Trebuchet MS" panose="020B0603020202020204"/>
                <a:ea typeface="+mj-ea"/>
                <a:cs typeface="+mj-cs"/>
              </a:rPr>
              <a:t>в обох  </a:t>
            </a:r>
            <a:r>
              <a:rPr lang="uk-UA" sz="2800" b="1" dirty="0" smtClean="0">
                <a:solidFill>
                  <a:srgbClr val="FF0000"/>
                </a:solidFill>
                <a:latin typeface="Trebuchet MS" panose="020B0603020202020204"/>
                <a:ea typeface="+mj-ea"/>
                <a:cs typeface="+mj-cs"/>
              </a:rPr>
              <a:t>     </a:t>
            </a:r>
          </a:p>
          <a:p>
            <a:r>
              <a:rPr lang="uk-UA" sz="2800" b="1" dirty="0">
                <a:solidFill>
                  <a:srgbClr val="FF0000"/>
                </a:solidFill>
                <a:latin typeface="Trebuchet MS" panose="020B0603020202020204"/>
                <a:ea typeface="+mj-ea"/>
                <a:cs typeface="+mj-cs"/>
              </a:rPr>
              <a:t> </a:t>
            </a:r>
            <a:r>
              <a:rPr lang="uk-UA" sz="2800" b="1" dirty="0" smtClean="0">
                <a:solidFill>
                  <a:srgbClr val="FF0000"/>
                </a:solidFill>
                <a:latin typeface="Trebuchet MS" panose="020B0603020202020204"/>
                <a:ea typeface="+mj-ea"/>
                <a:cs typeface="+mj-cs"/>
              </a:rPr>
              <a:t>    множниках  разом.</a:t>
            </a:r>
          </a:p>
          <a:p>
            <a:r>
              <a:rPr lang="uk-UA" sz="2800" b="1" dirty="0" smtClean="0">
                <a:latin typeface="Trebuchet MS" panose="020B0603020202020204"/>
                <a:ea typeface="+mj-ea"/>
                <a:cs typeface="+mj-cs"/>
              </a:rPr>
              <a:t>ПРИКЛАДИ:</a:t>
            </a:r>
          </a:p>
          <a:p>
            <a:r>
              <a:rPr lang="uk-UA" sz="2800" b="1" dirty="0" smtClean="0">
                <a:solidFill>
                  <a:srgbClr val="54A021">
                    <a:lumMod val="75000"/>
                  </a:srgbClr>
                </a:solidFill>
                <a:latin typeface="Trebuchet MS" panose="020B0603020202020204"/>
                <a:ea typeface="+mj-ea"/>
                <a:cs typeface="+mj-cs"/>
              </a:rPr>
              <a:t>     </a:t>
            </a:r>
            <a:r>
              <a:rPr lang="uk-UA" sz="4000" b="1" dirty="0" smtClean="0">
                <a:latin typeface="Trebuchet MS" panose="020B0603020202020204"/>
                <a:ea typeface="+mj-ea"/>
                <a:cs typeface="+mj-cs"/>
              </a:rPr>
              <a:t>1,</a:t>
            </a:r>
            <a:r>
              <a:rPr lang="uk-UA" sz="4000" b="1" u="sng" dirty="0" smtClean="0">
                <a:solidFill>
                  <a:srgbClr val="FF0000"/>
                </a:solidFill>
                <a:latin typeface="Trebuchet MS" panose="020B0603020202020204"/>
                <a:ea typeface="+mj-ea"/>
                <a:cs typeface="+mj-cs"/>
              </a:rPr>
              <a:t>2</a:t>
            </a:r>
            <a:r>
              <a:rPr lang="uk-UA" sz="4000" b="1" dirty="0" smtClean="0">
                <a:solidFill>
                  <a:srgbClr val="54A021">
                    <a:lumMod val="75000"/>
                  </a:srgbClr>
                </a:solidFill>
                <a:latin typeface="Trebuchet MS" panose="020B0603020202020204"/>
                <a:ea typeface="+mj-ea"/>
                <a:cs typeface="+mj-cs"/>
              </a:rPr>
              <a:t> </a:t>
            </a:r>
            <a:r>
              <a:rPr lang="uk-UA" sz="4000" b="1" dirty="0" smtClean="0">
                <a:latin typeface="Trebuchet MS" panose="020B0603020202020204"/>
                <a:ea typeface="+mj-ea"/>
                <a:cs typeface="+mj-cs"/>
              </a:rPr>
              <a:t>* 3= 3,</a:t>
            </a:r>
            <a:r>
              <a:rPr lang="uk-UA" sz="4000" b="1" u="sng" dirty="0" smtClean="0">
                <a:solidFill>
                  <a:srgbClr val="FF0000"/>
                </a:solidFill>
                <a:latin typeface="Trebuchet MS" panose="020B0603020202020204"/>
                <a:ea typeface="+mj-ea"/>
                <a:cs typeface="+mj-cs"/>
              </a:rPr>
              <a:t>6</a:t>
            </a:r>
          </a:p>
          <a:p>
            <a:r>
              <a:rPr lang="uk-UA" sz="4000" b="1" dirty="0" smtClean="0">
                <a:solidFill>
                  <a:srgbClr val="FF0000"/>
                </a:solidFill>
                <a:latin typeface="Trebuchet MS" panose="020B0603020202020204"/>
                <a:ea typeface="+mj-ea"/>
                <a:cs typeface="+mj-cs"/>
              </a:rPr>
              <a:t>    </a:t>
            </a:r>
            <a:r>
              <a:rPr lang="uk-UA" sz="4000" b="1" dirty="0" smtClean="0">
                <a:latin typeface="Trebuchet MS" panose="020B0603020202020204"/>
                <a:ea typeface="+mj-ea"/>
                <a:cs typeface="+mj-cs"/>
              </a:rPr>
              <a:t>0,</a:t>
            </a:r>
            <a:r>
              <a:rPr lang="uk-UA" sz="4000" b="1" u="sng" dirty="0" smtClean="0">
                <a:solidFill>
                  <a:srgbClr val="FF0000"/>
                </a:solidFill>
                <a:latin typeface="Trebuchet MS" panose="020B0603020202020204"/>
                <a:ea typeface="+mj-ea"/>
                <a:cs typeface="+mj-cs"/>
              </a:rPr>
              <a:t>7</a:t>
            </a:r>
            <a:r>
              <a:rPr lang="uk-UA" sz="4000" b="1" dirty="0" smtClean="0">
                <a:solidFill>
                  <a:srgbClr val="FF0000"/>
                </a:solidFill>
                <a:latin typeface="Trebuchet MS" panose="020B0603020202020204"/>
                <a:ea typeface="+mj-ea"/>
                <a:cs typeface="+mj-cs"/>
              </a:rPr>
              <a:t> *</a:t>
            </a:r>
            <a:r>
              <a:rPr lang="uk-UA" sz="4000" b="1" dirty="0" smtClean="0">
                <a:latin typeface="Trebuchet MS" panose="020B0603020202020204"/>
                <a:ea typeface="+mj-ea"/>
                <a:cs typeface="+mj-cs"/>
              </a:rPr>
              <a:t>0,</a:t>
            </a:r>
            <a:r>
              <a:rPr lang="uk-UA" sz="4000" b="1" u="sng" dirty="0" smtClean="0">
                <a:solidFill>
                  <a:srgbClr val="FF0000"/>
                </a:solidFill>
                <a:latin typeface="Trebuchet MS" panose="020B0603020202020204"/>
                <a:ea typeface="+mj-ea"/>
                <a:cs typeface="+mj-cs"/>
              </a:rPr>
              <a:t>5</a:t>
            </a:r>
            <a:r>
              <a:rPr lang="uk-UA" sz="4000" b="1" dirty="0" smtClean="0">
                <a:solidFill>
                  <a:srgbClr val="FF0000"/>
                </a:solidFill>
                <a:latin typeface="Trebuchet MS" panose="020B0603020202020204"/>
                <a:ea typeface="+mj-ea"/>
                <a:cs typeface="+mj-cs"/>
              </a:rPr>
              <a:t> = </a:t>
            </a:r>
            <a:r>
              <a:rPr lang="uk-UA" sz="4000" b="1" dirty="0" smtClean="0">
                <a:latin typeface="Trebuchet MS" panose="020B0603020202020204"/>
                <a:ea typeface="+mj-ea"/>
                <a:cs typeface="+mj-cs"/>
              </a:rPr>
              <a:t>0,</a:t>
            </a:r>
            <a:r>
              <a:rPr lang="uk-UA" sz="4000" b="1" u="sng" dirty="0" smtClean="0">
                <a:solidFill>
                  <a:srgbClr val="FF0000"/>
                </a:solidFill>
                <a:latin typeface="Trebuchet MS" panose="020B0603020202020204"/>
                <a:ea typeface="+mj-ea"/>
                <a:cs typeface="+mj-cs"/>
              </a:rPr>
              <a:t>35</a:t>
            </a:r>
          </a:p>
          <a:p>
            <a:r>
              <a:rPr lang="uk-UA" sz="4000" b="1" dirty="0">
                <a:solidFill>
                  <a:srgbClr val="FF0000"/>
                </a:solidFill>
                <a:latin typeface="Trebuchet MS" panose="020B0603020202020204"/>
                <a:ea typeface="+mj-ea"/>
                <a:cs typeface="+mj-cs"/>
              </a:rPr>
              <a:t> </a:t>
            </a:r>
            <a:r>
              <a:rPr lang="uk-UA" sz="4000" b="1" dirty="0" smtClean="0">
                <a:solidFill>
                  <a:srgbClr val="FF0000"/>
                </a:solidFill>
                <a:latin typeface="Trebuchet MS" panose="020B0603020202020204"/>
                <a:ea typeface="+mj-ea"/>
                <a:cs typeface="+mj-cs"/>
              </a:rPr>
              <a:t>   </a:t>
            </a:r>
            <a:r>
              <a:rPr lang="uk-UA" sz="4000" b="1" dirty="0" smtClean="0">
                <a:latin typeface="Trebuchet MS" panose="020B0603020202020204"/>
                <a:ea typeface="+mj-ea"/>
                <a:cs typeface="+mj-cs"/>
              </a:rPr>
              <a:t>4,</a:t>
            </a:r>
            <a:r>
              <a:rPr lang="uk-UA" sz="4000" b="1" u="sng" dirty="0" smtClean="0">
                <a:solidFill>
                  <a:srgbClr val="FF0000"/>
                </a:solidFill>
                <a:latin typeface="Trebuchet MS" panose="020B0603020202020204"/>
                <a:ea typeface="+mj-ea"/>
                <a:cs typeface="+mj-cs"/>
              </a:rPr>
              <a:t>3</a:t>
            </a:r>
            <a:r>
              <a:rPr lang="uk-UA" sz="4000" b="1" dirty="0" smtClean="0">
                <a:solidFill>
                  <a:srgbClr val="FF0000"/>
                </a:solidFill>
                <a:latin typeface="Trebuchet MS" panose="020B0603020202020204"/>
                <a:ea typeface="+mj-ea"/>
                <a:cs typeface="+mj-cs"/>
              </a:rPr>
              <a:t> * </a:t>
            </a:r>
            <a:r>
              <a:rPr lang="uk-UA" sz="4000" b="1" dirty="0" smtClean="0">
                <a:latin typeface="Trebuchet MS" panose="020B0603020202020204"/>
                <a:ea typeface="+mj-ea"/>
                <a:cs typeface="+mj-cs"/>
              </a:rPr>
              <a:t>0,</a:t>
            </a:r>
            <a:r>
              <a:rPr lang="uk-UA" sz="4000" b="1" u="sng" dirty="0" smtClean="0">
                <a:solidFill>
                  <a:srgbClr val="FF0000"/>
                </a:solidFill>
                <a:latin typeface="Trebuchet MS" panose="020B0603020202020204"/>
                <a:ea typeface="+mj-ea"/>
                <a:cs typeface="+mj-cs"/>
              </a:rPr>
              <a:t>2</a:t>
            </a:r>
            <a:r>
              <a:rPr lang="uk-UA" sz="4000" b="1" dirty="0" smtClean="0">
                <a:solidFill>
                  <a:srgbClr val="FF0000"/>
                </a:solidFill>
                <a:latin typeface="Trebuchet MS" panose="020B0603020202020204"/>
                <a:ea typeface="+mj-ea"/>
                <a:cs typeface="+mj-cs"/>
              </a:rPr>
              <a:t> =</a:t>
            </a:r>
            <a:r>
              <a:rPr lang="uk-UA" sz="4000" b="1" dirty="0" smtClean="0">
                <a:latin typeface="Trebuchet MS" panose="020B0603020202020204"/>
                <a:ea typeface="+mj-ea"/>
                <a:cs typeface="+mj-cs"/>
              </a:rPr>
              <a:t>0,</a:t>
            </a:r>
            <a:r>
              <a:rPr lang="uk-UA" sz="4000" b="1" u="sng" dirty="0" smtClean="0">
                <a:solidFill>
                  <a:srgbClr val="FF0000"/>
                </a:solidFill>
                <a:latin typeface="Trebuchet MS" panose="020B0603020202020204"/>
                <a:ea typeface="+mj-ea"/>
                <a:cs typeface="+mj-cs"/>
              </a:rPr>
              <a:t>86</a:t>
            </a:r>
          </a:p>
          <a:p>
            <a:r>
              <a:rPr lang="uk-UA" sz="4000" b="1" dirty="0" smtClean="0">
                <a:latin typeface="Trebuchet MS" panose="020B0603020202020204"/>
                <a:ea typeface="+mj-ea"/>
                <a:cs typeface="+mj-cs"/>
              </a:rPr>
              <a:t>    0,</a:t>
            </a:r>
            <a:r>
              <a:rPr lang="uk-UA" sz="4000" b="1" u="sng" dirty="0" smtClean="0">
                <a:solidFill>
                  <a:srgbClr val="FF0000"/>
                </a:solidFill>
                <a:latin typeface="Trebuchet MS" panose="020B0603020202020204"/>
                <a:ea typeface="+mj-ea"/>
                <a:cs typeface="+mj-cs"/>
              </a:rPr>
              <a:t>05 </a:t>
            </a:r>
            <a:r>
              <a:rPr lang="uk-UA" sz="4000" b="1" dirty="0" smtClean="0">
                <a:solidFill>
                  <a:srgbClr val="FF0000"/>
                </a:solidFill>
                <a:latin typeface="Trebuchet MS" panose="020B0603020202020204"/>
                <a:ea typeface="+mj-ea"/>
                <a:cs typeface="+mj-cs"/>
              </a:rPr>
              <a:t>*</a:t>
            </a:r>
            <a:r>
              <a:rPr lang="uk-UA" sz="4000" b="1" dirty="0" smtClean="0">
                <a:latin typeface="Trebuchet MS" panose="020B0603020202020204"/>
                <a:ea typeface="+mj-ea"/>
                <a:cs typeface="+mj-cs"/>
              </a:rPr>
              <a:t>1,</a:t>
            </a:r>
            <a:r>
              <a:rPr lang="uk-UA" sz="4000" b="1" u="sng" dirty="0" smtClean="0">
                <a:solidFill>
                  <a:srgbClr val="FF0000"/>
                </a:solidFill>
                <a:latin typeface="Trebuchet MS" panose="020B0603020202020204"/>
                <a:ea typeface="+mj-ea"/>
                <a:cs typeface="+mj-cs"/>
              </a:rPr>
              <a:t>2</a:t>
            </a:r>
            <a:r>
              <a:rPr lang="uk-UA" sz="4000" b="1" dirty="0" smtClean="0">
                <a:solidFill>
                  <a:srgbClr val="FF0000"/>
                </a:solidFill>
                <a:latin typeface="Trebuchet MS" panose="020B0603020202020204"/>
                <a:ea typeface="+mj-ea"/>
                <a:cs typeface="+mj-cs"/>
              </a:rPr>
              <a:t> = </a:t>
            </a:r>
            <a:r>
              <a:rPr lang="uk-UA" sz="4000" b="1" dirty="0" smtClean="0">
                <a:latin typeface="Trebuchet MS" panose="020B0603020202020204"/>
                <a:ea typeface="+mj-ea"/>
                <a:cs typeface="+mj-cs"/>
              </a:rPr>
              <a:t>0,</a:t>
            </a:r>
            <a:r>
              <a:rPr lang="uk-UA" sz="4000" b="1" u="sng" dirty="0" smtClean="0">
                <a:solidFill>
                  <a:srgbClr val="FF0000"/>
                </a:solidFill>
                <a:latin typeface="Trebuchet MS" panose="020B0603020202020204"/>
                <a:ea typeface="+mj-ea"/>
                <a:cs typeface="+mj-cs"/>
              </a:rPr>
              <a:t>060</a:t>
            </a:r>
            <a:r>
              <a:rPr lang="uk-UA" sz="4000" b="1" dirty="0" smtClean="0">
                <a:solidFill>
                  <a:srgbClr val="FF0000"/>
                </a:solidFill>
                <a:latin typeface="Trebuchet MS" panose="020B0603020202020204"/>
                <a:ea typeface="+mj-ea"/>
                <a:cs typeface="+mj-cs"/>
              </a:rPr>
              <a:t> = 0,06</a:t>
            </a:r>
            <a:endParaRPr lang="ru-RU" sz="4000" dirty="0">
              <a:solidFill>
                <a:srgbClr val="FF0000"/>
              </a:solidFill>
            </a:endParaRPr>
          </a:p>
        </p:txBody>
      </p:sp>
      <p:pic>
        <p:nvPicPr>
          <p:cNvPr id="4" name="Picture 5" descr="AG00010_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908027" y="3451123"/>
            <a:ext cx="2462980" cy="283168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8324356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29547" y="315516"/>
            <a:ext cx="7478907" cy="707233"/>
          </a:xfrm>
        </p:spPr>
        <p:txBody>
          <a:bodyPr>
            <a:normAutofit/>
          </a:bodyPr>
          <a:lstStyle/>
          <a:p>
            <a:pPr algn="l"/>
            <a:r>
              <a:rPr lang="uk-UA" sz="4000" b="1" dirty="0" smtClean="0">
                <a:solidFill>
                  <a:schemeClr val="accent2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ВІДОМО, ЩО</a:t>
            </a:r>
            <a:endParaRPr lang="ru-RU" sz="4000" b="1" dirty="0">
              <a:solidFill>
                <a:schemeClr val="accent2"/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graphicFrame>
        <p:nvGraphicFramePr>
          <p:cNvPr id="25603" name="Object 3"/>
          <p:cNvGraphicFramePr>
            <a:graphicFrameLocks noChangeAspect="1"/>
          </p:cNvGraphicFramePr>
          <p:nvPr>
            <p:extLst/>
          </p:nvPr>
        </p:nvGraphicFramePr>
        <p:xfrm>
          <a:off x="2833687" y="1198256"/>
          <a:ext cx="6767513" cy="1296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1" name="Уравнение" r:id="rId3" imgW="1193760" imgH="228600" progId="Equation.3">
                  <p:embed/>
                </p:oleObj>
              </mc:Choice>
              <mc:Fallback>
                <p:oleObj name="Уравнение" r:id="rId3" imgW="1193760" imgH="228600" progId="Equation.3">
                  <p:embed/>
                  <p:pic>
                    <p:nvPicPr>
                      <p:cNvPr id="2560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3687" y="1198256"/>
                        <a:ext cx="6767513" cy="1296988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CC66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5" name="Object 5"/>
          <p:cNvGraphicFramePr>
            <a:graphicFrameLocks noChangeAspect="1"/>
          </p:cNvGraphicFramePr>
          <p:nvPr/>
        </p:nvGraphicFramePr>
        <p:xfrm>
          <a:off x="3287713" y="3427413"/>
          <a:ext cx="2303462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2" name="Формула" r:id="rId5" imgW="660240" imgH="203040" progId="Equation.3">
                  <p:embed/>
                </p:oleObj>
              </mc:Choice>
              <mc:Fallback>
                <p:oleObj name="Формула" r:id="rId5" imgW="660240" imgH="203040" progId="Equation.3">
                  <p:embed/>
                  <p:pic>
                    <p:nvPicPr>
                      <p:cNvPr id="2560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7713" y="3427413"/>
                        <a:ext cx="2303462" cy="711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6" name="Object 6"/>
          <p:cNvGraphicFramePr>
            <a:graphicFrameLocks noChangeAspect="1"/>
          </p:cNvGraphicFramePr>
          <p:nvPr/>
        </p:nvGraphicFramePr>
        <p:xfrm>
          <a:off x="3359151" y="4221164"/>
          <a:ext cx="2232025" cy="687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3" name="Формула" r:id="rId7" imgW="660240" imgH="203040" progId="Equation.3">
                  <p:embed/>
                </p:oleObj>
              </mc:Choice>
              <mc:Fallback>
                <p:oleObj name="Формула" r:id="rId7" imgW="660240" imgH="203040" progId="Equation.3">
                  <p:embed/>
                  <p:pic>
                    <p:nvPicPr>
                      <p:cNvPr id="2560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9151" y="4221164"/>
                        <a:ext cx="2232025" cy="687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7" name="Object 7"/>
          <p:cNvGraphicFramePr>
            <a:graphicFrameLocks noChangeAspect="1"/>
          </p:cNvGraphicFramePr>
          <p:nvPr/>
        </p:nvGraphicFramePr>
        <p:xfrm>
          <a:off x="3317876" y="5013325"/>
          <a:ext cx="2373313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4" name="Формула" r:id="rId9" imgW="736560" imgH="203040" progId="Equation.3">
                  <p:embed/>
                </p:oleObj>
              </mc:Choice>
              <mc:Fallback>
                <p:oleObj name="Формула" r:id="rId9" imgW="736560" imgH="203040" progId="Equation.3">
                  <p:embed/>
                  <p:pic>
                    <p:nvPicPr>
                      <p:cNvPr id="2560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7876" y="5013325"/>
                        <a:ext cx="2373313" cy="654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8" name="Object 8"/>
          <p:cNvGraphicFramePr>
            <a:graphicFrameLocks noChangeAspect="1"/>
          </p:cNvGraphicFramePr>
          <p:nvPr/>
        </p:nvGraphicFramePr>
        <p:xfrm>
          <a:off x="3359150" y="5830888"/>
          <a:ext cx="2160588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5" name="Формула" r:id="rId11" imgW="571320" imgH="203040" progId="Equation.3">
                  <p:embed/>
                </p:oleObj>
              </mc:Choice>
              <mc:Fallback>
                <p:oleObj name="Формула" r:id="rId11" imgW="571320" imgH="203040" progId="Equation.3">
                  <p:embed/>
                  <p:pic>
                    <p:nvPicPr>
                      <p:cNvPr id="25608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9150" y="5830888"/>
                        <a:ext cx="2160588" cy="692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5609" name="Picture 9" descr="AG00317_"/>
          <p:cNvPicPr>
            <a:picLocks noChangeAspect="1" noChangeArrowheads="1" noCrop="1"/>
          </p:cNvPicPr>
          <p:nvPr/>
        </p:nvPicPr>
        <p:blipFill>
          <a:blip r:embed="rId13">
            <a:lum bright="-12000" contrast="42000"/>
          </a:blip>
          <a:srcRect/>
          <a:stretch>
            <a:fillRect/>
          </a:stretch>
        </p:blipFill>
        <p:spPr bwMode="auto">
          <a:xfrm>
            <a:off x="9114291" y="3149955"/>
            <a:ext cx="2626265" cy="3373083"/>
          </a:xfrm>
          <a:prstGeom prst="rect">
            <a:avLst/>
          </a:prstGeom>
          <a:noFill/>
        </p:spPr>
      </p:pic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5591176" y="3357564"/>
            <a:ext cx="13684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2,997</a:t>
            </a:r>
          </a:p>
        </p:txBody>
      </p:sp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5664201" y="4076701"/>
            <a:ext cx="13684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2,997</a:t>
            </a:r>
          </a:p>
        </p:txBody>
      </p: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5735639" y="4868864"/>
            <a:ext cx="18002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0,2997</a:t>
            </a:r>
          </a:p>
        </p:txBody>
      </p:sp>
      <p:sp>
        <p:nvSpPr>
          <p:cNvPr id="25613" name="Text Box 13"/>
          <p:cNvSpPr txBox="1">
            <a:spLocks noChangeArrowheads="1"/>
          </p:cNvSpPr>
          <p:nvPr/>
        </p:nvSpPr>
        <p:spPr bwMode="auto">
          <a:xfrm>
            <a:off x="5533230" y="5743576"/>
            <a:ext cx="13684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29,97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5428" y="2801464"/>
            <a:ext cx="853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Об</a:t>
            </a:r>
            <a:r>
              <a:rPr kumimoji="0" lang="uk-UA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числіть: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31925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5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56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56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25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10" grpId="0"/>
      <p:bldP spid="25611" grpId="0"/>
      <p:bldP spid="25612" grpId="0"/>
      <p:bldP spid="256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7721660"/>
              </p:ext>
            </p:extLst>
          </p:nvPr>
        </p:nvGraphicFramePr>
        <p:xfrm>
          <a:off x="5233204" y="994844"/>
          <a:ext cx="3090813" cy="54586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8" name="Формула" r:id="rId3" imgW="838080" imgH="1803240" progId="Equation.3">
                  <p:embed/>
                </p:oleObj>
              </mc:Choice>
              <mc:Fallback>
                <p:oleObj name="Формула" r:id="rId3" imgW="838080" imgH="1803240" progId="Equation.3">
                  <p:embed/>
                  <p:pic>
                    <p:nvPicPr>
                      <p:cNvPr id="2355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3204" y="994844"/>
                        <a:ext cx="3090813" cy="5458609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906958"/>
              </p:ext>
            </p:extLst>
          </p:nvPr>
        </p:nvGraphicFramePr>
        <p:xfrm>
          <a:off x="728629" y="1149709"/>
          <a:ext cx="2158998" cy="5405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9" name="Уравнение" r:id="rId5" imgW="558720" imgH="1574640" progId="Equation.3">
                  <p:embed/>
                </p:oleObj>
              </mc:Choice>
              <mc:Fallback>
                <p:oleObj name="Уравнение" r:id="rId5" imgW="558720" imgH="1574640" progId="Equation.3">
                  <p:embed/>
                  <p:pic>
                    <p:nvPicPr>
                      <p:cNvPr id="2355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8629" y="1149709"/>
                        <a:ext cx="2158998" cy="54053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2566988" y="1149709"/>
            <a:ext cx="118903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 sz="3600" b="1" dirty="0">
                <a:solidFill>
                  <a:srgbClr val="990000"/>
                </a:solidFill>
                <a:latin typeface="Times New Roman" pitchFamily="18" charset="0"/>
              </a:rPr>
              <a:t>1,8</a:t>
            </a:r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2569908" y="1871100"/>
            <a:ext cx="111309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 sz="3600" b="1" dirty="0">
                <a:solidFill>
                  <a:srgbClr val="990000"/>
                </a:solidFill>
                <a:latin typeface="Times New Roman" pitchFamily="18" charset="0"/>
              </a:rPr>
              <a:t>3,6</a:t>
            </a:r>
          </a:p>
        </p:txBody>
      </p:sp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2564736" y="2747094"/>
            <a:ext cx="180219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 sz="3600" b="1" dirty="0" smtClean="0">
                <a:solidFill>
                  <a:srgbClr val="990000"/>
                </a:solidFill>
                <a:latin typeface="Times New Roman" pitchFamily="18" charset="0"/>
              </a:rPr>
              <a:t>4, </a:t>
            </a:r>
            <a:r>
              <a:rPr lang="ru-RU" sz="3600" b="1" dirty="0" smtClean="0">
                <a:latin typeface="Times New Roman" pitchFamily="18" charset="0"/>
              </a:rPr>
              <a:t>0 = 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</a:rPr>
              <a:t>4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23561" name="Text Box 9"/>
          <p:cNvSpPr txBox="1">
            <a:spLocks noChangeArrowheads="1"/>
          </p:cNvSpPr>
          <p:nvPr/>
        </p:nvSpPr>
        <p:spPr bwMode="auto">
          <a:xfrm>
            <a:off x="2421400" y="3468485"/>
            <a:ext cx="171472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 sz="3600" b="1" dirty="0" smtClean="0">
                <a:solidFill>
                  <a:srgbClr val="990000"/>
                </a:solidFill>
                <a:latin typeface="Times New Roman" pitchFamily="18" charset="0"/>
              </a:rPr>
              <a:t>6, </a:t>
            </a:r>
            <a:r>
              <a:rPr lang="ru-RU" sz="3600" b="1" dirty="0" smtClean="0">
                <a:latin typeface="Times New Roman" pitchFamily="18" charset="0"/>
              </a:rPr>
              <a:t>0 = 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</a:rPr>
              <a:t>6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23562" name="Text Box 10"/>
          <p:cNvSpPr txBox="1">
            <a:spLocks noChangeArrowheads="1"/>
          </p:cNvSpPr>
          <p:nvPr/>
        </p:nvSpPr>
        <p:spPr bwMode="auto">
          <a:xfrm>
            <a:off x="2515371" y="4284088"/>
            <a:ext cx="116763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 sz="3600" b="1" dirty="0">
                <a:solidFill>
                  <a:srgbClr val="990000"/>
                </a:solidFill>
                <a:latin typeface="Times New Roman" pitchFamily="18" charset="0"/>
              </a:rPr>
              <a:t>7,5</a:t>
            </a:r>
          </a:p>
        </p:txBody>
      </p:sp>
      <p:sp>
        <p:nvSpPr>
          <p:cNvPr id="23563" name="Text Box 11"/>
          <p:cNvSpPr txBox="1">
            <a:spLocks noChangeArrowheads="1"/>
          </p:cNvSpPr>
          <p:nvPr/>
        </p:nvSpPr>
        <p:spPr bwMode="auto">
          <a:xfrm>
            <a:off x="2713153" y="5065870"/>
            <a:ext cx="172467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 sz="3600" b="1" dirty="0" smtClean="0">
                <a:solidFill>
                  <a:srgbClr val="990000"/>
                </a:solidFill>
                <a:latin typeface="Times New Roman" pitchFamily="18" charset="0"/>
              </a:rPr>
              <a:t>9,0 = 9</a:t>
            </a:r>
            <a:endParaRPr lang="ru-RU" sz="3600" b="1" dirty="0">
              <a:solidFill>
                <a:srgbClr val="990000"/>
              </a:solidFill>
              <a:latin typeface="Times New Roman" pitchFamily="18" charset="0"/>
            </a:endParaRPr>
          </a:p>
        </p:txBody>
      </p:sp>
      <p:sp>
        <p:nvSpPr>
          <p:cNvPr id="23564" name="Text Box 12"/>
          <p:cNvSpPr txBox="1">
            <a:spLocks noChangeArrowheads="1"/>
          </p:cNvSpPr>
          <p:nvPr/>
        </p:nvSpPr>
        <p:spPr bwMode="auto">
          <a:xfrm>
            <a:off x="2494757" y="5796906"/>
            <a:ext cx="148994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 sz="3600" b="1" dirty="0" smtClean="0">
                <a:solidFill>
                  <a:srgbClr val="990000"/>
                </a:solidFill>
                <a:latin typeface="Times New Roman" pitchFamily="18" charset="0"/>
              </a:rPr>
              <a:t>6,0 = 6</a:t>
            </a:r>
            <a:endParaRPr lang="ru-RU" sz="3600" b="1" dirty="0">
              <a:solidFill>
                <a:srgbClr val="990000"/>
              </a:solidFill>
              <a:latin typeface="Times New Roman" pitchFamily="18" charset="0"/>
            </a:endParaRPr>
          </a:p>
        </p:txBody>
      </p:sp>
      <p:sp>
        <p:nvSpPr>
          <p:cNvPr id="23565" name="Text Box 13"/>
          <p:cNvSpPr txBox="1">
            <a:spLocks noChangeArrowheads="1"/>
          </p:cNvSpPr>
          <p:nvPr/>
        </p:nvSpPr>
        <p:spPr bwMode="auto">
          <a:xfrm>
            <a:off x="7524988" y="940268"/>
            <a:ext cx="189153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 sz="3600" b="1" dirty="0">
                <a:solidFill>
                  <a:srgbClr val="990000"/>
                </a:solidFill>
                <a:latin typeface="Times New Roman" pitchFamily="18" charset="0"/>
              </a:rPr>
              <a:t>0,045</a:t>
            </a:r>
          </a:p>
        </p:txBody>
      </p:sp>
      <p:sp>
        <p:nvSpPr>
          <p:cNvPr id="23566" name="Text Box 14"/>
          <p:cNvSpPr txBox="1">
            <a:spLocks noChangeArrowheads="1"/>
          </p:cNvSpPr>
          <p:nvPr/>
        </p:nvSpPr>
        <p:spPr bwMode="auto">
          <a:xfrm>
            <a:off x="7379494" y="1667515"/>
            <a:ext cx="100806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 sz="3600" b="1" dirty="0">
                <a:solidFill>
                  <a:srgbClr val="990000"/>
                </a:solidFill>
                <a:latin typeface="Times New Roman" pitchFamily="18" charset="0"/>
              </a:rPr>
              <a:t>0,08</a:t>
            </a:r>
          </a:p>
        </p:txBody>
      </p:sp>
      <p:sp>
        <p:nvSpPr>
          <p:cNvPr id="23567" name="Text Box 15"/>
          <p:cNvSpPr txBox="1">
            <a:spLocks noChangeArrowheads="1"/>
          </p:cNvSpPr>
          <p:nvPr/>
        </p:nvSpPr>
        <p:spPr bwMode="auto">
          <a:xfrm>
            <a:off x="7883525" y="3023241"/>
            <a:ext cx="151288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 sz="3600" b="1" dirty="0" smtClean="0">
                <a:solidFill>
                  <a:srgbClr val="990000"/>
                </a:solidFill>
                <a:latin typeface="Times New Roman" pitchFamily="18" charset="0"/>
              </a:rPr>
              <a:t>0,001</a:t>
            </a:r>
            <a:r>
              <a:rPr lang="ru-RU" sz="3600" b="1" dirty="0" smtClean="0">
                <a:latin typeface="Times New Roman" pitchFamily="18" charset="0"/>
              </a:rPr>
              <a:t>0</a:t>
            </a:r>
            <a:endParaRPr lang="ru-RU" sz="3600" b="1" dirty="0">
              <a:latin typeface="Times New Roman" pitchFamily="18" charset="0"/>
            </a:endParaRPr>
          </a:p>
        </p:txBody>
      </p:sp>
      <p:sp>
        <p:nvSpPr>
          <p:cNvPr id="23568" name="Text Box 16"/>
          <p:cNvSpPr txBox="1">
            <a:spLocks noChangeArrowheads="1"/>
          </p:cNvSpPr>
          <p:nvPr/>
        </p:nvSpPr>
        <p:spPr bwMode="auto">
          <a:xfrm>
            <a:off x="7176244" y="2313846"/>
            <a:ext cx="100806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 sz="3600" b="1" dirty="0" smtClean="0">
                <a:solidFill>
                  <a:srgbClr val="990000"/>
                </a:solidFill>
                <a:latin typeface="Times New Roman" pitchFamily="18" charset="0"/>
              </a:rPr>
              <a:t>0,99</a:t>
            </a:r>
            <a:endParaRPr lang="ru-RU" sz="3600" b="1" dirty="0">
              <a:solidFill>
                <a:srgbClr val="990000"/>
              </a:solidFill>
              <a:latin typeface="Times New Roman" pitchFamily="18" charset="0"/>
            </a:endParaRPr>
          </a:p>
        </p:txBody>
      </p:sp>
      <p:sp>
        <p:nvSpPr>
          <p:cNvPr id="23569" name="Text Box 17"/>
          <p:cNvSpPr txBox="1">
            <a:spLocks noChangeArrowheads="1"/>
          </p:cNvSpPr>
          <p:nvPr/>
        </p:nvSpPr>
        <p:spPr bwMode="auto">
          <a:xfrm>
            <a:off x="7859712" y="3750488"/>
            <a:ext cx="15113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 sz="3600" b="1" dirty="0">
                <a:solidFill>
                  <a:srgbClr val="990000"/>
                </a:solidFill>
                <a:latin typeface="Times New Roman" pitchFamily="18" charset="0"/>
              </a:rPr>
              <a:t>0,0088</a:t>
            </a:r>
          </a:p>
        </p:txBody>
      </p:sp>
      <p:sp>
        <p:nvSpPr>
          <p:cNvPr id="23570" name="Text Box 18"/>
          <p:cNvSpPr txBox="1">
            <a:spLocks noChangeArrowheads="1"/>
          </p:cNvSpPr>
          <p:nvPr/>
        </p:nvSpPr>
        <p:spPr bwMode="auto">
          <a:xfrm>
            <a:off x="7624616" y="4404624"/>
            <a:ext cx="122396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 sz="3600" b="1" dirty="0">
                <a:solidFill>
                  <a:srgbClr val="990000"/>
                </a:solidFill>
                <a:latin typeface="Times New Roman" pitchFamily="18" charset="0"/>
              </a:rPr>
              <a:t>0,105</a:t>
            </a:r>
          </a:p>
        </p:txBody>
      </p:sp>
      <p:sp>
        <p:nvSpPr>
          <p:cNvPr id="23571" name="Text Box 19"/>
          <p:cNvSpPr txBox="1">
            <a:spLocks noChangeArrowheads="1"/>
          </p:cNvSpPr>
          <p:nvPr/>
        </p:nvSpPr>
        <p:spPr bwMode="auto">
          <a:xfrm>
            <a:off x="7871839" y="5114019"/>
            <a:ext cx="184702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 sz="3600" b="1" dirty="0">
                <a:solidFill>
                  <a:srgbClr val="990000"/>
                </a:solidFill>
                <a:latin typeface="Times New Roman" pitchFamily="18" charset="0"/>
              </a:rPr>
              <a:t>0,0082</a:t>
            </a:r>
          </a:p>
        </p:txBody>
      </p:sp>
      <p:sp>
        <p:nvSpPr>
          <p:cNvPr id="23572" name="Text Box 20"/>
          <p:cNvSpPr txBox="1">
            <a:spLocks noChangeArrowheads="1"/>
          </p:cNvSpPr>
          <p:nvPr/>
        </p:nvSpPr>
        <p:spPr bwMode="auto">
          <a:xfrm>
            <a:off x="8184307" y="5796906"/>
            <a:ext cx="210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 sz="3600" b="1" dirty="0">
                <a:solidFill>
                  <a:srgbClr val="990000"/>
                </a:solidFill>
                <a:latin typeface="Times New Roman" pitchFamily="18" charset="0"/>
              </a:rPr>
              <a:t>0,0006</a:t>
            </a:r>
            <a:r>
              <a:rPr lang="ru-RU" sz="3600" b="1" dirty="0">
                <a:latin typeface="Times New Roman" pitchFamily="18" charset="0"/>
              </a:rPr>
              <a:t>0</a:t>
            </a: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683002" y="0"/>
            <a:ext cx="4932360" cy="1377158"/>
          </a:xfrm>
        </p:spPr>
        <p:txBody>
          <a:bodyPr>
            <a:normAutofit/>
          </a:bodyPr>
          <a:lstStyle/>
          <a:p>
            <a:r>
              <a:rPr lang="uk-UA" sz="4000" b="1" dirty="0" smtClean="0">
                <a:solidFill>
                  <a:schemeClr val="accent2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МНОЖИМО УСНО  </a:t>
            </a:r>
            <a:endParaRPr lang="ru-RU" sz="4000" b="1" dirty="0">
              <a:solidFill>
                <a:schemeClr val="accent2"/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pic>
        <p:nvPicPr>
          <p:cNvPr id="22" name="Picture 9" descr="AG00317_"/>
          <p:cNvPicPr>
            <a:picLocks noChangeAspect="1" noChangeArrowheads="1" noCrop="1"/>
          </p:cNvPicPr>
          <p:nvPr/>
        </p:nvPicPr>
        <p:blipFill>
          <a:blip r:embed="rId7">
            <a:lum bright="-12000" contrast="42000"/>
          </a:blip>
          <a:srcRect/>
          <a:stretch>
            <a:fillRect/>
          </a:stretch>
        </p:blipFill>
        <p:spPr bwMode="auto">
          <a:xfrm>
            <a:off x="9440577" y="1502019"/>
            <a:ext cx="2626265" cy="337308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7975089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3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3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3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3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3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3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3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3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3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3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3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3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8" grpId="0"/>
      <p:bldP spid="23559" grpId="0"/>
      <p:bldP spid="23560" grpId="0"/>
      <p:bldP spid="23561" grpId="0"/>
      <p:bldP spid="23562" grpId="0"/>
      <p:bldP spid="23563" grpId="0"/>
      <p:bldP spid="23564" grpId="0"/>
      <p:bldP spid="23565" grpId="0"/>
      <p:bldP spid="23566" grpId="0"/>
      <p:bldP spid="23567" grpId="0"/>
      <p:bldP spid="23568" grpId="0"/>
      <p:bldP spid="23569" grpId="0"/>
      <p:bldP spid="23570" grpId="0"/>
      <p:bldP spid="23571" grpId="0"/>
      <p:bldP spid="2357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265471" y="303822"/>
            <a:ext cx="11798710" cy="61555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/>
            <a:r>
              <a:rPr lang="uk-UA" sz="4000" b="1" dirty="0" smtClean="0">
                <a:solidFill>
                  <a:schemeClr val="accent2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МНОЖЕННЯ ПИСЬМОВО (У СТОВПЧИК)</a:t>
            </a:r>
            <a:endParaRPr lang="ru-RU" sz="4000" b="1" dirty="0">
              <a:solidFill>
                <a:schemeClr val="accent2"/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grpSp>
        <p:nvGrpSpPr>
          <p:cNvPr id="2" name="Group 475"/>
          <p:cNvGrpSpPr>
            <a:grpSpLocks/>
          </p:cNvGrpSpPr>
          <p:nvPr/>
        </p:nvGrpSpPr>
        <p:grpSpPr bwMode="auto">
          <a:xfrm>
            <a:off x="7751764" y="873125"/>
            <a:ext cx="2376487" cy="1390650"/>
            <a:chOff x="3923" y="1003"/>
            <a:chExt cx="1497" cy="876"/>
          </a:xfrm>
        </p:grpSpPr>
        <p:sp>
          <p:nvSpPr>
            <p:cNvPr id="7573" name="Text Box 405"/>
            <p:cNvSpPr txBox="1">
              <a:spLocks noChangeArrowheads="1"/>
            </p:cNvSpPr>
            <p:nvPr/>
          </p:nvSpPr>
          <p:spPr bwMode="auto">
            <a:xfrm>
              <a:off x="5080" y="1003"/>
              <a:ext cx="340" cy="86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0" tIns="0" rIns="0" bIns="0" anchorCtr="1">
              <a:spAutoFit/>
            </a:bodyPr>
            <a:lstStyle/>
            <a:p>
              <a:r>
                <a:rPr lang="ru-RU" sz="9000"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7574" name="Text Box 406"/>
            <p:cNvSpPr txBox="1">
              <a:spLocks noChangeArrowheads="1"/>
            </p:cNvSpPr>
            <p:nvPr/>
          </p:nvSpPr>
          <p:spPr bwMode="auto">
            <a:xfrm>
              <a:off x="4672" y="1003"/>
              <a:ext cx="340" cy="86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0" tIns="0" rIns="0" bIns="0" anchorCtr="1">
              <a:spAutoFit/>
            </a:bodyPr>
            <a:lstStyle/>
            <a:p>
              <a:r>
                <a:rPr lang="ru-RU" sz="900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7575" name="Text Box 407"/>
            <p:cNvSpPr txBox="1">
              <a:spLocks noChangeArrowheads="1"/>
            </p:cNvSpPr>
            <p:nvPr/>
          </p:nvSpPr>
          <p:spPr bwMode="auto">
            <a:xfrm>
              <a:off x="4309" y="1003"/>
              <a:ext cx="340" cy="86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0" tIns="0" rIns="0" bIns="0" anchorCtr="1">
              <a:spAutoFit/>
            </a:bodyPr>
            <a:lstStyle/>
            <a:p>
              <a:r>
                <a:rPr lang="ru-RU" sz="90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7576" name="Text Box 408"/>
            <p:cNvSpPr txBox="1">
              <a:spLocks noChangeArrowheads="1"/>
            </p:cNvSpPr>
            <p:nvPr/>
          </p:nvSpPr>
          <p:spPr bwMode="auto">
            <a:xfrm>
              <a:off x="3923" y="1003"/>
              <a:ext cx="340" cy="86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0" tIns="0" rIns="0" bIns="0" anchorCtr="1">
              <a:spAutoFit/>
            </a:bodyPr>
            <a:lstStyle/>
            <a:p>
              <a:r>
                <a:rPr lang="ru-RU" sz="900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7591" name="Text Box 423"/>
            <p:cNvSpPr txBox="1">
              <a:spLocks noChangeArrowheads="1"/>
            </p:cNvSpPr>
            <p:nvPr/>
          </p:nvSpPr>
          <p:spPr bwMode="auto">
            <a:xfrm>
              <a:off x="4059" y="1207"/>
              <a:ext cx="340" cy="67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0" tIns="0" rIns="0" bIns="0" anchorCtr="1">
              <a:spAutoFit/>
            </a:bodyPr>
            <a:lstStyle/>
            <a:p>
              <a:r>
                <a:rPr lang="ru-RU" sz="7000" dirty="0">
                  <a:latin typeface="Times New Roman" pitchFamily="18" charset="0"/>
                </a:rPr>
                <a:t>,</a:t>
              </a:r>
            </a:p>
          </p:txBody>
        </p:sp>
      </p:grpSp>
      <p:grpSp>
        <p:nvGrpSpPr>
          <p:cNvPr id="3" name="Group 657"/>
          <p:cNvGrpSpPr>
            <a:grpSpLocks/>
          </p:cNvGrpSpPr>
          <p:nvPr/>
        </p:nvGrpSpPr>
        <p:grpSpPr bwMode="auto">
          <a:xfrm>
            <a:off x="8975726" y="1881188"/>
            <a:ext cx="1116013" cy="1427162"/>
            <a:chOff x="4309" y="1207"/>
            <a:chExt cx="703" cy="899"/>
          </a:xfrm>
        </p:grpSpPr>
        <p:sp>
          <p:nvSpPr>
            <p:cNvPr id="7578" name="Text Box 410"/>
            <p:cNvSpPr txBox="1">
              <a:spLocks noChangeArrowheads="1"/>
            </p:cNvSpPr>
            <p:nvPr/>
          </p:nvSpPr>
          <p:spPr bwMode="auto">
            <a:xfrm>
              <a:off x="4672" y="1207"/>
              <a:ext cx="340" cy="86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0" tIns="0" rIns="0" bIns="0" anchorCtr="1">
              <a:spAutoFit/>
            </a:bodyPr>
            <a:lstStyle/>
            <a:p>
              <a:r>
                <a:rPr lang="ru-RU" sz="9000" dirty="0">
                  <a:latin typeface="Times New Roman" pitchFamily="18" charset="0"/>
                </a:rPr>
                <a:t>4</a:t>
              </a:r>
            </a:p>
          </p:txBody>
        </p:sp>
        <p:sp>
          <p:nvSpPr>
            <p:cNvPr id="7583" name="Text Box 415"/>
            <p:cNvSpPr txBox="1">
              <a:spLocks noChangeArrowheads="1"/>
            </p:cNvSpPr>
            <p:nvPr/>
          </p:nvSpPr>
          <p:spPr bwMode="auto">
            <a:xfrm>
              <a:off x="4309" y="1207"/>
              <a:ext cx="340" cy="86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0" tIns="0" rIns="0" bIns="0" anchorCtr="1">
              <a:spAutoFit/>
            </a:bodyPr>
            <a:lstStyle/>
            <a:p>
              <a:r>
                <a:rPr lang="ru-RU" sz="90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7592" name="Text Box 424"/>
            <p:cNvSpPr txBox="1">
              <a:spLocks noChangeArrowheads="1"/>
            </p:cNvSpPr>
            <p:nvPr/>
          </p:nvSpPr>
          <p:spPr bwMode="auto">
            <a:xfrm>
              <a:off x="4490" y="1434"/>
              <a:ext cx="340" cy="67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0" tIns="0" rIns="0" bIns="0" anchorCtr="1">
              <a:spAutoFit/>
            </a:bodyPr>
            <a:lstStyle/>
            <a:p>
              <a:r>
                <a:rPr lang="ru-RU" sz="7000">
                  <a:latin typeface="Times New Roman" pitchFamily="18" charset="0"/>
                </a:rPr>
                <a:t>,</a:t>
              </a:r>
            </a:p>
          </p:txBody>
        </p:sp>
      </p:grpSp>
      <p:grpSp>
        <p:nvGrpSpPr>
          <p:cNvPr id="4" name="Group 673"/>
          <p:cNvGrpSpPr>
            <a:grpSpLocks/>
          </p:cNvGrpSpPr>
          <p:nvPr/>
        </p:nvGrpSpPr>
        <p:grpSpPr bwMode="auto">
          <a:xfrm>
            <a:off x="7177088" y="5084763"/>
            <a:ext cx="2951162" cy="1371600"/>
            <a:chOff x="3561" y="3203"/>
            <a:chExt cx="1859" cy="864"/>
          </a:xfrm>
        </p:grpSpPr>
        <p:sp>
          <p:nvSpPr>
            <p:cNvPr id="7584" name="Text Box 416"/>
            <p:cNvSpPr txBox="1">
              <a:spLocks noChangeArrowheads="1"/>
            </p:cNvSpPr>
            <p:nvPr/>
          </p:nvSpPr>
          <p:spPr bwMode="auto">
            <a:xfrm>
              <a:off x="5080" y="3203"/>
              <a:ext cx="340" cy="86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0" tIns="0" rIns="0" bIns="0" anchorCtr="1">
              <a:spAutoFit/>
            </a:bodyPr>
            <a:lstStyle/>
            <a:p>
              <a:r>
                <a:rPr lang="ru-RU" sz="90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7585" name="Text Box 417"/>
            <p:cNvSpPr txBox="1">
              <a:spLocks noChangeArrowheads="1"/>
            </p:cNvSpPr>
            <p:nvPr/>
          </p:nvSpPr>
          <p:spPr bwMode="auto">
            <a:xfrm>
              <a:off x="4695" y="3203"/>
              <a:ext cx="340" cy="86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0" tIns="0" rIns="0" bIns="0" anchorCtr="1">
              <a:spAutoFit/>
            </a:bodyPr>
            <a:lstStyle/>
            <a:p>
              <a:r>
                <a:rPr lang="ru-RU" sz="900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7586" name="Text Box 418"/>
            <p:cNvSpPr txBox="1">
              <a:spLocks noChangeArrowheads="1"/>
            </p:cNvSpPr>
            <p:nvPr/>
          </p:nvSpPr>
          <p:spPr bwMode="auto">
            <a:xfrm>
              <a:off x="4332" y="3203"/>
              <a:ext cx="340" cy="86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0" tIns="0" rIns="0" bIns="0" anchorCtr="1">
              <a:spAutoFit/>
            </a:bodyPr>
            <a:lstStyle/>
            <a:p>
              <a:r>
                <a:rPr lang="ru-RU" sz="900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7587" name="Text Box 419"/>
            <p:cNvSpPr txBox="1">
              <a:spLocks noChangeArrowheads="1"/>
            </p:cNvSpPr>
            <p:nvPr/>
          </p:nvSpPr>
          <p:spPr bwMode="auto">
            <a:xfrm>
              <a:off x="3946" y="3203"/>
              <a:ext cx="340" cy="86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0" tIns="0" rIns="0" bIns="0" anchorCtr="1">
              <a:spAutoFit/>
            </a:bodyPr>
            <a:lstStyle/>
            <a:p>
              <a:r>
                <a:rPr lang="ru-RU" sz="9000">
                  <a:latin typeface="Times New Roman" pitchFamily="18" charset="0"/>
                </a:rPr>
                <a:t>9</a:t>
              </a:r>
            </a:p>
          </p:txBody>
        </p:sp>
        <p:sp>
          <p:nvSpPr>
            <p:cNvPr id="7588" name="Text Box 420"/>
            <p:cNvSpPr txBox="1">
              <a:spLocks noChangeArrowheads="1"/>
            </p:cNvSpPr>
            <p:nvPr/>
          </p:nvSpPr>
          <p:spPr bwMode="auto">
            <a:xfrm>
              <a:off x="3561" y="3203"/>
              <a:ext cx="340" cy="86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0" tIns="0" rIns="0" bIns="0" anchorCtr="1">
              <a:spAutoFit/>
            </a:bodyPr>
            <a:lstStyle/>
            <a:p>
              <a:r>
                <a:rPr lang="ru-RU" sz="9000">
                  <a:latin typeface="Times New Roman" pitchFamily="18" charset="0"/>
                </a:rPr>
                <a:t>2</a:t>
              </a:r>
            </a:p>
          </p:txBody>
        </p:sp>
      </p:grpSp>
      <p:sp>
        <p:nvSpPr>
          <p:cNvPr id="7593" name="Text Box 425"/>
          <p:cNvSpPr txBox="1">
            <a:spLocks noChangeArrowheads="1"/>
          </p:cNvSpPr>
          <p:nvPr/>
        </p:nvSpPr>
        <p:spPr bwMode="auto">
          <a:xfrm>
            <a:off x="7427913" y="5445125"/>
            <a:ext cx="539750" cy="1066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Ctr="1">
            <a:spAutoFit/>
          </a:bodyPr>
          <a:lstStyle/>
          <a:p>
            <a:r>
              <a:rPr lang="ru-RU" sz="7000">
                <a:latin typeface="Times New Roman" pitchFamily="18" charset="0"/>
              </a:rPr>
              <a:t>,</a:t>
            </a:r>
          </a:p>
        </p:txBody>
      </p:sp>
      <p:sp>
        <p:nvSpPr>
          <p:cNvPr id="7594" name="Text Box 426"/>
          <p:cNvSpPr txBox="1">
            <a:spLocks noChangeArrowheads="1"/>
          </p:cNvSpPr>
          <p:nvPr/>
        </p:nvSpPr>
        <p:spPr bwMode="auto">
          <a:xfrm>
            <a:off x="7175500" y="1665288"/>
            <a:ext cx="53975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Ctr="1">
            <a:spAutoFit/>
          </a:bodyPr>
          <a:lstStyle/>
          <a:p>
            <a:r>
              <a:rPr lang="ru-RU" sz="5000">
                <a:latin typeface="Tahoma" pitchFamily="34" charset="0"/>
              </a:rPr>
              <a:t>х</a:t>
            </a:r>
          </a:p>
        </p:txBody>
      </p:sp>
      <p:sp>
        <p:nvSpPr>
          <p:cNvPr id="7595" name="Arc 427"/>
          <p:cNvSpPr>
            <a:spLocks/>
          </p:cNvSpPr>
          <p:nvPr/>
        </p:nvSpPr>
        <p:spPr bwMode="auto">
          <a:xfrm flipV="1">
            <a:off x="8364538" y="1940333"/>
            <a:ext cx="1763712" cy="276999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16 w 43200"/>
              <a:gd name="T1" fmla="*/ 22436 h 22436"/>
              <a:gd name="T2" fmla="*/ 43200 w 43200"/>
              <a:gd name="T3" fmla="*/ 21600 h 22436"/>
              <a:gd name="T4" fmla="*/ 21600 w 43200"/>
              <a:gd name="T5" fmla="*/ 21600 h 22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2436" fill="none" extrusionOk="0">
                <a:moveTo>
                  <a:pt x="16" y="22435"/>
                </a:moveTo>
                <a:cubicBezTo>
                  <a:pt x="5" y="22157"/>
                  <a:pt x="0" y="21878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</a:path>
              <a:path w="43200" h="22436" stroke="0" extrusionOk="0">
                <a:moveTo>
                  <a:pt x="16" y="22435"/>
                </a:moveTo>
                <a:cubicBezTo>
                  <a:pt x="5" y="22157"/>
                  <a:pt x="0" y="21878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  <a:lnTo>
                  <a:pt x="2160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ru-RU"/>
          </a:p>
        </p:txBody>
      </p:sp>
      <p:sp>
        <p:nvSpPr>
          <p:cNvPr id="7596" name="Arc 428"/>
          <p:cNvSpPr>
            <a:spLocks/>
          </p:cNvSpPr>
          <p:nvPr/>
        </p:nvSpPr>
        <p:spPr bwMode="auto">
          <a:xfrm flipV="1">
            <a:off x="8364538" y="1940333"/>
            <a:ext cx="1763712" cy="276999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16 w 43200"/>
              <a:gd name="T1" fmla="*/ 22436 h 22436"/>
              <a:gd name="T2" fmla="*/ 43200 w 43200"/>
              <a:gd name="T3" fmla="*/ 21600 h 22436"/>
              <a:gd name="T4" fmla="*/ 21600 w 43200"/>
              <a:gd name="T5" fmla="*/ 21600 h 22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2436" fill="none" extrusionOk="0">
                <a:moveTo>
                  <a:pt x="16" y="22435"/>
                </a:moveTo>
                <a:cubicBezTo>
                  <a:pt x="5" y="22157"/>
                  <a:pt x="0" y="21878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</a:path>
              <a:path w="43200" h="22436" stroke="0" extrusionOk="0">
                <a:moveTo>
                  <a:pt x="16" y="22435"/>
                </a:moveTo>
                <a:cubicBezTo>
                  <a:pt x="5" y="22157"/>
                  <a:pt x="0" y="21878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  <a:lnTo>
                  <a:pt x="2160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ru-RU">
              <a:solidFill>
                <a:srgbClr val="FF0000"/>
              </a:solidFill>
            </a:endParaRPr>
          </a:p>
        </p:txBody>
      </p:sp>
      <p:sp>
        <p:nvSpPr>
          <p:cNvPr id="7597" name="Arc 429"/>
          <p:cNvSpPr>
            <a:spLocks/>
          </p:cNvSpPr>
          <p:nvPr/>
        </p:nvSpPr>
        <p:spPr bwMode="auto">
          <a:xfrm flipV="1">
            <a:off x="9659939" y="2912677"/>
            <a:ext cx="503237" cy="276999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16 w 43200"/>
              <a:gd name="T1" fmla="*/ 22436 h 22436"/>
              <a:gd name="T2" fmla="*/ 43200 w 43200"/>
              <a:gd name="T3" fmla="*/ 21600 h 22436"/>
              <a:gd name="T4" fmla="*/ 21600 w 43200"/>
              <a:gd name="T5" fmla="*/ 21600 h 22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2436" fill="none" extrusionOk="0">
                <a:moveTo>
                  <a:pt x="16" y="22435"/>
                </a:moveTo>
                <a:cubicBezTo>
                  <a:pt x="5" y="22157"/>
                  <a:pt x="0" y="21878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</a:path>
              <a:path w="43200" h="22436" stroke="0" extrusionOk="0">
                <a:moveTo>
                  <a:pt x="16" y="22435"/>
                </a:moveTo>
                <a:cubicBezTo>
                  <a:pt x="5" y="22157"/>
                  <a:pt x="0" y="21878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  <a:lnTo>
                  <a:pt x="21600" y="21600"/>
                </a:lnTo>
                <a:close/>
              </a:path>
            </a:pathLst>
          </a:custGeom>
          <a:noFill/>
          <a:ln w="101600" cmpd="tri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ru-RU"/>
          </a:p>
        </p:txBody>
      </p:sp>
      <p:sp>
        <p:nvSpPr>
          <p:cNvPr id="7646" name="Line 478"/>
          <p:cNvSpPr>
            <a:spLocks noChangeShapeType="1"/>
          </p:cNvSpPr>
          <p:nvPr/>
        </p:nvSpPr>
        <p:spPr bwMode="auto">
          <a:xfrm>
            <a:off x="7716839" y="3213100"/>
            <a:ext cx="24479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endParaRPr lang="ru-RU"/>
          </a:p>
        </p:txBody>
      </p:sp>
      <p:sp>
        <p:nvSpPr>
          <p:cNvPr id="7647" name="Text Box 479"/>
          <p:cNvSpPr txBox="1">
            <a:spLocks noChangeArrowheads="1"/>
          </p:cNvSpPr>
          <p:nvPr/>
        </p:nvSpPr>
        <p:spPr bwMode="auto">
          <a:xfrm>
            <a:off x="2424113" y="1773238"/>
            <a:ext cx="53975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Ctr="1">
            <a:spAutoFit/>
          </a:bodyPr>
          <a:lstStyle/>
          <a:p>
            <a:r>
              <a:rPr lang="ru-RU" sz="5000">
                <a:latin typeface="Tahoma" pitchFamily="34" charset="0"/>
              </a:rPr>
              <a:t>х</a:t>
            </a:r>
          </a:p>
        </p:txBody>
      </p:sp>
      <p:grpSp>
        <p:nvGrpSpPr>
          <p:cNvPr id="5" name="Group 486"/>
          <p:cNvGrpSpPr>
            <a:grpSpLocks/>
          </p:cNvGrpSpPr>
          <p:nvPr/>
        </p:nvGrpSpPr>
        <p:grpSpPr bwMode="auto">
          <a:xfrm>
            <a:off x="3071814" y="909638"/>
            <a:ext cx="1728787" cy="1390650"/>
            <a:chOff x="1315" y="1003"/>
            <a:chExt cx="1089" cy="876"/>
          </a:xfrm>
        </p:grpSpPr>
        <p:sp>
          <p:nvSpPr>
            <p:cNvPr id="7650" name="Text Box 482"/>
            <p:cNvSpPr txBox="1">
              <a:spLocks noChangeArrowheads="1"/>
            </p:cNvSpPr>
            <p:nvPr/>
          </p:nvSpPr>
          <p:spPr bwMode="auto">
            <a:xfrm>
              <a:off x="2064" y="1003"/>
              <a:ext cx="340" cy="86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0" tIns="0" rIns="0" bIns="0" anchorCtr="1">
              <a:spAutoFit/>
            </a:bodyPr>
            <a:lstStyle/>
            <a:p>
              <a:r>
                <a:rPr lang="uk-UA" sz="9000" dirty="0">
                  <a:latin typeface="Times New Roman" pitchFamily="18" charset="0"/>
                </a:rPr>
                <a:t>2</a:t>
              </a:r>
              <a:endParaRPr lang="ru-RU" sz="9000" dirty="0">
                <a:latin typeface="Times New Roman" pitchFamily="18" charset="0"/>
              </a:endParaRPr>
            </a:p>
          </p:txBody>
        </p:sp>
        <p:sp>
          <p:nvSpPr>
            <p:cNvPr id="7651" name="Text Box 483"/>
            <p:cNvSpPr txBox="1">
              <a:spLocks noChangeArrowheads="1"/>
            </p:cNvSpPr>
            <p:nvPr/>
          </p:nvSpPr>
          <p:spPr bwMode="auto">
            <a:xfrm>
              <a:off x="1701" y="1003"/>
              <a:ext cx="340" cy="86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0" tIns="0" rIns="0" bIns="0" anchorCtr="1">
              <a:spAutoFit/>
            </a:bodyPr>
            <a:lstStyle/>
            <a:p>
              <a:r>
                <a:rPr lang="ru-RU" sz="9000">
                  <a:latin typeface="Times New Roman" pitchFamily="18" charset="0"/>
                </a:rPr>
                <a:t>8</a:t>
              </a:r>
            </a:p>
          </p:txBody>
        </p:sp>
        <p:sp>
          <p:nvSpPr>
            <p:cNvPr id="7652" name="Text Box 484"/>
            <p:cNvSpPr txBox="1">
              <a:spLocks noChangeArrowheads="1"/>
            </p:cNvSpPr>
            <p:nvPr/>
          </p:nvSpPr>
          <p:spPr bwMode="auto">
            <a:xfrm>
              <a:off x="1315" y="1003"/>
              <a:ext cx="340" cy="86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0" tIns="0" rIns="0" bIns="0" anchorCtr="1">
              <a:spAutoFit/>
            </a:bodyPr>
            <a:lstStyle/>
            <a:p>
              <a:r>
                <a:rPr lang="ru-RU" sz="900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7653" name="Text Box 485"/>
            <p:cNvSpPr txBox="1">
              <a:spLocks noChangeArrowheads="1"/>
            </p:cNvSpPr>
            <p:nvPr/>
          </p:nvSpPr>
          <p:spPr bwMode="auto">
            <a:xfrm>
              <a:off x="1451" y="1207"/>
              <a:ext cx="340" cy="67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0" tIns="0" rIns="0" bIns="0" anchorCtr="1">
              <a:spAutoFit/>
            </a:bodyPr>
            <a:lstStyle/>
            <a:p>
              <a:r>
                <a:rPr lang="ru-RU" sz="7000">
                  <a:latin typeface="Times New Roman" pitchFamily="18" charset="0"/>
                </a:rPr>
                <a:t>,</a:t>
              </a:r>
            </a:p>
          </p:txBody>
        </p:sp>
      </p:grpSp>
      <p:grpSp>
        <p:nvGrpSpPr>
          <p:cNvPr id="6" name="Group 510"/>
          <p:cNvGrpSpPr>
            <a:grpSpLocks/>
          </p:cNvGrpSpPr>
          <p:nvPr/>
        </p:nvGrpSpPr>
        <p:grpSpPr bwMode="auto">
          <a:xfrm>
            <a:off x="3071814" y="3033713"/>
            <a:ext cx="1692275" cy="1371600"/>
            <a:chOff x="975" y="2659"/>
            <a:chExt cx="1066" cy="864"/>
          </a:xfrm>
        </p:grpSpPr>
        <p:sp>
          <p:nvSpPr>
            <p:cNvPr id="7656" name="Text Box 488"/>
            <p:cNvSpPr txBox="1">
              <a:spLocks noChangeArrowheads="1"/>
            </p:cNvSpPr>
            <p:nvPr/>
          </p:nvSpPr>
          <p:spPr bwMode="auto">
            <a:xfrm>
              <a:off x="1701" y="2659"/>
              <a:ext cx="340" cy="86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0" tIns="0" rIns="0" bIns="0" anchorCtr="1">
              <a:spAutoFit/>
            </a:bodyPr>
            <a:lstStyle/>
            <a:p>
              <a:r>
                <a:rPr lang="ru-RU" sz="9000">
                  <a:latin typeface="Times New Roman" pitchFamily="18" charset="0"/>
                </a:rPr>
                <a:t>6</a:t>
              </a:r>
            </a:p>
          </p:txBody>
        </p:sp>
        <p:sp>
          <p:nvSpPr>
            <p:cNvPr id="7657" name="Text Box 489"/>
            <p:cNvSpPr txBox="1">
              <a:spLocks noChangeArrowheads="1"/>
            </p:cNvSpPr>
            <p:nvPr/>
          </p:nvSpPr>
          <p:spPr bwMode="auto">
            <a:xfrm>
              <a:off x="1361" y="2659"/>
              <a:ext cx="340" cy="86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0" tIns="0" rIns="0" bIns="0" anchorCtr="1">
              <a:spAutoFit/>
            </a:bodyPr>
            <a:lstStyle/>
            <a:p>
              <a:r>
                <a:rPr lang="uk-UA" sz="9000" dirty="0">
                  <a:latin typeface="Times New Roman" pitchFamily="18" charset="0"/>
                </a:rPr>
                <a:t>4</a:t>
              </a:r>
              <a:endParaRPr lang="ru-RU" sz="9000" dirty="0">
                <a:latin typeface="Times New Roman" pitchFamily="18" charset="0"/>
              </a:endParaRPr>
            </a:p>
          </p:txBody>
        </p:sp>
        <p:sp>
          <p:nvSpPr>
            <p:cNvPr id="7658" name="Text Box 490"/>
            <p:cNvSpPr txBox="1">
              <a:spLocks noChangeArrowheads="1"/>
            </p:cNvSpPr>
            <p:nvPr/>
          </p:nvSpPr>
          <p:spPr bwMode="auto">
            <a:xfrm>
              <a:off x="975" y="2659"/>
              <a:ext cx="340" cy="86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0" tIns="0" rIns="0" bIns="0" anchorCtr="1">
              <a:spAutoFit/>
            </a:bodyPr>
            <a:lstStyle/>
            <a:p>
              <a:r>
                <a:rPr lang="uk-UA" sz="9000" dirty="0">
                  <a:latin typeface="Times New Roman" pitchFamily="18" charset="0"/>
                </a:rPr>
                <a:t>5</a:t>
              </a:r>
              <a:endParaRPr lang="ru-RU" sz="9000" dirty="0">
                <a:latin typeface="Times New Roman" pitchFamily="18" charset="0"/>
              </a:endParaRPr>
            </a:p>
          </p:txBody>
        </p:sp>
      </p:grpSp>
      <p:sp>
        <p:nvSpPr>
          <p:cNvPr id="7659" name="Text Box 491"/>
          <p:cNvSpPr txBox="1">
            <a:spLocks noChangeArrowheads="1"/>
          </p:cNvSpPr>
          <p:nvPr/>
        </p:nvSpPr>
        <p:spPr bwMode="auto">
          <a:xfrm>
            <a:off x="3251200" y="5516563"/>
            <a:ext cx="539750" cy="1066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Ctr="1">
            <a:spAutoFit/>
          </a:bodyPr>
          <a:lstStyle/>
          <a:p>
            <a:r>
              <a:rPr lang="ru-RU" sz="7000">
                <a:latin typeface="Times New Roman" pitchFamily="18" charset="0"/>
              </a:rPr>
              <a:t>,</a:t>
            </a:r>
          </a:p>
        </p:txBody>
      </p:sp>
      <p:sp>
        <p:nvSpPr>
          <p:cNvPr id="7660" name="Arc 492"/>
          <p:cNvSpPr>
            <a:spLocks/>
          </p:cNvSpPr>
          <p:nvPr/>
        </p:nvSpPr>
        <p:spPr bwMode="auto">
          <a:xfrm flipV="1">
            <a:off x="3683001" y="1993515"/>
            <a:ext cx="1044575" cy="276999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16 w 43200"/>
              <a:gd name="T1" fmla="*/ 22436 h 22436"/>
              <a:gd name="T2" fmla="*/ 43200 w 43200"/>
              <a:gd name="T3" fmla="*/ 21600 h 22436"/>
              <a:gd name="T4" fmla="*/ 21600 w 43200"/>
              <a:gd name="T5" fmla="*/ 21600 h 22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2436" fill="none" extrusionOk="0">
                <a:moveTo>
                  <a:pt x="16" y="22435"/>
                </a:moveTo>
                <a:cubicBezTo>
                  <a:pt x="5" y="22157"/>
                  <a:pt x="0" y="21878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</a:path>
              <a:path w="43200" h="22436" stroke="0" extrusionOk="0">
                <a:moveTo>
                  <a:pt x="16" y="22435"/>
                </a:moveTo>
                <a:cubicBezTo>
                  <a:pt x="5" y="22157"/>
                  <a:pt x="0" y="21878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  <a:lnTo>
                  <a:pt x="2160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ru-RU"/>
          </a:p>
        </p:txBody>
      </p:sp>
      <p:sp>
        <p:nvSpPr>
          <p:cNvPr id="7662" name="Line 494"/>
          <p:cNvSpPr>
            <a:spLocks noChangeShapeType="1"/>
          </p:cNvSpPr>
          <p:nvPr/>
        </p:nvSpPr>
        <p:spPr bwMode="auto">
          <a:xfrm>
            <a:off x="2892426" y="3141663"/>
            <a:ext cx="190817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endParaRPr lang="ru-RU"/>
          </a:p>
        </p:txBody>
      </p:sp>
      <p:grpSp>
        <p:nvGrpSpPr>
          <p:cNvPr id="7" name="Group 509"/>
          <p:cNvGrpSpPr>
            <a:grpSpLocks/>
          </p:cNvGrpSpPr>
          <p:nvPr/>
        </p:nvGrpSpPr>
        <p:grpSpPr bwMode="auto">
          <a:xfrm>
            <a:off x="3611564" y="1952625"/>
            <a:ext cx="1152525" cy="1371600"/>
            <a:chOff x="1315" y="1684"/>
            <a:chExt cx="726" cy="864"/>
          </a:xfrm>
        </p:grpSpPr>
        <p:sp>
          <p:nvSpPr>
            <p:cNvPr id="7649" name="Text Box 481"/>
            <p:cNvSpPr txBox="1">
              <a:spLocks noChangeArrowheads="1"/>
            </p:cNvSpPr>
            <p:nvPr/>
          </p:nvSpPr>
          <p:spPr bwMode="auto">
            <a:xfrm>
              <a:off x="1701" y="1684"/>
              <a:ext cx="340" cy="86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0" tIns="0" rIns="0" bIns="0" anchorCtr="1">
              <a:spAutoFit/>
            </a:bodyPr>
            <a:lstStyle/>
            <a:p>
              <a:r>
                <a:rPr lang="uk-UA" sz="9000" dirty="0">
                  <a:latin typeface="Times New Roman" pitchFamily="18" charset="0"/>
                </a:rPr>
                <a:t>3</a:t>
              </a:r>
              <a:endParaRPr lang="ru-RU" sz="9000" dirty="0">
                <a:latin typeface="Times New Roman" pitchFamily="18" charset="0"/>
              </a:endParaRPr>
            </a:p>
          </p:txBody>
        </p:sp>
        <p:sp>
          <p:nvSpPr>
            <p:cNvPr id="7663" name="Text Box 495"/>
            <p:cNvSpPr txBox="1">
              <a:spLocks noChangeArrowheads="1"/>
            </p:cNvSpPr>
            <p:nvPr/>
          </p:nvSpPr>
          <p:spPr bwMode="auto">
            <a:xfrm>
              <a:off x="1315" y="1684"/>
              <a:ext cx="340" cy="86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0" tIns="0" rIns="0" bIns="0" anchorCtr="1">
              <a:spAutoFit/>
            </a:bodyPr>
            <a:lstStyle/>
            <a:p>
              <a:r>
                <a:rPr lang="ru-RU" sz="9000">
                  <a:latin typeface="Times New Roman" pitchFamily="18" charset="0"/>
                </a:rPr>
                <a:t>1</a:t>
              </a:r>
            </a:p>
          </p:txBody>
        </p:sp>
      </p:grpSp>
      <p:grpSp>
        <p:nvGrpSpPr>
          <p:cNvPr id="8" name="Group 655"/>
          <p:cNvGrpSpPr>
            <a:grpSpLocks/>
          </p:cNvGrpSpPr>
          <p:nvPr/>
        </p:nvGrpSpPr>
        <p:grpSpPr bwMode="auto">
          <a:xfrm>
            <a:off x="2495551" y="4076700"/>
            <a:ext cx="1692275" cy="1371600"/>
            <a:chOff x="612" y="2568"/>
            <a:chExt cx="1066" cy="864"/>
          </a:xfrm>
        </p:grpSpPr>
        <p:sp>
          <p:nvSpPr>
            <p:cNvPr id="7680" name="Text Box 512"/>
            <p:cNvSpPr txBox="1">
              <a:spLocks noChangeArrowheads="1"/>
            </p:cNvSpPr>
            <p:nvPr/>
          </p:nvSpPr>
          <p:spPr bwMode="auto">
            <a:xfrm>
              <a:off x="1338" y="2568"/>
              <a:ext cx="340" cy="86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0" tIns="0" rIns="0" bIns="0" anchorCtr="1">
              <a:spAutoFit/>
            </a:bodyPr>
            <a:lstStyle/>
            <a:p>
              <a:r>
                <a:rPr lang="uk-UA" sz="9000" dirty="0">
                  <a:latin typeface="Times New Roman" pitchFamily="18" charset="0"/>
                </a:rPr>
                <a:t>2</a:t>
              </a:r>
              <a:endParaRPr lang="ru-RU" sz="9000" dirty="0">
                <a:latin typeface="Times New Roman" pitchFamily="18" charset="0"/>
              </a:endParaRPr>
            </a:p>
          </p:txBody>
        </p:sp>
        <p:sp>
          <p:nvSpPr>
            <p:cNvPr id="7681" name="Text Box 513"/>
            <p:cNvSpPr txBox="1">
              <a:spLocks noChangeArrowheads="1"/>
            </p:cNvSpPr>
            <p:nvPr/>
          </p:nvSpPr>
          <p:spPr bwMode="auto">
            <a:xfrm>
              <a:off x="952" y="2568"/>
              <a:ext cx="340" cy="86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0" tIns="0" rIns="0" bIns="0" anchorCtr="1">
              <a:spAutoFit/>
            </a:bodyPr>
            <a:lstStyle/>
            <a:p>
              <a:r>
                <a:rPr lang="ru-RU" sz="9000">
                  <a:latin typeface="Times New Roman" pitchFamily="18" charset="0"/>
                </a:rPr>
                <a:t>8</a:t>
              </a:r>
            </a:p>
          </p:txBody>
        </p:sp>
        <p:sp>
          <p:nvSpPr>
            <p:cNvPr id="7682" name="Text Box 514"/>
            <p:cNvSpPr txBox="1">
              <a:spLocks noChangeArrowheads="1"/>
            </p:cNvSpPr>
            <p:nvPr/>
          </p:nvSpPr>
          <p:spPr bwMode="auto">
            <a:xfrm>
              <a:off x="612" y="2568"/>
              <a:ext cx="340" cy="86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0" tIns="0" rIns="0" bIns="0" anchorCtr="1">
              <a:spAutoFit/>
            </a:bodyPr>
            <a:lstStyle/>
            <a:p>
              <a:r>
                <a:rPr lang="ru-RU" sz="9000">
                  <a:latin typeface="Times New Roman" pitchFamily="18" charset="0"/>
                </a:rPr>
                <a:t>1</a:t>
              </a:r>
            </a:p>
          </p:txBody>
        </p:sp>
      </p:grpSp>
      <p:sp>
        <p:nvSpPr>
          <p:cNvPr id="7711" name="Line 543"/>
          <p:cNvSpPr>
            <a:spLocks noChangeShapeType="1"/>
          </p:cNvSpPr>
          <p:nvPr/>
        </p:nvSpPr>
        <p:spPr bwMode="auto">
          <a:xfrm>
            <a:off x="2387600" y="5265738"/>
            <a:ext cx="2413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endParaRPr lang="ru-RU"/>
          </a:p>
        </p:txBody>
      </p:sp>
      <p:grpSp>
        <p:nvGrpSpPr>
          <p:cNvPr id="9" name="Group 656"/>
          <p:cNvGrpSpPr>
            <a:grpSpLocks/>
          </p:cNvGrpSpPr>
          <p:nvPr/>
        </p:nvGrpSpPr>
        <p:grpSpPr bwMode="auto">
          <a:xfrm>
            <a:off x="2387600" y="5229225"/>
            <a:ext cx="2376488" cy="1371600"/>
            <a:chOff x="544" y="3294"/>
            <a:chExt cx="1497" cy="864"/>
          </a:xfrm>
        </p:grpSpPr>
        <p:sp>
          <p:nvSpPr>
            <p:cNvPr id="7713" name="Text Box 545"/>
            <p:cNvSpPr txBox="1">
              <a:spLocks noChangeArrowheads="1"/>
            </p:cNvSpPr>
            <p:nvPr/>
          </p:nvSpPr>
          <p:spPr bwMode="auto">
            <a:xfrm>
              <a:off x="1701" y="3294"/>
              <a:ext cx="340" cy="86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0" tIns="0" rIns="0" bIns="0" anchorCtr="1">
              <a:spAutoFit/>
            </a:bodyPr>
            <a:lstStyle/>
            <a:p>
              <a:r>
                <a:rPr lang="ru-RU" sz="9000">
                  <a:latin typeface="Times New Roman" pitchFamily="18" charset="0"/>
                </a:rPr>
                <a:t>6</a:t>
              </a:r>
            </a:p>
          </p:txBody>
        </p:sp>
        <p:sp>
          <p:nvSpPr>
            <p:cNvPr id="7714" name="Text Box 546"/>
            <p:cNvSpPr txBox="1">
              <a:spLocks noChangeArrowheads="1"/>
            </p:cNvSpPr>
            <p:nvPr/>
          </p:nvSpPr>
          <p:spPr bwMode="auto">
            <a:xfrm>
              <a:off x="1338" y="3294"/>
              <a:ext cx="340" cy="86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0" tIns="0" rIns="0" bIns="0" anchorCtr="1">
              <a:spAutoFit/>
            </a:bodyPr>
            <a:lstStyle/>
            <a:p>
              <a:r>
                <a:rPr lang="uk-UA" sz="9000" dirty="0">
                  <a:latin typeface="Times New Roman" pitchFamily="18" charset="0"/>
                </a:rPr>
                <a:t>6</a:t>
              </a:r>
              <a:endParaRPr lang="ru-RU" sz="9000" dirty="0">
                <a:latin typeface="Times New Roman" pitchFamily="18" charset="0"/>
              </a:endParaRPr>
            </a:p>
          </p:txBody>
        </p:sp>
        <p:sp>
          <p:nvSpPr>
            <p:cNvPr id="7715" name="Text Box 547"/>
            <p:cNvSpPr txBox="1">
              <a:spLocks noChangeArrowheads="1"/>
            </p:cNvSpPr>
            <p:nvPr/>
          </p:nvSpPr>
          <p:spPr bwMode="auto">
            <a:xfrm>
              <a:off x="907" y="3294"/>
              <a:ext cx="340" cy="86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0" tIns="0" rIns="0" bIns="0" anchorCtr="1">
              <a:spAutoFit/>
            </a:bodyPr>
            <a:lstStyle/>
            <a:p>
              <a:r>
                <a:rPr lang="uk-UA" sz="9000" dirty="0">
                  <a:latin typeface="Times New Roman" pitchFamily="18" charset="0"/>
                </a:rPr>
                <a:t>3</a:t>
              </a:r>
              <a:endParaRPr lang="ru-RU" sz="9000" dirty="0">
                <a:latin typeface="Times New Roman" pitchFamily="18" charset="0"/>
              </a:endParaRPr>
            </a:p>
          </p:txBody>
        </p:sp>
        <p:sp>
          <p:nvSpPr>
            <p:cNvPr id="7716" name="Text Box 548"/>
            <p:cNvSpPr txBox="1">
              <a:spLocks noChangeArrowheads="1"/>
            </p:cNvSpPr>
            <p:nvPr/>
          </p:nvSpPr>
          <p:spPr bwMode="auto">
            <a:xfrm>
              <a:off x="544" y="3294"/>
              <a:ext cx="340" cy="86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0" tIns="0" rIns="0" bIns="0" anchorCtr="1">
              <a:spAutoFit/>
            </a:bodyPr>
            <a:lstStyle/>
            <a:p>
              <a:r>
                <a:rPr lang="ru-RU" sz="9000">
                  <a:latin typeface="Times New Roman" pitchFamily="18" charset="0"/>
                </a:rPr>
                <a:t>2</a:t>
              </a:r>
            </a:p>
          </p:txBody>
        </p:sp>
      </p:grpSp>
      <p:sp>
        <p:nvSpPr>
          <p:cNvPr id="7719" name="Text Box 551"/>
          <p:cNvSpPr txBox="1">
            <a:spLocks noChangeArrowheads="1"/>
          </p:cNvSpPr>
          <p:nvPr/>
        </p:nvSpPr>
        <p:spPr bwMode="auto">
          <a:xfrm>
            <a:off x="1811338" y="3752850"/>
            <a:ext cx="53975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Ctr="1">
            <a:spAutoFit/>
          </a:bodyPr>
          <a:lstStyle/>
          <a:p>
            <a:r>
              <a:rPr lang="en-US" sz="5000">
                <a:latin typeface="Tahoma" pitchFamily="34" charset="0"/>
              </a:rPr>
              <a:t>+</a:t>
            </a:r>
          </a:p>
        </p:txBody>
      </p:sp>
      <p:sp>
        <p:nvSpPr>
          <p:cNvPr id="7826" name="Arc 658"/>
          <p:cNvSpPr>
            <a:spLocks/>
          </p:cNvSpPr>
          <p:nvPr/>
        </p:nvSpPr>
        <p:spPr bwMode="auto">
          <a:xfrm flipV="1">
            <a:off x="9625014" y="2912677"/>
            <a:ext cx="503237" cy="276999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16 w 43200"/>
              <a:gd name="T1" fmla="*/ 22436 h 22436"/>
              <a:gd name="T2" fmla="*/ 43200 w 43200"/>
              <a:gd name="T3" fmla="*/ 21600 h 22436"/>
              <a:gd name="T4" fmla="*/ 21600 w 43200"/>
              <a:gd name="T5" fmla="*/ 21600 h 22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2436" fill="none" extrusionOk="0">
                <a:moveTo>
                  <a:pt x="16" y="22435"/>
                </a:moveTo>
                <a:cubicBezTo>
                  <a:pt x="5" y="22157"/>
                  <a:pt x="0" y="21878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</a:path>
              <a:path w="43200" h="22436" stroke="0" extrusionOk="0">
                <a:moveTo>
                  <a:pt x="16" y="22435"/>
                </a:moveTo>
                <a:cubicBezTo>
                  <a:pt x="5" y="22157"/>
                  <a:pt x="0" y="21878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  <a:lnTo>
                  <a:pt x="21600" y="21600"/>
                </a:lnTo>
                <a:close/>
              </a:path>
            </a:pathLst>
          </a:custGeom>
          <a:noFill/>
          <a:ln w="101600" cmpd="tri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ru-RU"/>
          </a:p>
        </p:txBody>
      </p:sp>
      <p:sp>
        <p:nvSpPr>
          <p:cNvPr id="7827" name="Line 659"/>
          <p:cNvSpPr>
            <a:spLocks noChangeShapeType="1"/>
          </p:cNvSpPr>
          <p:nvPr/>
        </p:nvSpPr>
        <p:spPr bwMode="auto">
          <a:xfrm>
            <a:off x="6959600" y="5300663"/>
            <a:ext cx="316865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endParaRPr lang="ru-RU"/>
          </a:p>
        </p:txBody>
      </p:sp>
      <p:grpSp>
        <p:nvGrpSpPr>
          <p:cNvPr id="10" name="Group 666"/>
          <p:cNvGrpSpPr>
            <a:grpSpLocks/>
          </p:cNvGrpSpPr>
          <p:nvPr/>
        </p:nvGrpSpPr>
        <p:grpSpPr bwMode="auto">
          <a:xfrm>
            <a:off x="7751764" y="3033713"/>
            <a:ext cx="2376487" cy="1371600"/>
            <a:chOff x="3923" y="1933"/>
            <a:chExt cx="1497" cy="864"/>
          </a:xfrm>
        </p:grpSpPr>
        <p:sp>
          <p:nvSpPr>
            <p:cNvPr id="7829" name="Text Box 661"/>
            <p:cNvSpPr txBox="1">
              <a:spLocks noChangeArrowheads="1"/>
            </p:cNvSpPr>
            <p:nvPr/>
          </p:nvSpPr>
          <p:spPr bwMode="auto">
            <a:xfrm>
              <a:off x="5080" y="1933"/>
              <a:ext cx="340" cy="86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0" tIns="0" rIns="0" bIns="0" anchorCtr="1">
              <a:spAutoFit/>
            </a:bodyPr>
            <a:lstStyle/>
            <a:p>
              <a:r>
                <a:rPr lang="ru-RU" sz="90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7830" name="Text Box 662"/>
            <p:cNvSpPr txBox="1">
              <a:spLocks noChangeArrowheads="1"/>
            </p:cNvSpPr>
            <p:nvPr/>
          </p:nvSpPr>
          <p:spPr bwMode="auto">
            <a:xfrm>
              <a:off x="4672" y="1933"/>
              <a:ext cx="340" cy="86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0" tIns="0" rIns="0" bIns="0" anchorCtr="1">
              <a:spAutoFit/>
            </a:bodyPr>
            <a:lstStyle/>
            <a:p>
              <a:r>
                <a:rPr lang="ru-RU" sz="9000">
                  <a:latin typeface="Times New Roman" pitchFamily="18" charset="0"/>
                </a:rPr>
                <a:t>5</a:t>
              </a:r>
            </a:p>
          </p:txBody>
        </p:sp>
        <p:sp>
          <p:nvSpPr>
            <p:cNvPr id="7831" name="Text Box 663"/>
            <p:cNvSpPr txBox="1">
              <a:spLocks noChangeArrowheads="1"/>
            </p:cNvSpPr>
            <p:nvPr/>
          </p:nvSpPr>
          <p:spPr bwMode="auto">
            <a:xfrm>
              <a:off x="4309" y="1933"/>
              <a:ext cx="340" cy="86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0" tIns="0" rIns="0" bIns="0" anchorCtr="1">
              <a:spAutoFit/>
            </a:bodyPr>
            <a:lstStyle/>
            <a:p>
              <a:r>
                <a:rPr lang="ru-RU" sz="9000">
                  <a:latin typeface="Times New Roman" pitchFamily="18" charset="0"/>
                </a:rPr>
                <a:t>8</a:t>
              </a:r>
            </a:p>
          </p:txBody>
        </p:sp>
        <p:sp>
          <p:nvSpPr>
            <p:cNvPr id="7832" name="Text Box 664"/>
            <p:cNvSpPr txBox="1">
              <a:spLocks noChangeArrowheads="1"/>
            </p:cNvSpPr>
            <p:nvPr/>
          </p:nvSpPr>
          <p:spPr bwMode="auto">
            <a:xfrm>
              <a:off x="3923" y="1933"/>
              <a:ext cx="340" cy="86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0" tIns="0" rIns="0" bIns="0" anchorCtr="1">
              <a:spAutoFit/>
            </a:bodyPr>
            <a:lstStyle/>
            <a:p>
              <a:r>
                <a:rPr lang="ru-RU" sz="9000">
                  <a:latin typeface="Times New Roman" pitchFamily="18" charset="0"/>
                </a:rPr>
                <a:t>4</a:t>
              </a:r>
            </a:p>
          </p:txBody>
        </p:sp>
      </p:grpSp>
      <p:grpSp>
        <p:nvGrpSpPr>
          <p:cNvPr id="11" name="Group 667"/>
          <p:cNvGrpSpPr>
            <a:grpSpLocks/>
          </p:cNvGrpSpPr>
          <p:nvPr/>
        </p:nvGrpSpPr>
        <p:grpSpPr bwMode="auto">
          <a:xfrm>
            <a:off x="7140575" y="4041775"/>
            <a:ext cx="2376488" cy="1371600"/>
            <a:chOff x="3923" y="1933"/>
            <a:chExt cx="1497" cy="864"/>
          </a:xfrm>
        </p:grpSpPr>
        <p:sp>
          <p:nvSpPr>
            <p:cNvPr id="7836" name="Text Box 668"/>
            <p:cNvSpPr txBox="1">
              <a:spLocks noChangeArrowheads="1"/>
            </p:cNvSpPr>
            <p:nvPr/>
          </p:nvSpPr>
          <p:spPr bwMode="auto">
            <a:xfrm>
              <a:off x="5080" y="1933"/>
              <a:ext cx="340" cy="86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0" tIns="0" rIns="0" bIns="0" anchorCtr="1">
              <a:spAutoFit/>
            </a:bodyPr>
            <a:lstStyle/>
            <a:p>
              <a:r>
                <a:rPr lang="ru-RU" sz="9000">
                  <a:latin typeface="Times New Roman" pitchFamily="18" charset="0"/>
                </a:rPr>
                <a:t>6</a:t>
              </a:r>
            </a:p>
          </p:txBody>
        </p:sp>
        <p:sp>
          <p:nvSpPr>
            <p:cNvPr id="7837" name="Text Box 669"/>
            <p:cNvSpPr txBox="1">
              <a:spLocks noChangeArrowheads="1"/>
            </p:cNvSpPr>
            <p:nvPr/>
          </p:nvSpPr>
          <p:spPr bwMode="auto">
            <a:xfrm>
              <a:off x="4672" y="1933"/>
              <a:ext cx="340" cy="86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0" tIns="0" rIns="0" bIns="0" anchorCtr="1">
              <a:spAutoFit/>
            </a:bodyPr>
            <a:lstStyle/>
            <a:p>
              <a:r>
                <a:rPr lang="ru-RU" sz="90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7838" name="Text Box 670"/>
            <p:cNvSpPr txBox="1">
              <a:spLocks noChangeArrowheads="1"/>
            </p:cNvSpPr>
            <p:nvPr/>
          </p:nvSpPr>
          <p:spPr bwMode="auto">
            <a:xfrm>
              <a:off x="4309" y="1933"/>
              <a:ext cx="340" cy="86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0" tIns="0" rIns="0" bIns="0" anchorCtr="1">
              <a:spAutoFit/>
            </a:bodyPr>
            <a:lstStyle/>
            <a:p>
              <a:r>
                <a:rPr lang="ru-RU" sz="9000">
                  <a:latin typeface="Times New Roman" pitchFamily="18" charset="0"/>
                </a:rPr>
                <a:t>4</a:t>
              </a:r>
            </a:p>
          </p:txBody>
        </p:sp>
        <p:sp>
          <p:nvSpPr>
            <p:cNvPr id="7839" name="Text Box 671"/>
            <p:cNvSpPr txBox="1">
              <a:spLocks noChangeArrowheads="1"/>
            </p:cNvSpPr>
            <p:nvPr/>
          </p:nvSpPr>
          <p:spPr bwMode="auto">
            <a:xfrm>
              <a:off x="3923" y="1933"/>
              <a:ext cx="340" cy="86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0" tIns="0" rIns="0" bIns="0" anchorCtr="1">
              <a:spAutoFit/>
            </a:bodyPr>
            <a:lstStyle/>
            <a:p>
              <a:r>
                <a:rPr lang="ru-RU" sz="9000">
                  <a:latin typeface="Times New Roman" pitchFamily="18" charset="0"/>
                </a:rPr>
                <a:t>2</a:t>
              </a:r>
            </a:p>
          </p:txBody>
        </p:sp>
      </p:grpSp>
      <p:sp>
        <p:nvSpPr>
          <p:cNvPr id="7840" name="Text Box 672"/>
          <p:cNvSpPr txBox="1">
            <a:spLocks noChangeArrowheads="1"/>
          </p:cNvSpPr>
          <p:nvPr/>
        </p:nvSpPr>
        <p:spPr bwMode="auto">
          <a:xfrm>
            <a:off x="6600825" y="3789363"/>
            <a:ext cx="53975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Ctr="1">
            <a:spAutoFit/>
          </a:bodyPr>
          <a:lstStyle/>
          <a:p>
            <a:r>
              <a:rPr lang="en-US" sz="5000">
                <a:latin typeface="Tahoma" pitchFamily="34" charset="0"/>
              </a:rPr>
              <a:t>+</a:t>
            </a:r>
          </a:p>
        </p:txBody>
      </p:sp>
      <p:sp>
        <p:nvSpPr>
          <p:cNvPr id="7842" name="Arc 674"/>
          <p:cNvSpPr>
            <a:spLocks/>
          </p:cNvSpPr>
          <p:nvPr/>
        </p:nvSpPr>
        <p:spPr bwMode="auto">
          <a:xfrm flipV="1">
            <a:off x="3648076" y="6278177"/>
            <a:ext cx="1044575" cy="276999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16 w 43200"/>
              <a:gd name="T1" fmla="*/ 22436 h 22436"/>
              <a:gd name="T2" fmla="*/ 43200 w 43200"/>
              <a:gd name="T3" fmla="*/ 21600 h 22436"/>
              <a:gd name="T4" fmla="*/ 21600 w 43200"/>
              <a:gd name="T5" fmla="*/ 21600 h 22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2436" fill="none" extrusionOk="0">
                <a:moveTo>
                  <a:pt x="16" y="22435"/>
                </a:moveTo>
                <a:cubicBezTo>
                  <a:pt x="5" y="22157"/>
                  <a:pt x="0" y="21878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</a:path>
              <a:path w="43200" h="22436" stroke="0" extrusionOk="0">
                <a:moveTo>
                  <a:pt x="16" y="22435"/>
                </a:moveTo>
                <a:cubicBezTo>
                  <a:pt x="5" y="22157"/>
                  <a:pt x="0" y="21878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  <a:lnTo>
                  <a:pt x="2160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ru-RU"/>
          </a:p>
        </p:txBody>
      </p:sp>
      <p:sp>
        <p:nvSpPr>
          <p:cNvPr id="7844" name="Arc 676"/>
          <p:cNvSpPr>
            <a:spLocks/>
          </p:cNvSpPr>
          <p:nvPr/>
        </p:nvSpPr>
        <p:spPr bwMode="auto">
          <a:xfrm flipV="1">
            <a:off x="3683001" y="1993515"/>
            <a:ext cx="1044575" cy="276999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16 w 43200"/>
              <a:gd name="T1" fmla="*/ 22436 h 22436"/>
              <a:gd name="T2" fmla="*/ 43200 w 43200"/>
              <a:gd name="T3" fmla="*/ 21600 h 22436"/>
              <a:gd name="T4" fmla="*/ 21600 w 43200"/>
              <a:gd name="T5" fmla="*/ 21600 h 22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2436" fill="none" extrusionOk="0">
                <a:moveTo>
                  <a:pt x="16" y="22435"/>
                </a:moveTo>
                <a:cubicBezTo>
                  <a:pt x="5" y="22157"/>
                  <a:pt x="0" y="21878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</a:path>
              <a:path w="43200" h="22436" stroke="0" extrusionOk="0">
                <a:moveTo>
                  <a:pt x="16" y="22435"/>
                </a:moveTo>
                <a:cubicBezTo>
                  <a:pt x="5" y="22157"/>
                  <a:pt x="0" y="21878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  <a:lnTo>
                  <a:pt x="2160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ru-RU"/>
          </a:p>
        </p:txBody>
      </p:sp>
      <p:grpSp>
        <p:nvGrpSpPr>
          <p:cNvPr id="12" name="Group 679"/>
          <p:cNvGrpSpPr>
            <a:grpSpLocks/>
          </p:cNvGrpSpPr>
          <p:nvPr/>
        </p:nvGrpSpPr>
        <p:grpSpPr bwMode="auto">
          <a:xfrm>
            <a:off x="7824789" y="6151575"/>
            <a:ext cx="2339975" cy="277813"/>
            <a:chOff x="3969" y="3875"/>
            <a:chExt cx="1474" cy="175"/>
          </a:xfrm>
        </p:grpSpPr>
        <p:sp>
          <p:nvSpPr>
            <p:cNvPr id="7845" name="Arc 677"/>
            <p:cNvSpPr>
              <a:spLocks/>
            </p:cNvSpPr>
            <p:nvPr/>
          </p:nvSpPr>
          <p:spPr bwMode="auto">
            <a:xfrm flipV="1">
              <a:off x="3969" y="3876"/>
              <a:ext cx="317" cy="174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16 w 43200"/>
                <a:gd name="T1" fmla="*/ 22436 h 22436"/>
                <a:gd name="T2" fmla="*/ 43200 w 43200"/>
                <a:gd name="T3" fmla="*/ 21600 h 22436"/>
                <a:gd name="T4" fmla="*/ 21600 w 43200"/>
                <a:gd name="T5" fmla="*/ 21600 h 22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22436" fill="none" extrusionOk="0">
                  <a:moveTo>
                    <a:pt x="16" y="22435"/>
                  </a:moveTo>
                  <a:cubicBezTo>
                    <a:pt x="5" y="22157"/>
                    <a:pt x="0" y="2187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2436" stroke="0" extrusionOk="0">
                  <a:moveTo>
                    <a:pt x="16" y="22435"/>
                  </a:moveTo>
                  <a:cubicBezTo>
                    <a:pt x="5" y="22157"/>
                    <a:pt x="0" y="2187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01600" cmpd="tri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0" tIns="0" rIns="0" bIns="0" anchor="ctr">
              <a:spAutoFit/>
            </a:bodyPr>
            <a:lstStyle/>
            <a:p>
              <a:endParaRPr lang="ru-RU"/>
            </a:p>
          </p:txBody>
        </p:sp>
        <p:sp>
          <p:nvSpPr>
            <p:cNvPr id="7846" name="Arc 678"/>
            <p:cNvSpPr>
              <a:spLocks/>
            </p:cNvSpPr>
            <p:nvPr/>
          </p:nvSpPr>
          <p:spPr bwMode="auto">
            <a:xfrm flipV="1">
              <a:off x="4332" y="3875"/>
              <a:ext cx="1111" cy="174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16 w 43200"/>
                <a:gd name="T1" fmla="*/ 22436 h 22436"/>
                <a:gd name="T2" fmla="*/ 43200 w 43200"/>
                <a:gd name="T3" fmla="*/ 21600 h 22436"/>
                <a:gd name="T4" fmla="*/ 21600 w 43200"/>
                <a:gd name="T5" fmla="*/ 21600 h 22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22436" fill="none" extrusionOk="0">
                  <a:moveTo>
                    <a:pt x="16" y="22435"/>
                  </a:moveTo>
                  <a:cubicBezTo>
                    <a:pt x="5" y="22157"/>
                    <a:pt x="0" y="2187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2436" stroke="0" extrusionOk="0">
                  <a:moveTo>
                    <a:pt x="16" y="22435"/>
                  </a:moveTo>
                  <a:cubicBezTo>
                    <a:pt x="5" y="22157"/>
                    <a:pt x="0" y="2187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0" tIns="0" rIns="0" bIns="0" anchor="ctr">
              <a:spAutoFit/>
            </a:bodyPr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073534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7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7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2000"/>
                                        <p:tgtEl>
                                          <p:spTgt spid="7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2000"/>
                                        <p:tgtEl>
                                          <p:spTgt spid="7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2" fill="hold" nodeType="click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1000"/>
                                        <p:tgtEl>
                                          <p:spTgt spid="7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1000"/>
                                        <p:tgtEl>
                                          <p:spTgt spid="7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92 -0.02085 C 0.10868 0.04819 0.15833 0.11747 0.17483 0.20621 C 0.19132 0.29495 0.17778 0.43721 0.15781 0.51112 C 0.13785 0.58503 0.08316 0.62952 0.05521 0.64991 C 0.02726 0.67029 0.00868 0.65222 -0.00972 0.63415 " pathEditMode="relative" rAng="0" ptsTypes="aaaaA">
                                      <p:cBhvr>
                                        <p:cTn id="62" dur="2000" fill="hold"/>
                                        <p:tgtEl>
                                          <p:spTgt spid="76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00" y="3450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1"/>
                                            </p:cond>
                                          </p:stCondLst>
                                        </p:cTn>
                                        <p:tgtEl>
                                          <p:spTgt spid="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2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78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78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7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3000"/>
                                        <p:tgtEl>
                                          <p:spTgt spid="7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3000"/>
                            </p:stCondLst>
                            <p:childTnLst>
                              <p:par>
                                <p:cTn id="89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1000"/>
                                        <p:tgtEl>
                                          <p:spTgt spid="7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6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1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2000"/>
                                        <p:tgtEl>
                                          <p:spTgt spid="7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2000"/>
                            </p:stCondLst>
                            <p:childTnLst>
                              <p:par>
                                <p:cTn id="108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1000"/>
                                        <p:tgtEl>
                                          <p:spTgt spid="7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2" fill="hold" nodeType="click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5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0" dur="2000"/>
                                        <p:tgtEl>
                                          <p:spTgt spid="7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5" dur="2000"/>
                                        <p:tgtEl>
                                          <p:spTgt spid="7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75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75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7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500"/>
                            </p:stCondLst>
                            <p:childTnLst>
                              <p:par>
                                <p:cTn id="134" presetID="0" presetClass="path" presetSubtype="0" accel="50000" decel="50000" fill="hold" grpId="1" nodeType="afterEffect">
                                  <p:stCondLst>
                                    <p:cond delay="2200"/>
                                  </p:stCondLst>
                                  <p:childTnLst>
                                    <p:animMotion origin="layout" path="M -4.44444E-6 -8.34106E-8 C -0.02413 0.00602 -0.04826 0.01228 -0.07135 0.02618 C -0.09444 0.04008 -0.12031 0.06487 -0.13888 0.08341 C -0.15746 0.10195 -0.16649 0.1133 -0.18316 0.13693 C -0.19982 0.16057 -0.22517 0.19532 -0.23888 0.22544 C -0.2526 0.25556 -0.26041 0.28568 -0.26493 0.31719 C -0.26944 0.3487 -0.26892 0.38299 -0.26614 0.41427 C -0.26336 0.44555 -0.25729 0.47637 -0.24809 0.5044 C -0.23888 0.53244 -0.22343 0.56024 -0.21041 0.58248 C -0.19739 0.60473 -0.19218 0.62419 -0.17013 0.63786 C -0.14809 0.65153 -0.10642 0.66798 -0.07795 0.66404 C -0.04947 0.6601 -0.01545 0.62419 0.00105 0.61353 " pathEditMode="relative" rAng="0" ptsTypes="aaaaaaaaaaaa">
                                      <p:cBhvr>
                                        <p:cTn id="135" dur="3000" fill="hold"/>
                                        <p:tgtEl>
                                          <p:spTgt spid="75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400" y="3340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34"/>
                                            </p:cond>
                                          </p:stCondLst>
                                        </p:cTn>
                                        <p:tgtEl>
                                          <p:spTgt spid="7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5700"/>
                            </p:stCondLst>
                            <p:childTnLst>
                              <p:par>
                                <p:cTn id="13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78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78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7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6200"/>
                            </p:stCondLst>
                            <p:childTnLst>
                              <p:par>
                                <p:cTn id="143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56 0.01574 C -0.01858 0.01967 -0.03872 0.02361 -0.06719 0.02963 C -0.09566 0.03565 -0.13889 0.04236 -0.16979 0.05208 C -0.2007 0.0618 -0.22726 0.07153 -0.25295 0.08842 C -0.27865 0.10532 -0.30608 0.13541 -0.32431 0.1544 C -0.34254 0.17338 -0.34879 0.18055 -0.36268 0.20301 C -0.37656 0.22546 -0.39792 0.25787 -0.40816 0.28958 C -0.4184 0.32129 -0.42535 0.36157 -0.42379 0.39375 C -0.42222 0.42569 -0.41198 0.45926 -0.39844 0.48194 C -0.3849 0.50463 -0.36198 0.52083 -0.34254 0.53055 C -0.32309 0.54028 -0.30226 0.54143 -0.28212 0.54074 C -0.26198 0.54004 -0.23611 0.53773 -0.2217 0.52639 C -0.20729 0.51504 -0.20087 0.48379 -0.19531 0.47268 " pathEditMode="relative" rAng="0" ptsTypes="aaaaaaaaaaaaa">
                                      <p:cBhvr>
                                        <p:cTn id="144" dur="3000" fill="hold"/>
                                        <p:tgtEl>
                                          <p:spTgt spid="78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400" y="2630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43"/>
                                            </p:cond>
                                          </p:stCondLst>
                                        </p:cTn>
                                        <p:tgtEl>
                                          <p:spTgt spid="7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9200"/>
                            </p:stCondLst>
                            <p:childTnLst>
                              <p:par>
                                <p:cTn id="14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46"/>
                                            </p:cond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11200"/>
                            </p:stCondLst>
                            <p:childTnLst>
                              <p:par>
                                <p:cTn id="150" presetID="22" presetClass="entr" presetSubtype="4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2" dur="1000"/>
                                        <p:tgtEl>
                                          <p:spTgt spid="7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/>
      <p:bldP spid="7593" grpId="1"/>
      <p:bldP spid="7594" grpId="0"/>
      <p:bldP spid="7595" grpId="0" animBg="1"/>
      <p:bldP spid="7596" grpId="0" animBg="1"/>
      <p:bldP spid="7596" grpId="1" animBg="1"/>
      <p:bldP spid="7597" grpId="0" animBg="1"/>
      <p:bldP spid="7646" grpId="0" animBg="1"/>
      <p:bldP spid="7647" grpId="0"/>
      <p:bldP spid="7659" grpId="0"/>
      <p:bldP spid="7660" grpId="0" animBg="1"/>
      <p:bldP spid="7660" grpId="1" animBg="1"/>
      <p:bldP spid="7662" grpId="0" animBg="1"/>
      <p:bldP spid="7711" grpId="0" animBg="1"/>
      <p:bldP spid="7719" grpId="0"/>
      <p:bldP spid="7826" grpId="0" animBg="1"/>
      <p:bldP spid="7826" grpId="1" animBg="1"/>
      <p:bldP spid="7827" grpId="0" animBg="1"/>
      <p:bldP spid="7840" grpId="0"/>
      <p:bldP spid="7842" grpId="0" animBg="1"/>
      <p:bldP spid="784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479423" y="1852008"/>
            <a:ext cx="2562729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  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3 </a:t>
            </a: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2 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4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,1 2</a:t>
            </a:r>
            <a:r>
              <a:rPr kumimoji="0" lang="uk-UA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/>
            </a:r>
            <a:br>
              <a:rPr kumimoji="0" lang="uk-UA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</a:br>
            <a:r>
              <a:rPr kumimoji="0" lang="uk-UA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                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8</a:t>
            </a: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/>
            </a:r>
            <a:b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</a:b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2</a:t>
            </a:r>
            <a:r>
              <a:rPr kumimoji="0" lang="uk-UA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5 </a:t>
            </a:r>
            <a:r>
              <a:rPr kumimoji="0" lang="uk-UA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9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 </a:t>
            </a:r>
            <a:r>
              <a:rPr kumimoji="0" lang="uk-UA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2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 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 </a:t>
            </a:r>
            <a:r>
              <a:rPr kumimoji="0" lang="uk-UA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9 6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egoe UI Black" panose="020B0A02040204020203" pitchFamily="34" charset="0"/>
              <a:ea typeface="Segoe UI Black" panose="020B0A02040204020203" pitchFamily="34" charset="0"/>
              <a:cs typeface="+mn-cs"/>
            </a:endParaRPr>
          </a:p>
        </p:txBody>
      </p:sp>
      <p:sp>
        <p:nvSpPr>
          <p:cNvPr id="27652" name="Line 4"/>
          <p:cNvSpPr>
            <a:spLocks noChangeShapeType="1"/>
          </p:cNvSpPr>
          <p:nvPr/>
        </p:nvSpPr>
        <p:spPr bwMode="auto">
          <a:xfrm>
            <a:off x="708661" y="2854525"/>
            <a:ext cx="2064208" cy="19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3607560" y="1852008"/>
            <a:ext cx="340716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 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   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0</a:t>
            </a:r>
            <a:r>
              <a:rPr kumimoji="0" lang="ru-RU" sz="32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,2</a:t>
            </a:r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 </a:t>
            </a:r>
            <a:r>
              <a:rPr kumimoji="0" lang="ru-RU" sz="32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6 4</a:t>
            </a:r>
            <a:br>
              <a:rPr kumimoji="0" lang="ru-RU" sz="32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  </a:t>
            </a:r>
            <a:r>
              <a:rPr kumimoji="0" lang="uk-UA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 </a:t>
            </a:r>
            <a:r>
              <a:rPr kumimoji="0" lang="uk-UA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  </a:t>
            </a:r>
            <a:r>
              <a:rPr kumimoji="0" lang="uk-UA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  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     3</a:t>
            </a:r>
            <a:r>
              <a:rPr kumimoji="0" lang="uk-UA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/>
            </a:r>
            <a:br>
              <a:rPr kumimoji="0" lang="uk-UA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</a:br>
            <a:r>
              <a:rPr kumimoji="0" lang="uk-UA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        </a:t>
            </a:r>
            <a:r>
              <a:rPr kumimoji="0" lang="uk-UA" sz="32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7</a:t>
            </a:r>
            <a:r>
              <a:rPr kumimoji="0" lang="en-US" sz="32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 </a:t>
            </a:r>
            <a:r>
              <a:rPr kumimoji="0" lang="uk-UA" sz="32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9</a:t>
            </a:r>
            <a:r>
              <a:rPr kumimoji="0" lang="en-US" sz="32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 </a:t>
            </a:r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2</a:t>
            </a:r>
            <a:endParaRPr kumimoji="0" lang="ru-RU" sz="3200" b="1" i="0" u="sng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egoe UI Black" panose="020B0A02040204020203" pitchFamily="34" charset="0"/>
              <a:ea typeface="Segoe UI Black" panose="020B0A02040204020203" pitchFamily="34" charset="0"/>
              <a:cs typeface="+mn-cs"/>
            </a:endParaRPr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>
            <a:off x="3876238" y="2919858"/>
            <a:ext cx="173179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8644524" y="2743238"/>
            <a:ext cx="2524609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        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   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5</a:t>
            </a: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,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1</a:t>
            </a: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 </a:t>
            </a:r>
            <a:r>
              <a:rPr kumimoji="0" lang="uk-UA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5</a:t>
            </a: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/>
            </a:r>
            <a:b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</a:b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              2,4</a:t>
            </a: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/>
            </a:r>
            <a:b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</a:b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        2 </a:t>
            </a: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0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 6 0</a:t>
            </a:r>
            <a:b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</a:b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     1 </a:t>
            </a: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0 3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 </a:t>
            </a: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0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/>
            </a:r>
            <a:b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</a:b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   1 2   3 6 0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 Black" panose="020B0A02040204020203" pitchFamily="34" charset="0"/>
              <a:ea typeface="Segoe UI Black" panose="020B0A02040204020203" pitchFamily="34" charset="0"/>
              <a:cs typeface="+mn-cs"/>
            </a:endParaRPr>
          </a:p>
        </p:txBody>
      </p:sp>
      <p:sp>
        <p:nvSpPr>
          <p:cNvPr id="27656" name="Line 8"/>
          <p:cNvSpPr>
            <a:spLocks noChangeShapeType="1"/>
          </p:cNvSpPr>
          <p:nvPr/>
        </p:nvSpPr>
        <p:spPr bwMode="auto">
          <a:xfrm>
            <a:off x="9546568" y="3716637"/>
            <a:ext cx="14398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>
            <a:off x="8940130" y="4713031"/>
            <a:ext cx="214791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7658" name="Text Box 10"/>
          <p:cNvSpPr txBox="1">
            <a:spLocks noChangeArrowheads="1"/>
          </p:cNvSpPr>
          <p:nvPr/>
        </p:nvSpPr>
        <p:spPr bwMode="auto">
          <a:xfrm>
            <a:off x="2651008" y="4025572"/>
            <a:ext cx="245046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1,0 3</a:t>
            </a:r>
            <a:b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</a:b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       0,0 8</a:t>
            </a:r>
            <a:b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</a:b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        8 2 4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 Black" panose="020B0A02040204020203" pitchFamily="34" charset="0"/>
              <a:ea typeface="Segoe UI Black" panose="020B0A02040204020203" pitchFamily="34" charset="0"/>
              <a:cs typeface="+mn-cs"/>
            </a:endParaRPr>
          </a:p>
        </p:txBody>
      </p:sp>
      <p:sp>
        <p:nvSpPr>
          <p:cNvPr id="27659" name="Line 11"/>
          <p:cNvSpPr>
            <a:spLocks noChangeShapeType="1"/>
          </p:cNvSpPr>
          <p:nvPr/>
        </p:nvSpPr>
        <p:spPr bwMode="auto">
          <a:xfrm>
            <a:off x="2669742" y="5007385"/>
            <a:ext cx="194629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7660" name="Text Box 12"/>
          <p:cNvSpPr txBox="1">
            <a:spLocks noChangeArrowheads="1"/>
          </p:cNvSpPr>
          <p:nvPr/>
        </p:nvSpPr>
        <p:spPr bwMode="auto">
          <a:xfrm>
            <a:off x="6953366" y="1903047"/>
            <a:ext cx="298558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  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 </a:t>
            </a: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0, 0 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4 3</a:t>
            </a:r>
            <a:b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</a:b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       0,0 5</a:t>
            </a:r>
            <a:b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</a:b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        2 1 5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 Black" panose="020B0A02040204020203" pitchFamily="34" charset="0"/>
              <a:ea typeface="Segoe UI Black" panose="020B0A02040204020203" pitchFamily="34" charset="0"/>
              <a:cs typeface="+mn-cs"/>
            </a:endParaRPr>
          </a:p>
        </p:txBody>
      </p:sp>
      <p:sp>
        <p:nvSpPr>
          <p:cNvPr id="27661" name="Line 13"/>
          <p:cNvSpPr>
            <a:spLocks noChangeShapeType="1"/>
          </p:cNvSpPr>
          <p:nvPr/>
        </p:nvSpPr>
        <p:spPr bwMode="auto">
          <a:xfrm>
            <a:off x="6797024" y="2854525"/>
            <a:ext cx="204149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7662" name="WordArt 14"/>
          <p:cNvSpPr>
            <a:spLocks noChangeArrowheads="1" noChangeShapeType="1" noTextEdit="1"/>
          </p:cNvSpPr>
          <p:nvPr/>
        </p:nvSpPr>
        <p:spPr bwMode="auto">
          <a:xfrm>
            <a:off x="2035203" y="3233870"/>
            <a:ext cx="73025" cy="2889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0" cap="none" spc="0" normalizeH="0" baseline="0" noProof="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Impact"/>
                <a:ea typeface="+mn-ea"/>
                <a:cs typeface="+mn-cs"/>
              </a:rPr>
              <a:t>,</a:t>
            </a:r>
          </a:p>
        </p:txBody>
      </p:sp>
      <p:sp>
        <p:nvSpPr>
          <p:cNvPr id="27663" name="WordArt 15"/>
          <p:cNvSpPr>
            <a:spLocks noChangeArrowheads="1" noChangeShapeType="1" noTextEdit="1"/>
          </p:cNvSpPr>
          <p:nvPr/>
        </p:nvSpPr>
        <p:spPr bwMode="auto">
          <a:xfrm>
            <a:off x="7100024" y="3220256"/>
            <a:ext cx="73025" cy="2889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0" cap="none" spc="0" normalizeH="0" baseline="0" noProof="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Impact"/>
                <a:ea typeface="+mn-ea"/>
                <a:cs typeface="+mn-cs"/>
              </a:rPr>
              <a:t>,</a:t>
            </a:r>
          </a:p>
        </p:txBody>
      </p:sp>
      <p:sp>
        <p:nvSpPr>
          <p:cNvPr id="27664" name="WordArt 16"/>
          <p:cNvSpPr>
            <a:spLocks noChangeArrowheads="1" noChangeShapeType="1" noTextEdit="1"/>
          </p:cNvSpPr>
          <p:nvPr/>
        </p:nvSpPr>
        <p:spPr bwMode="auto">
          <a:xfrm>
            <a:off x="3084240" y="5343085"/>
            <a:ext cx="73025" cy="2889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0" cap="none" spc="0" normalizeH="0" baseline="0" noProof="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Impact"/>
                <a:ea typeface="+mn-ea"/>
                <a:cs typeface="+mn-cs"/>
              </a:rPr>
              <a:t>,</a:t>
            </a:r>
          </a:p>
        </p:txBody>
      </p:sp>
      <p:sp>
        <p:nvSpPr>
          <p:cNvPr id="27665" name="WordArt 17"/>
          <p:cNvSpPr>
            <a:spLocks noChangeArrowheads="1" noChangeShapeType="1" noTextEdit="1"/>
          </p:cNvSpPr>
          <p:nvPr/>
        </p:nvSpPr>
        <p:spPr bwMode="auto">
          <a:xfrm>
            <a:off x="9719823" y="5054160"/>
            <a:ext cx="73025" cy="2889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0" cap="none" spc="0" normalizeH="0" baseline="0" noProof="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Impact"/>
                <a:ea typeface="+mn-ea"/>
                <a:cs typeface="+mn-cs"/>
              </a:rPr>
              <a:t>,</a:t>
            </a:r>
          </a:p>
        </p:txBody>
      </p:sp>
      <p:sp>
        <p:nvSpPr>
          <p:cNvPr id="27666" name="WordArt 18"/>
          <p:cNvSpPr>
            <a:spLocks noChangeArrowheads="1" noChangeShapeType="1" noTextEdit="1"/>
          </p:cNvSpPr>
          <p:nvPr/>
        </p:nvSpPr>
        <p:spPr bwMode="auto">
          <a:xfrm>
            <a:off x="4407038" y="3234821"/>
            <a:ext cx="73025" cy="2889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0" cap="none" spc="0" normalizeH="0" baseline="0" noProof="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Impact"/>
                <a:ea typeface="+mn-ea"/>
                <a:cs typeface="+mn-cs"/>
              </a:rPr>
              <a:t>,</a:t>
            </a:r>
          </a:p>
        </p:txBody>
      </p:sp>
      <p:sp>
        <p:nvSpPr>
          <p:cNvPr id="27667" name="WordArt 19"/>
          <p:cNvSpPr>
            <a:spLocks noChangeArrowheads="1" noChangeShapeType="1" noTextEdit="1"/>
          </p:cNvSpPr>
          <p:nvPr/>
        </p:nvSpPr>
        <p:spPr bwMode="auto">
          <a:xfrm>
            <a:off x="4087922" y="2994325"/>
            <a:ext cx="193777" cy="30915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000" b="1" i="0" u="none" strike="noStrike" kern="10" cap="none" spc="0" normalizeH="0" baseline="0" noProof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Arial"/>
              </a:rPr>
              <a:t>0</a:t>
            </a:r>
            <a:endParaRPr kumimoji="0" lang="ru-RU" sz="4000" b="1" i="0" u="none" strike="noStrike" kern="10" cap="none" spc="0" normalizeH="0" baseline="0" noProof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/>
              <a:uLnTx/>
              <a:uFillTx/>
              <a:latin typeface="Segoe UI Black" panose="020B0A02040204020203" pitchFamily="34" charset="0"/>
              <a:ea typeface="Segoe UI Black" panose="020B0A02040204020203" pitchFamily="34" charset="0"/>
              <a:cs typeface="Arial"/>
            </a:endParaRPr>
          </a:p>
        </p:txBody>
      </p:sp>
      <p:sp>
        <p:nvSpPr>
          <p:cNvPr id="27671" name="WordArt 23"/>
          <p:cNvSpPr>
            <a:spLocks noChangeArrowheads="1" noChangeShapeType="1" noTextEdit="1"/>
          </p:cNvSpPr>
          <p:nvPr/>
        </p:nvSpPr>
        <p:spPr bwMode="auto">
          <a:xfrm>
            <a:off x="5808663" y="5589588"/>
            <a:ext cx="215900" cy="215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0" i="0" u="none" strike="noStrike" kern="10" cap="none" spc="0" normalizeH="0" baseline="0" noProof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22671" y="249792"/>
            <a:ext cx="1128251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83C6"/>
                </a:solidFill>
                <a:effectLst/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ПОСТАВТЕ КОМУ ТАК, ЩОБ МНОЖЕННЯ    </a:t>
            </a:r>
            <a:br>
              <a:rPr kumimoji="0" lang="uk-U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83C6"/>
                </a:solidFill>
                <a:effectLst/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</a:br>
            <a:r>
              <a:rPr kumimoji="0" lang="uk-U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83C6"/>
                </a:solidFill>
                <a:effectLst/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+mn-cs"/>
              </a:rPr>
              <a:t>         БУЛО ВИКОНАНО ПРАВИЛЬНО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rgbClr val="2683C6"/>
              </a:solidFill>
              <a:effectLst/>
              <a:uLnTx/>
              <a:uFillTx/>
              <a:latin typeface="Segoe UI Black" panose="020B0A02040204020203" pitchFamily="34" charset="0"/>
              <a:ea typeface="Segoe UI Black" panose="020B0A02040204020203" pitchFamily="34" charset="0"/>
              <a:cs typeface="+mn-cs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59722" y="2972427"/>
            <a:ext cx="239175" cy="318902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0345" y="2971745"/>
            <a:ext cx="243861" cy="323116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40798" y="2965813"/>
            <a:ext cx="243861" cy="323116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9734" y="5134282"/>
            <a:ext cx="243861" cy="323116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2869" y="5125188"/>
            <a:ext cx="243861" cy="32311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722671" y="2142729"/>
                <a:ext cx="407163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ru-RU" sz="32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×</m:t>
                      </m:r>
                    </m:oMath>
                  </m:oMathPara>
                </a14:m>
                <a:endParaRPr kumimoji="0" lang="ru-RU" sz="3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Black" panose="020B0A02040204020203" pitchFamily="34" charset="0"/>
                  <a:ea typeface="Segoe UI Black" panose="020B0A02040204020203" pitchFamily="34" charset="0"/>
                  <a:cs typeface="+mn-cs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671" y="2142729"/>
                <a:ext cx="407163" cy="4924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7" name="Рисунок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64184" y="2179613"/>
            <a:ext cx="408467" cy="493819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95791" y="2195844"/>
            <a:ext cx="408467" cy="493819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75500" y="4347681"/>
            <a:ext cx="408467" cy="49381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8940130" y="3906607"/>
                <a:ext cx="419987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ru-RU" sz="32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+</m:t>
                      </m:r>
                    </m:oMath>
                  </m:oMathPara>
                </a14:m>
                <a:endParaRPr kumimoji="0" lang="ru-RU" sz="3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Black" panose="020B0A02040204020203" pitchFamily="34" charset="0"/>
                  <a:ea typeface="Segoe UI Black" panose="020B0A02040204020203" pitchFamily="34" charset="0"/>
                  <a:cs typeface="+mn-cs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40130" y="3906607"/>
                <a:ext cx="419987" cy="49244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1" name="Picture 9" descr="AG00317_"/>
          <p:cNvPicPr>
            <a:picLocks noChangeAspect="1" noChangeArrowheads="1" noCrop="1"/>
          </p:cNvPicPr>
          <p:nvPr/>
        </p:nvPicPr>
        <p:blipFill>
          <a:blip r:embed="rId7">
            <a:lum bright="-12000" contrast="42000"/>
          </a:blip>
          <a:srcRect/>
          <a:stretch>
            <a:fillRect/>
          </a:stretch>
        </p:blipFill>
        <p:spPr bwMode="auto">
          <a:xfrm>
            <a:off x="5640233" y="3123379"/>
            <a:ext cx="2626265" cy="337308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540560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6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6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7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62" grpId="0" animBg="1"/>
      <p:bldP spid="27663" grpId="0" animBg="1"/>
      <p:bldP spid="27664" grpId="0" animBg="1"/>
      <p:bldP spid="27665" grpId="0" animBg="1"/>
      <p:bldP spid="27666" grpId="0" animBg="1"/>
      <p:bldP spid="27667" grpId="0" animBg="1"/>
      <p:bldP spid="2767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2956" y="1061847"/>
            <a:ext cx="11459496" cy="5530681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ab =</a:t>
            </a:r>
            <a:r>
              <a:rPr lang="uk-UA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ba</a:t>
            </a:r>
            <a:r>
              <a:rPr lang="en-US" b="1" dirty="0" smtClean="0">
                <a:solidFill>
                  <a:srgbClr val="FF0000"/>
                </a:solidFill>
              </a:rPr>
              <a:t>  -</a:t>
            </a:r>
            <a:r>
              <a:rPr lang="uk-UA" b="1" dirty="0" smtClean="0">
                <a:solidFill>
                  <a:srgbClr val="FF0000"/>
                </a:solidFill>
              </a:rPr>
              <a:t> </a:t>
            </a:r>
            <a:r>
              <a:rPr lang="uk-UA" sz="4000" b="1" dirty="0" smtClean="0">
                <a:solidFill>
                  <a:schemeClr val="tx1"/>
                </a:solidFill>
              </a:rPr>
              <a:t>переставна властивість;</a:t>
            </a:r>
            <a:br>
              <a:rPr lang="uk-UA" sz="4000" b="1" dirty="0" smtClean="0">
                <a:solidFill>
                  <a:schemeClr val="tx1"/>
                </a:solidFill>
              </a:rPr>
            </a:br>
            <a:r>
              <a:rPr lang="en-US" b="1" dirty="0" smtClean="0">
                <a:solidFill>
                  <a:schemeClr val="tx1"/>
                </a:solidFill>
              </a:rPr>
              <a:t/>
            </a:r>
            <a:br>
              <a:rPr lang="en-US" b="1" dirty="0" smtClean="0">
                <a:solidFill>
                  <a:schemeClr val="tx1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(ab) c = a (</a:t>
            </a:r>
            <a:r>
              <a:rPr lang="en-US" b="1" dirty="0" err="1" smtClean="0">
                <a:solidFill>
                  <a:srgbClr val="FF0000"/>
                </a:solidFill>
              </a:rPr>
              <a:t>bc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  <a:r>
              <a:rPr lang="uk-UA" sz="4000" b="1" dirty="0" smtClean="0">
                <a:solidFill>
                  <a:srgbClr val="FF0000"/>
                </a:solidFill>
              </a:rPr>
              <a:t> –</a:t>
            </a:r>
            <a:r>
              <a:rPr lang="uk-UA" sz="4000" b="1" dirty="0" smtClean="0">
                <a:solidFill>
                  <a:schemeClr val="tx1"/>
                </a:solidFill>
              </a:rPr>
              <a:t> сполучна властивість ;</a:t>
            </a:r>
            <a:br>
              <a:rPr lang="uk-UA" sz="4000" b="1" dirty="0" smtClean="0">
                <a:solidFill>
                  <a:schemeClr val="tx1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a (</a:t>
            </a:r>
            <a:r>
              <a:rPr lang="en-US" b="1" dirty="0" err="1" smtClean="0">
                <a:solidFill>
                  <a:srgbClr val="FF0000"/>
                </a:solidFill>
              </a:rPr>
              <a:t>b+c</a:t>
            </a:r>
            <a:r>
              <a:rPr lang="en-US" b="1" dirty="0" smtClean="0">
                <a:solidFill>
                  <a:srgbClr val="FF0000"/>
                </a:solidFill>
              </a:rPr>
              <a:t>) = ab +ac</a:t>
            </a:r>
            <a:r>
              <a:rPr lang="uk-UA" sz="4000" b="1" dirty="0" smtClean="0">
                <a:solidFill>
                  <a:srgbClr val="FF0000"/>
                </a:solidFill>
              </a:rPr>
              <a:t> – </a:t>
            </a:r>
            <a:r>
              <a:rPr lang="uk-UA" sz="4000" b="1" dirty="0" smtClean="0">
                <a:solidFill>
                  <a:schemeClr val="tx1"/>
                </a:solidFill>
              </a:rPr>
              <a:t>розподільна властивість відносно додавання;</a:t>
            </a:r>
            <a:br>
              <a:rPr lang="uk-UA" sz="4000" b="1" dirty="0" smtClean="0">
                <a:solidFill>
                  <a:schemeClr val="tx1"/>
                </a:solidFill>
              </a:rPr>
            </a:br>
            <a:r>
              <a:rPr lang="uk-UA" b="1" dirty="0" smtClean="0">
                <a:solidFill>
                  <a:schemeClr val="tx1"/>
                </a:solidFill>
              </a:rPr>
              <a:t/>
            </a:r>
            <a:br>
              <a:rPr lang="uk-UA" b="1" dirty="0" smtClean="0">
                <a:solidFill>
                  <a:schemeClr val="tx1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a (b</a:t>
            </a:r>
            <a:r>
              <a:rPr lang="uk-UA" b="1" dirty="0" smtClean="0">
                <a:solidFill>
                  <a:srgbClr val="FF0000"/>
                </a:solidFill>
              </a:rPr>
              <a:t>-</a:t>
            </a:r>
            <a:r>
              <a:rPr lang="en-US" b="1" dirty="0" smtClean="0">
                <a:solidFill>
                  <a:srgbClr val="FF0000"/>
                </a:solidFill>
              </a:rPr>
              <a:t>c) = ab </a:t>
            </a:r>
            <a:r>
              <a:rPr lang="uk-UA" b="1" dirty="0" smtClean="0">
                <a:solidFill>
                  <a:srgbClr val="FF0000"/>
                </a:solidFill>
              </a:rPr>
              <a:t>- </a:t>
            </a:r>
            <a:r>
              <a:rPr lang="en-US" b="1" dirty="0" smtClean="0">
                <a:solidFill>
                  <a:srgbClr val="FF0000"/>
                </a:solidFill>
              </a:rPr>
              <a:t>ac</a:t>
            </a:r>
            <a:r>
              <a:rPr lang="uk-UA" b="1" dirty="0" smtClean="0">
                <a:solidFill>
                  <a:srgbClr val="FF0000"/>
                </a:solidFill>
              </a:rPr>
              <a:t> </a:t>
            </a:r>
            <a:r>
              <a:rPr lang="uk-UA" sz="4000" b="1" dirty="0" smtClean="0">
                <a:solidFill>
                  <a:srgbClr val="FF0000"/>
                </a:solidFill>
              </a:rPr>
              <a:t>– </a:t>
            </a:r>
            <a:r>
              <a:rPr lang="uk-UA" sz="4000" b="1" dirty="0" smtClean="0">
                <a:solidFill>
                  <a:schemeClr val="tx1"/>
                </a:solidFill>
              </a:rPr>
              <a:t>розподільна властивість відносно віднімання</a:t>
            </a:r>
            <a:endParaRPr lang="ru-RU" sz="4000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46018" y="353962"/>
            <a:ext cx="73933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000" b="1" dirty="0" smtClean="0">
                <a:solidFill>
                  <a:schemeClr val="accent2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ВЛАСТИВОСТІ МНОЖЕННЯ</a:t>
            </a:r>
            <a:endParaRPr lang="ru-RU" sz="4000" dirty="0"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864641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78" name="Object 2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52413416"/>
              </p:ext>
            </p:extLst>
          </p:nvPr>
        </p:nvGraphicFramePr>
        <p:xfrm>
          <a:off x="308240" y="1869950"/>
          <a:ext cx="4988797" cy="42409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0" name="Формула" r:id="rId3" imgW="1346040" imgH="1346040" progId="Equation.3">
                  <p:embed/>
                </p:oleObj>
              </mc:Choice>
              <mc:Fallback>
                <p:oleObj name="Формула" r:id="rId3" imgW="1346040" imgH="1346040" progId="Equation.3">
                  <p:embed/>
                  <p:pic>
                    <p:nvPicPr>
                      <p:cNvPr id="2457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240" y="1869950"/>
                        <a:ext cx="4988797" cy="424097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7521519" y="1736554"/>
            <a:ext cx="172878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 sz="5400" b="1" dirty="0">
                <a:solidFill>
                  <a:srgbClr val="003300"/>
                </a:solidFill>
                <a:latin typeface="Trebuchet MS" panose="020B0603020202020204" pitchFamily="34" charset="0"/>
              </a:rPr>
              <a:t>680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7869645" y="2623668"/>
            <a:ext cx="172878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 sz="5400" b="1" dirty="0">
                <a:solidFill>
                  <a:srgbClr val="003300"/>
                </a:solidFill>
                <a:latin typeface="Trebuchet MS" panose="020B0603020202020204" pitchFamily="34" charset="0"/>
              </a:rPr>
              <a:t>0,3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10047494" y="3546998"/>
            <a:ext cx="246915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 sz="5400" b="1" dirty="0" smtClean="0">
                <a:solidFill>
                  <a:srgbClr val="003300"/>
                </a:solidFill>
                <a:latin typeface="Trebuchet MS" panose="020B0603020202020204" pitchFamily="34" charset="0"/>
              </a:rPr>
              <a:t>0,011</a:t>
            </a:r>
            <a:endParaRPr lang="ru-RU" sz="5400" b="1" dirty="0">
              <a:solidFill>
                <a:srgbClr val="003300"/>
              </a:solidFill>
              <a:latin typeface="Trebuchet MS" panose="020B0603020202020204" pitchFamily="34" charset="0"/>
            </a:endParaRP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9121246" y="4364072"/>
            <a:ext cx="172878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 sz="5400" b="1" dirty="0">
                <a:solidFill>
                  <a:srgbClr val="003300"/>
                </a:solidFill>
                <a:latin typeface="Times New Roman" pitchFamily="18" charset="0"/>
              </a:rPr>
              <a:t>1,3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533832" y="408127"/>
            <a:ext cx="99109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b="1" dirty="0" smtClean="0">
                <a:solidFill>
                  <a:schemeClr val="accent2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ОБЧИСЛІТЬ ЗРУЧНИМ СПОСОБОМ </a:t>
            </a:r>
            <a:endParaRPr lang="ru-RU" sz="4000" b="1" dirty="0">
              <a:solidFill>
                <a:schemeClr val="accent2"/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08653" y="1869950"/>
            <a:ext cx="37548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b="1" dirty="0" smtClean="0">
                <a:latin typeface="Trebuchet MS" panose="020B0603020202020204" pitchFamily="34" charset="0"/>
                <a:ea typeface="Segoe UI Black" panose="020B0A02040204020203" pitchFamily="34" charset="0"/>
              </a:rPr>
              <a:t>(2 · 50) · 6,8 =</a:t>
            </a:r>
            <a:endParaRPr lang="ru-RU" sz="4000" b="1" dirty="0">
              <a:latin typeface="Trebuchet MS" panose="020B0603020202020204" pitchFamily="34" charset="0"/>
              <a:ea typeface="Segoe UI Black" panose="020B0A02040204020203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14021" y="2801014"/>
            <a:ext cx="39139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dirty="0" smtClean="0">
                <a:latin typeface="Trebuchet MS" panose="020B0603020202020204" pitchFamily="34" charset="0"/>
              </a:rPr>
              <a:t>(0,25 · 4) · 0,3 =</a:t>
            </a:r>
            <a:endParaRPr lang="ru-RU" sz="3600" b="1" dirty="0">
              <a:latin typeface="Trebuchet MS" panose="020B0603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58697" y="3699420"/>
            <a:ext cx="55751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b="1" dirty="0" smtClean="0">
                <a:latin typeface="Trebuchet MS" panose="020B0603020202020204" pitchFamily="34" charset="0"/>
              </a:rPr>
              <a:t>(0,8 · 0,125) · 0,11= </a:t>
            </a:r>
            <a:endParaRPr lang="ru-RU" sz="4000" b="1" dirty="0">
              <a:latin typeface="Trebuchet MS" panose="020B0603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56987" y="4516494"/>
            <a:ext cx="47398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b="1" dirty="0" smtClean="0">
                <a:latin typeface="Trebuchet MS" panose="020B0603020202020204" pitchFamily="34" charset="0"/>
              </a:rPr>
              <a:t>(50 · 0,2) · 0,13 = </a:t>
            </a:r>
            <a:endParaRPr lang="ru-RU" sz="4000" b="1" dirty="0">
              <a:latin typeface="Trebuchet MS" panose="020B0603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2955" y="5333568"/>
            <a:ext cx="113710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4 </a:t>
            </a:r>
            <a:r>
              <a:rPr lang="uk-UA" sz="40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· </a:t>
            </a:r>
            <a:r>
              <a:rPr lang="uk-UA" sz="32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25 = 100</a:t>
            </a:r>
            <a:r>
              <a:rPr lang="uk-UA" sz="28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            8 </a:t>
            </a:r>
            <a:r>
              <a:rPr lang="uk-UA" sz="40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· </a:t>
            </a:r>
            <a:r>
              <a:rPr lang="uk-UA" sz="28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125 = 1000            2 </a:t>
            </a:r>
            <a:r>
              <a:rPr lang="uk-UA" sz="40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· </a:t>
            </a:r>
            <a:r>
              <a:rPr lang="uk-UA" sz="28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50 = 100</a:t>
            </a:r>
            <a:endParaRPr lang="ru-RU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618635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/>
      <p:bldP spid="24581" grpId="0"/>
      <p:bldP spid="24582" grpId="0"/>
      <p:bldP spid="2458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Робота з підручником</a:t>
            </a:r>
            <a:endParaRPr lang="uk-UA" dirty="0"/>
          </a:p>
        </p:txBody>
      </p:sp>
      <p:sp>
        <p:nvSpPr>
          <p:cNvPr id="6" name="Місце для вмісту 5"/>
          <p:cNvSpPr>
            <a:spLocks noGrp="1"/>
          </p:cNvSpPr>
          <p:nvPr>
            <p:ph idx="1"/>
          </p:nvPr>
        </p:nvSpPr>
        <p:spPr>
          <a:xfrm>
            <a:off x="1249878" y="1965960"/>
            <a:ext cx="9872871" cy="4038600"/>
          </a:xfrm>
        </p:spPr>
        <p:txBody>
          <a:bodyPr/>
          <a:lstStyle/>
          <a:p>
            <a:r>
              <a:rPr lang="uk-UA" sz="24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Виконайте №1331, 1336, 1341</a:t>
            </a:r>
          </a:p>
          <a:p>
            <a:endParaRPr lang="uk-UA" sz="2400" dirty="0">
              <a:latin typeface="Arial Black" panose="020B0A04020102020204" pitchFamily="34" charset="0"/>
            </a:endParaRPr>
          </a:p>
          <a:p>
            <a:endParaRPr lang="uk-UA" sz="2400" dirty="0" smtClean="0">
              <a:latin typeface="Arial Black" panose="020B0A04020102020204" pitchFamily="34" charset="0"/>
            </a:endParaRPr>
          </a:p>
          <a:p>
            <a:endParaRPr lang="uk-UA" dirty="0">
              <a:latin typeface="Arial Black" panose="020B0A04020102020204" pitchFamily="34" charset="0"/>
            </a:endParaRPr>
          </a:p>
          <a:p>
            <a:pPr lvl="2"/>
            <a:r>
              <a:rPr lang="uk-UA" sz="3600" dirty="0" smtClean="0">
                <a:latin typeface="Arial Black" panose="020B0A04020102020204" pitchFamily="34" charset="0"/>
              </a:rPr>
              <a:t>Домашня робота </a:t>
            </a:r>
          </a:p>
          <a:p>
            <a:r>
              <a:rPr lang="uk-UA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Повторити параграф 38</a:t>
            </a:r>
          </a:p>
          <a:p>
            <a:r>
              <a:rPr lang="uk-UA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№1332,1337,1343</a:t>
            </a:r>
            <a:endParaRPr lang="uk-UA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362665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Базис">
  <a:themeElements>
    <a:clrScheme name="Базис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D9D01AC2-EE7D-4E49-99EE-8E62E4E7E8A7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507</TotalTime>
  <Words>323</Words>
  <Application>Microsoft Office PowerPoint</Application>
  <PresentationFormat>Широкий екран</PresentationFormat>
  <Paragraphs>124</Paragraphs>
  <Slides>11</Slides>
  <Notes>0</Notes>
  <HiddenSlides>0</HiddenSlides>
  <MMClips>0</MMClips>
  <ScaleCrop>false</ScaleCrop>
  <HeadingPairs>
    <vt:vector size="8" baseType="variant">
      <vt:variant>
        <vt:lpstr>Використані шрифти</vt:lpstr>
      </vt:variant>
      <vt:variant>
        <vt:i4>11</vt:i4>
      </vt:variant>
      <vt:variant>
        <vt:lpstr>Тема</vt:lpstr>
      </vt:variant>
      <vt:variant>
        <vt:i4>1</vt:i4>
      </vt:variant>
      <vt:variant>
        <vt:lpstr>Вбудовані сервери OLE</vt:lpstr>
      </vt:variant>
      <vt:variant>
        <vt:i4>2</vt:i4>
      </vt:variant>
      <vt:variant>
        <vt:lpstr>Заголовки слайдів</vt:lpstr>
      </vt:variant>
      <vt:variant>
        <vt:i4>11</vt:i4>
      </vt:variant>
    </vt:vector>
  </HeadingPairs>
  <TitlesOfParts>
    <vt:vector size="25" baseType="lpstr">
      <vt:lpstr>Arial</vt:lpstr>
      <vt:lpstr>Arial Black</vt:lpstr>
      <vt:lpstr>Calibri</vt:lpstr>
      <vt:lpstr>Cambria Math</vt:lpstr>
      <vt:lpstr>Corbel</vt:lpstr>
      <vt:lpstr>Impact</vt:lpstr>
      <vt:lpstr>Segoe UI Black</vt:lpstr>
      <vt:lpstr>Segoe UI Semibold</vt:lpstr>
      <vt:lpstr>Tahoma</vt:lpstr>
      <vt:lpstr>Times New Roman</vt:lpstr>
      <vt:lpstr>Trebuchet MS</vt:lpstr>
      <vt:lpstr>Базис</vt:lpstr>
      <vt:lpstr>Уравнение</vt:lpstr>
      <vt:lpstr>Формула</vt:lpstr>
      <vt:lpstr>Множення десяткових дробів </vt:lpstr>
      <vt:lpstr> Повторимо множення десяткових дробів </vt:lpstr>
      <vt:lpstr>ВІДОМО, ЩО</vt:lpstr>
      <vt:lpstr>МНОЖИМО УСНО  </vt:lpstr>
      <vt:lpstr>Презентація PowerPoint</vt:lpstr>
      <vt:lpstr>Презентація PowerPoint</vt:lpstr>
      <vt:lpstr>ab = ba  - переставна властивість;  (ab) c = a (bc) – сполучна властивість ;  a (b+c) = ab +ac – розподільна властивість відносно додавання;  a (b-c) = ab - ac – розподільна властивість відносно віднімання</vt:lpstr>
      <vt:lpstr>Презентація PowerPoint</vt:lpstr>
      <vt:lpstr>Робота з підручником</vt:lpstr>
      <vt:lpstr>     Додатково ОБЧИСЛІТЬ ЗРУЧНИМ СПОСОБОМ  </vt:lpstr>
      <vt:lpstr>Презентація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в 5 классе  тема                                               «Умножение десятичных дробей»</dc:title>
  <dc:creator>Пользователь Windows</dc:creator>
  <cp:lastModifiedBy>RePack by Diakov</cp:lastModifiedBy>
  <cp:revision>57</cp:revision>
  <dcterms:created xsi:type="dcterms:W3CDTF">2021-04-06T18:20:57Z</dcterms:created>
  <dcterms:modified xsi:type="dcterms:W3CDTF">2022-03-20T17:06:37Z</dcterms:modified>
</cp:coreProperties>
</file>