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2" r:id="rId6"/>
    <p:sldId id="264" r:id="rId7"/>
    <p:sldId id="265" r:id="rId8"/>
    <p:sldId id="263" r:id="rId9"/>
    <p:sldId id="260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12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08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19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2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3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0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60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73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79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7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4F076-0523-4D28-80CF-BA0D525B88C3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7E03A-5D60-464B-ABB6-1E2F0DFFAF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64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незнай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7" b="66806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3953" y="4221088"/>
            <a:ext cx="5760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 та їх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5 клас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22.11.2021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незнай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7" b="66806"/>
          <a:stretch>
            <a:fillRect/>
          </a:stretch>
        </p:blipFill>
        <p:spPr bwMode="auto">
          <a:xfrm>
            <a:off x="8594" y="1"/>
            <a:ext cx="9315934" cy="698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3651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756" y="4949879"/>
            <a:ext cx="5520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§21.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Виконати: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704,710,712,714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презентації або по підручнику (параграф 21) повторіть матеріал попереднього уроку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Знайдіть щось нове та цікаве, чого ви раніше не знали…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055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76672"/>
            <a:ext cx="8640960" cy="1944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Кутом</a:t>
            </a:r>
            <a:r>
              <a:rPr lang="uk-UA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називається геометрична фігура, утворена двома променями зі спільним початком </a:t>
            </a:r>
            <a:endParaRPr lang="uk-UA" sz="28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476672"/>
            <a:ext cx="3960440" cy="6120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ЗАПАМ′ЯТАЙТЕ!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483768" y="4365104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451335" y="2852936"/>
            <a:ext cx="2232248" cy="1480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451684" y="4261444"/>
            <a:ext cx="108012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531874" y="442788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</a:t>
            </a:r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5121" y="4467885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770527">
            <a:off x="2767547" y="3167325"/>
            <a:ext cx="100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516488" y="6021288"/>
            <a:ext cx="28803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501724" y="4540772"/>
            <a:ext cx="2232248" cy="1480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502202" y="5894994"/>
            <a:ext cx="221925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>
            <a:off x="6084168" y="5589240"/>
            <a:ext cx="288032" cy="79208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7235072" y="3755609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1966" y="604633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5517" y="5555463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5072" y="5085184"/>
                <a:ext cx="1895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uk-UA" i="1" smtClean="0">
                        <a:latin typeface="Cambria Math"/>
                      </a:rPr>
                      <m:t>∟</m:t>
                    </m:r>
                    <m:r>
                      <a:rPr lang="uk-UA" b="0" i="1" smtClean="0">
                        <a:latin typeface="Cambria Math"/>
                      </a:rPr>
                      <m:t> АОВ (</m:t>
                    </m:r>
                    <m:r>
                      <a:rPr lang="uk-UA" i="1" smtClean="0">
                        <a:latin typeface="Cambria Math"/>
                      </a:rPr>
                      <m:t>∟</m:t>
                    </m:r>
                  </m:oMath>
                </a14:m>
                <a:r>
                  <a:rPr lang="uk-UA" dirty="0" smtClean="0"/>
                  <a:t> ВОА)</a:t>
                </a:r>
                <a:endParaRPr lang="uk-UA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72" y="5085184"/>
                <a:ext cx="189542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6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1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76672"/>
            <a:ext cx="864096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 вимірювання кутів називають </a:t>
            </a:r>
            <a:r>
              <a:rPr lang="uk-UA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градусом.</a:t>
            </a:r>
            <a:endParaRPr lang="uk-UA" sz="28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476672"/>
            <a:ext cx="3960440" cy="6120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ЗАПАМ′ЯТАЙТЕ!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159278"/>
            <a:ext cx="8546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Іменоване число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 градус»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записують так: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1°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038" y="2834898"/>
            <a:ext cx="54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 вимірюють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езультат пошуку зображень за запитом &quot;транспорти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80" y="3300717"/>
            <a:ext cx="5209097" cy="3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2519035" y="1124744"/>
            <a:ext cx="3196573" cy="0"/>
          </a:xfrm>
          <a:prstGeom prst="lin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4065258" y="1035504"/>
            <a:ext cx="144016" cy="1784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TextBox 84"/>
          <p:cNvSpPr txBox="1"/>
          <p:nvPr/>
        </p:nvSpPr>
        <p:spPr>
          <a:xfrm>
            <a:off x="2515219" y="1187521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885060" y="1124744"/>
            <a:ext cx="5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11196" y="1197755"/>
            <a:ext cx="5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Дуга 44"/>
          <p:cNvSpPr/>
          <p:nvPr/>
        </p:nvSpPr>
        <p:spPr>
          <a:xfrm rot="21415274">
            <a:off x="3733091" y="860873"/>
            <a:ext cx="753979" cy="373629"/>
          </a:xfrm>
          <a:prstGeom prst="arc">
            <a:avLst>
              <a:gd name="adj1" fmla="val 10115683"/>
              <a:gd name="adj2" fmla="val 113135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TextBox 45"/>
          <p:cNvSpPr txBox="1"/>
          <p:nvPr/>
        </p:nvSpPr>
        <p:spPr>
          <a:xfrm>
            <a:off x="2703796" y="316335"/>
            <a:ext cx="2866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розгорнутий кут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23236" y="1855886"/>
            <a:ext cx="209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 кут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6286" y="1831985"/>
            <a:ext cx="180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тупий кут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01519" y="4307329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 кут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899592" y="2379106"/>
            <a:ext cx="0" cy="12919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99592" y="3671007"/>
            <a:ext cx="143290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3507182" y="5020323"/>
            <a:ext cx="580489" cy="12679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3516148" y="6248033"/>
            <a:ext cx="1659620" cy="2397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7112813" y="3429000"/>
            <a:ext cx="165962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6107523" y="2371239"/>
            <a:ext cx="1043115" cy="11053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4" descr="Результат пошуку зображень за запитом &quot;незнайка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48" y="3429000"/>
            <a:ext cx="3278251" cy="31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799004" y="3578983"/>
            <a:ext cx="201176" cy="1840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4" name="Овал 113"/>
          <p:cNvSpPr/>
          <p:nvPr/>
        </p:nvSpPr>
        <p:spPr>
          <a:xfrm>
            <a:off x="3482546" y="6145102"/>
            <a:ext cx="201176" cy="184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Овал 115"/>
          <p:cNvSpPr/>
          <p:nvPr/>
        </p:nvSpPr>
        <p:spPr>
          <a:xfrm>
            <a:off x="7050050" y="3336976"/>
            <a:ext cx="201176" cy="184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Выноска с четырьмя стрелками 67"/>
          <p:cNvSpPr/>
          <p:nvPr/>
        </p:nvSpPr>
        <p:spPr>
          <a:xfrm>
            <a:off x="2406986" y="1628800"/>
            <a:ext cx="3460561" cy="2674291"/>
          </a:xfrm>
          <a:prstGeom prst="quad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кутів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9571" y="2350457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00824" y="3779806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724689" y="3782513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40320" y="6119674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83238" y="4830549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908566" y="6119673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29772" y="3255817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704341" y="1886729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08447" y="3620453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6" grpId="0"/>
      <p:bldP spid="45" grpId="0" animBg="1"/>
      <p:bldP spid="92" grpId="0"/>
      <p:bldP spid="65" grpId="0" animBg="1"/>
      <p:bldP spid="114" grpId="0" animBg="1"/>
      <p:bldP spid="116" grpId="0" animBg="1"/>
      <p:bldP spid="68" grpId="0" animBg="1"/>
      <p:bldP spid="121" grpId="0"/>
      <p:bldP spid="122" grpId="0"/>
      <p:bldP spid="123" grpId="0"/>
      <p:bldP spid="125" grpId="0"/>
      <p:bldP spid="127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единительная линия 54"/>
          <p:cNvCxnSpPr>
            <a:endCxn id="65" idx="0"/>
          </p:cNvCxnSpPr>
          <p:nvPr/>
        </p:nvCxnSpPr>
        <p:spPr>
          <a:xfrm flipH="1">
            <a:off x="1100028" y="1340768"/>
            <a:ext cx="951692" cy="17310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1055710" y="3227021"/>
            <a:ext cx="18528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7020272" y="724603"/>
            <a:ext cx="375258" cy="242720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7020272" y="3139820"/>
            <a:ext cx="1659620" cy="2397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4344029" y="3163793"/>
            <a:ext cx="165962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4345958" y="1340768"/>
            <a:ext cx="894364" cy="182302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4" descr="Результат пошуку зображень за запитом &quot;незнайка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39" y="-8585"/>
            <a:ext cx="2049275" cy="194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Овал 64"/>
          <p:cNvSpPr/>
          <p:nvPr/>
        </p:nvSpPr>
        <p:spPr>
          <a:xfrm>
            <a:off x="999440" y="3071769"/>
            <a:ext cx="201176" cy="1840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4" name="Овал 113"/>
          <p:cNvSpPr/>
          <p:nvPr/>
        </p:nvSpPr>
        <p:spPr>
          <a:xfrm>
            <a:off x="6900446" y="3047796"/>
            <a:ext cx="201176" cy="18404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Овал 115"/>
          <p:cNvSpPr/>
          <p:nvPr/>
        </p:nvSpPr>
        <p:spPr>
          <a:xfrm>
            <a:off x="4262419" y="3066815"/>
            <a:ext cx="201176" cy="184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TextBox 120"/>
          <p:cNvSpPr txBox="1"/>
          <p:nvPr/>
        </p:nvSpPr>
        <p:spPr>
          <a:xfrm>
            <a:off x="1251988" y="1002284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63265" y="2974122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051720" y="3327572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44408" y="3170066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55083" y="703753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301830" y="3047796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83134" y="3023871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261264" y="1041417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539628" y="3147099"/>
            <a:ext cx="59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1359" y="332656"/>
            <a:ext cx="4329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кутів</a:t>
            </a:r>
            <a:endParaRPr lang="uk-UA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7020272" y="2614685"/>
            <a:ext cx="648072" cy="662990"/>
          </a:xfrm>
          <a:prstGeom prst="arc">
            <a:avLst>
              <a:gd name="adj1" fmla="val 13801384"/>
              <a:gd name="adj2" fmla="val 180661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4236536" y="2754080"/>
            <a:ext cx="648072" cy="66299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7" name="Дуга 46"/>
          <p:cNvSpPr/>
          <p:nvPr/>
        </p:nvSpPr>
        <p:spPr>
          <a:xfrm>
            <a:off x="6883865" y="2754080"/>
            <a:ext cx="648072" cy="662990"/>
          </a:xfrm>
          <a:prstGeom prst="arc">
            <a:avLst>
              <a:gd name="adj1" fmla="val 1512534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8" name="Дуга 47"/>
          <p:cNvSpPr/>
          <p:nvPr/>
        </p:nvSpPr>
        <p:spPr>
          <a:xfrm>
            <a:off x="999440" y="2827344"/>
            <a:ext cx="648072" cy="66299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82830" y="2327791"/>
            <a:ext cx="96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endParaRPr lang="uk-UA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00409" y="2252280"/>
            <a:ext cx="96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05655" y="1717545"/>
            <a:ext cx="96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80°</a:t>
            </a:r>
            <a:endParaRPr lang="uk-U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08566" y="3816397"/>
            <a:ext cx="5934458" cy="2924971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кути мають рівні градусні міри.</a:t>
            </a:r>
          </a:p>
          <a:p>
            <a:pPr marL="342900" indent="-342900" algn="just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двох кутів більшим є той кут, градусна міра якого більша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79912" y="3819965"/>
            <a:ext cx="4407364" cy="57606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ЗАПАМ′ЯТАЙТЕ!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114" grpId="0" animBg="1"/>
      <p:bldP spid="114" grpId="1" animBg="1"/>
      <p:bldP spid="116" grpId="0" animBg="1"/>
      <p:bldP spid="116" grpId="1" animBg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5" grpId="0"/>
      <p:bldP spid="125" grpId="1"/>
      <p:bldP spid="126" grpId="0"/>
      <p:bldP spid="127" grpId="0"/>
      <p:bldP spid="127" grpId="1"/>
      <p:bldP spid="128" grpId="0"/>
      <p:bldP spid="129" grpId="0"/>
      <p:bldP spid="129" grpId="1"/>
      <p:bldP spid="2" grpId="0"/>
      <p:bldP spid="13" grpId="0" animBg="1"/>
      <p:bldP spid="44" grpId="0" animBg="1"/>
      <p:bldP spid="47" grpId="0" animBg="1"/>
      <p:bldP spid="48" grpId="0" animBg="1"/>
      <p:bldP spid="49" grpId="0"/>
      <p:bldP spid="49" grpId="1"/>
      <p:bldP spid="50" grpId="0"/>
      <p:bldP spid="50" grpId="1"/>
      <p:bldP spid="51" grpId="0"/>
      <p:bldP spid="51" grpId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76672"/>
            <a:ext cx="8640960" cy="1728192"/>
          </a:xfrm>
          <a:prstGeom prst="round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промінь кута, який ділить даний кут навпіл називають </a:t>
            </a:r>
            <a:r>
              <a:rPr lang="uk-UA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бісектрисою кута</a:t>
            </a:r>
            <a:endParaRPr lang="uk-UA" sz="28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476672"/>
            <a:ext cx="3960440" cy="6120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ЗАПАМ′ЯТАЙТЕ!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езультат пошуку зображень за запитом &quot;транспорти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743903"/>
            <a:ext cx="5209097" cy="3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872292" y="5032321"/>
            <a:ext cx="3084084" cy="0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872291" y="2494950"/>
            <a:ext cx="1067861" cy="2537372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8" idx="5"/>
          </p:cNvCxnSpPr>
          <p:nvPr/>
        </p:nvCxnSpPr>
        <p:spPr>
          <a:xfrm flipV="1">
            <a:off x="4821375" y="3144907"/>
            <a:ext cx="3207009" cy="1890079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H="1">
            <a:off x="4800284" y="4928402"/>
            <a:ext cx="144016" cy="124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TextBox 22"/>
          <p:cNvSpPr txBox="1"/>
          <p:nvPr/>
        </p:nvSpPr>
        <p:spPr>
          <a:xfrm rot="19576119">
            <a:off x="6802472" y="296024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бісектриса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4395" y="223334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8830" y="466679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stCxn id="18" idx="5"/>
          </p:cNvCxnSpPr>
          <p:nvPr/>
        </p:nvCxnSpPr>
        <p:spPr>
          <a:xfrm>
            <a:off x="4821375" y="5034986"/>
            <a:ext cx="2655466" cy="18287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39883" y="499083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8680" y="314490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Пятно 1 4100"/>
          <p:cNvSpPr/>
          <p:nvPr/>
        </p:nvSpPr>
        <p:spPr>
          <a:xfrm>
            <a:off x="107504" y="2494950"/>
            <a:ext cx="4692780" cy="1902841"/>
          </a:xfrm>
          <a:prstGeom prst="irregularSeal1">
            <a:avLst/>
          </a:prstGeom>
          <a:solidFill>
            <a:srgbClr val="E9F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02" name="TextBox 4101"/>
          <p:cNvSpPr txBox="1"/>
          <p:nvPr/>
        </p:nvSpPr>
        <p:spPr>
          <a:xfrm>
            <a:off x="797710" y="308335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Градусна міра кута дорівнює сумі градусних мір його частин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ятно 1 38"/>
          <p:cNvSpPr/>
          <p:nvPr/>
        </p:nvSpPr>
        <p:spPr>
          <a:xfrm>
            <a:off x="69638" y="4644983"/>
            <a:ext cx="4692780" cy="1902841"/>
          </a:xfrm>
          <a:prstGeom prst="irregularSeal1">
            <a:avLst/>
          </a:prstGeom>
          <a:solidFill>
            <a:srgbClr val="E9F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Бісектриса кута ділить його навпіл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/>
      <p:bldP spid="4101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ладон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20">
            <a:off x="1842361" y="372390"/>
            <a:ext cx="6333276" cy="58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328308" y="4249077"/>
            <a:ext cx="3835980" cy="1412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28308" y="116633"/>
            <a:ext cx="1680690" cy="4132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328308" y="1700808"/>
            <a:ext cx="3835980" cy="2548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328308" y="2621759"/>
            <a:ext cx="4626150" cy="16273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328308" y="4249077"/>
            <a:ext cx="46261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8" name="TextBox 4107"/>
          <p:cNvSpPr txBox="1"/>
          <p:nvPr/>
        </p:nvSpPr>
        <p:spPr>
          <a:xfrm>
            <a:off x="4283256" y="404664"/>
            <a:ext cx="86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90°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76256" y="908720"/>
            <a:ext cx="86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43108" y="2298594"/>
            <a:ext cx="86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75115" y="3925912"/>
            <a:ext cx="86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03679" y="5194066"/>
            <a:ext cx="86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0°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незнай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97" b="66806"/>
          <a:stretch>
            <a:fillRect/>
          </a:stretch>
        </p:blipFill>
        <p:spPr bwMode="auto">
          <a:xfrm>
            <a:off x="0" y="0"/>
            <a:ext cx="9324528" cy="69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3651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ПІДРУЧНИКОМ: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756" y="4949879"/>
            <a:ext cx="5520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Письмово: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700, 702,  та інші на ваш вибір                                                     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219</Words>
  <Application>Microsoft Office PowerPoint</Application>
  <PresentationFormat>Екран (4:3)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Тема Office</vt:lpstr>
      <vt:lpstr>Презентація PowerPoint</vt:lpstr>
      <vt:lpstr>Завдання на урок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RePack by Diakov</cp:lastModifiedBy>
  <cp:revision>29</cp:revision>
  <dcterms:created xsi:type="dcterms:W3CDTF">2016-09-18T13:27:24Z</dcterms:created>
  <dcterms:modified xsi:type="dcterms:W3CDTF">2021-11-21T16:07:44Z</dcterms:modified>
</cp:coreProperties>
</file>