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33"/>
  </p:notesMasterIdLst>
  <p:sldIdLst>
    <p:sldId id="409" r:id="rId2"/>
    <p:sldId id="326" r:id="rId3"/>
    <p:sldId id="329" r:id="rId4"/>
    <p:sldId id="413" r:id="rId5"/>
    <p:sldId id="332" r:id="rId6"/>
    <p:sldId id="334" r:id="rId7"/>
    <p:sldId id="341" r:id="rId8"/>
    <p:sldId id="344" r:id="rId9"/>
    <p:sldId id="350" r:id="rId10"/>
    <p:sldId id="414" r:id="rId11"/>
    <p:sldId id="351" r:id="rId12"/>
    <p:sldId id="353" r:id="rId13"/>
    <p:sldId id="361" r:id="rId14"/>
    <p:sldId id="362" r:id="rId15"/>
    <p:sldId id="363" r:id="rId16"/>
    <p:sldId id="364" r:id="rId17"/>
    <p:sldId id="418" r:id="rId18"/>
    <p:sldId id="419" r:id="rId19"/>
    <p:sldId id="417" r:id="rId20"/>
    <p:sldId id="420" r:id="rId21"/>
    <p:sldId id="421" r:id="rId22"/>
    <p:sldId id="397" r:id="rId23"/>
    <p:sldId id="398" r:id="rId24"/>
    <p:sldId id="399" r:id="rId25"/>
    <p:sldId id="400" r:id="rId26"/>
    <p:sldId id="425" r:id="rId27"/>
    <p:sldId id="424" r:id="rId28"/>
    <p:sldId id="426" r:id="rId29"/>
    <p:sldId id="427" r:id="rId30"/>
    <p:sldId id="435" r:id="rId31"/>
    <p:sldId id="451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99FFCC"/>
    <a:srgbClr val="99FF99"/>
    <a:srgbClr val="FFFF99"/>
    <a:srgbClr val="FFFF66"/>
    <a:srgbClr val="FF9900"/>
    <a:srgbClr val="006600"/>
    <a:srgbClr val="CC00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00" autoAdjust="0"/>
    <p:restoredTop sz="94604" autoAdjust="0"/>
  </p:normalViewPr>
  <p:slideViewPr>
    <p:cSldViewPr snapToGrid="0">
      <p:cViewPr varScale="1">
        <p:scale>
          <a:sx n="81" d="100"/>
          <a:sy n="81" d="100"/>
        </p:scale>
        <p:origin x="13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571501-F0C6-4B63-8B0A-E22C91EF6D1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2AA79C43-AB76-4EAC-81D7-23578DB9F0F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b="1" i="0" u="none" strike="noStrike" cap="none" normalizeH="0" baseline="0" smtClean="0">
              <a:ln>
                <a:noFill/>
              </a:ln>
              <a:solidFill>
                <a:srgbClr val="006699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ЗВИЧАЙНІ</a:t>
          </a:r>
          <a:endParaRPr kumimoji="0" lang="ru-RU" altLang="uk-UA" b="1" i="0" u="none" strike="noStrike" cap="none" normalizeH="0" baseline="0" smtClean="0">
            <a:ln>
              <a:noFill/>
            </a:ln>
            <a:solidFill>
              <a:srgbClr val="006699"/>
            </a:solidFill>
            <a:effectLst/>
            <a:latin typeface="Verdana" panose="020B060403050404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1" i="0" u="none" strike="noStrike" cap="none" normalizeH="0" baseline="0" smtClean="0">
              <a:ln>
                <a:noFill/>
              </a:ln>
              <a:solidFill>
                <a:srgbClr val="006699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ДРОБИ</a:t>
          </a:r>
        </a:p>
      </dgm:t>
    </dgm:pt>
    <dgm:pt modelId="{ABAE7C53-FB4C-4757-88CE-A74F3CB404D2}" type="parTrans" cxnId="{C94EB6C1-875C-4A22-BD0B-D84E45407BAC}">
      <dgm:prSet/>
      <dgm:spPr/>
    </dgm:pt>
    <dgm:pt modelId="{EB7AB632-B7D5-402E-8D5C-922277ECB670}" type="sibTrans" cxnId="{C94EB6C1-875C-4A22-BD0B-D84E45407BAC}">
      <dgm:prSet/>
      <dgm:spPr/>
    </dgm:pt>
    <dgm:pt modelId="{0D21AB0A-E2BE-46CC-ACDE-EE6A0CBC929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Чисельник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менший від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знаменника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uk-UA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endParaRPr>
        </a:p>
      </dgm:t>
    </dgm:pt>
    <dgm:pt modelId="{31E17F3D-03C3-495E-B29F-881B814DE3DF}" type="parTrans" cxnId="{80117703-AF2A-4B14-B7C5-274D36142F41}">
      <dgm:prSet/>
      <dgm:spPr/>
    </dgm:pt>
    <dgm:pt modelId="{8FFA393C-C381-4D4B-8C74-CBF7B980687E}" type="sibTrans" cxnId="{80117703-AF2A-4B14-B7C5-274D36142F41}">
      <dgm:prSet/>
      <dgm:spPr/>
    </dgm:pt>
    <dgm:pt modelId="{47135DA3-D675-4818-A97F-105EC0F63EA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Чисельник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більший за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знаменник</a:t>
          </a:r>
        </a:p>
      </dgm:t>
    </dgm:pt>
    <dgm:pt modelId="{D550CF7F-8532-4252-A0D4-A866D5844F5B}" type="parTrans" cxnId="{7179603C-7A5C-497E-9178-1FDE9C33CD71}">
      <dgm:prSet/>
      <dgm:spPr/>
    </dgm:pt>
    <dgm:pt modelId="{CDB1D7F7-C5F4-492E-A9A3-F28F5C1AF6D8}" type="sibTrans" cxnId="{7179603C-7A5C-497E-9178-1FDE9C33CD71}">
      <dgm:prSet/>
      <dgm:spPr/>
    </dgm:pt>
    <dgm:pt modelId="{9CE56A6B-4ABB-4EA4-BDB0-E4A4BA71F3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Чисельник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дорівнює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знаменнику</a:t>
          </a:r>
        </a:p>
      </dgm:t>
    </dgm:pt>
    <dgm:pt modelId="{3BE3D893-0E09-441B-9A90-B881E411936E}" type="parTrans" cxnId="{2B5F0616-4AA2-4E77-BC8B-7BD465F35102}">
      <dgm:prSet/>
      <dgm:spPr/>
    </dgm:pt>
    <dgm:pt modelId="{72DC045E-2D8C-4E29-9B93-60B02B813682}" type="sibTrans" cxnId="{2B5F0616-4AA2-4E77-BC8B-7BD465F35102}">
      <dgm:prSet/>
      <dgm:spPr/>
    </dgm:pt>
    <dgm:pt modelId="{27FFAEF3-1E7D-4F73-8E1F-712E8E7E411D}" type="pres">
      <dgm:prSet presAssocID="{7D571501-F0C6-4B63-8B0A-E22C91EF6D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0C95B80-28D5-49C1-AB55-0EF96EC9F3F2}" type="pres">
      <dgm:prSet presAssocID="{2AA79C43-AB76-4EAC-81D7-23578DB9F0F6}" presName="hierRoot1" presStyleCnt="0">
        <dgm:presLayoutVars>
          <dgm:hierBranch/>
        </dgm:presLayoutVars>
      </dgm:prSet>
      <dgm:spPr/>
    </dgm:pt>
    <dgm:pt modelId="{F8074F61-7BAD-4FAC-BD6A-932155153FBB}" type="pres">
      <dgm:prSet presAssocID="{2AA79C43-AB76-4EAC-81D7-23578DB9F0F6}" presName="rootComposite1" presStyleCnt="0"/>
      <dgm:spPr/>
    </dgm:pt>
    <dgm:pt modelId="{D9B4B296-E5BF-404B-86FA-A7CC5E0D01FA}" type="pres">
      <dgm:prSet presAssocID="{2AA79C43-AB76-4EAC-81D7-23578DB9F0F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4F81615-B305-4440-AE76-8D5ED52DD395}" type="pres">
      <dgm:prSet presAssocID="{2AA79C43-AB76-4EAC-81D7-23578DB9F0F6}" presName="rootConnector1" presStyleLbl="node1" presStyleIdx="0" presStyleCnt="0"/>
      <dgm:spPr/>
      <dgm:t>
        <a:bodyPr/>
        <a:lstStyle/>
        <a:p>
          <a:endParaRPr lang="uk-UA"/>
        </a:p>
      </dgm:t>
    </dgm:pt>
    <dgm:pt modelId="{DFA049EF-C614-4397-A379-21713C756D58}" type="pres">
      <dgm:prSet presAssocID="{2AA79C43-AB76-4EAC-81D7-23578DB9F0F6}" presName="hierChild2" presStyleCnt="0"/>
      <dgm:spPr/>
    </dgm:pt>
    <dgm:pt modelId="{525CB781-E29D-41CF-B8DC-2B4ECC14A26B}" type="pres">
      <dgm:prSet presAssocID="{31E17F3D-03C3-495E-B29F-881B814DE3DF}" presName="Name35" presStyleLbl="parChTrans1D2" presStyleIdx="0" presStyleCnt="3"/>
      <dgm:spPr/>
    </dgm:pt>
    <dgm:pt modelId="{03586603-69AC-4FB2-9DF4-98390A893D95}" type="pres">
      <dgm:prSet presAssocID="{0D21AB0A-E2BE-46CC-ACDE-EE6A0CBC929E}" presName="hierRoot2" presStyleCnt="0">
        <dgm:presLayoutVars>
          <dgm:hierBranch/>
        </dgm:presLayoutVars>
      </dgm:prSet>
      <dgm:spPr/>
    </dgm:pt>
    <dgm:pt modelId="{B2D2F62E-D961-478A-BB88-B0F0F09307A3}" type="pres">
      <dgm:prSet presAssocID="{0D21AB0A-E2BE-46CC-ACDE-EE6A0CBC929E}" presName="rootComposite" presStyleCnt="0"/>
      <dgm:spPr/>
    </dgm:pt>
    <dgm:pt modelId="{5D0D0DE9-1274-4CE9-8327-FAA2D79D0A5D}" type="pres">
      <dgm:prSet presAssocID="{0D21AB0A-E2BE-46CC-ACDE-EE6A0CBC929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9950F63-74B5-4F31-8ECD-3E47B6145D66}" type="pres">
      <dgm:prSet presAssocID="{0D21AB0A-E2BE-46CC-ACDE-EE6A0CBC929E}" presName="rootConnector" presStyleLbl="node2" presStyleIdx="0" presStyleCnt="3"/>
      <dgm:spPr/>
      <dgm:t>
        <a:bodyPr/>
        <a:lstStyle/>
        <a:p>
          <a:endParaRPr lang="uk-UA"/>
        </a:p>
      </dgm:t>
    </dgm:pt>
    <dgm:pt modelId="{432D7F5E-1FC2-4165-A32A-4623C8038D93}" type="pres">
      <dgm:prSet presAssocID="{0D21AB0A-E2BE-46CC-ACDE-EE6A0CBC929E}" presName="hierChild4" presStyleCnt="0"/>
      <dgm:spPr/>
    </dgm:pt>
    <dgm:pt modelId="{541F3EC8-D91E-42A2-B138-C6590BD2C0D9}" type="pres">
      <dgm:prSet presAssocID="{0D21AB0A-E2BE-46CC-ACDE-EE6A0CBC929E}" presName="hierChild5" presStyleCnt="0"/>
      <dgm:spPr/>
    </dgm:pt>
    <dgm:pt modelId="{109CFC63-082C-4B83-A448-E0861E9DF470}" type="pres">
      <dgm:prSet presAssocID="{D550CF7F-8532-4252-A0D4-A866D5844F5B}" presName="Name35" presStyleLbl="parChTrans1D2" presStyleIdx="1" presStyleCnt="3"/>
      <dgm:spPr/>
    </dgm:pt>
    <dgm:pt modelId="{78E65D09-EA27-4FF1-848B-AF43FE67EBE5}" type="pres">
      <dgm:prSet presAssocID="{47135DA3-D675-4818-A97F-105EC0F63EA6}" presName="hierRoot2" presStyleCnt="0">
        <dgm:presLayoutVars>
          <dgm:hierBranch/>
        </dgm:presLayoutVars>
      </dgm:prSet>
      <dgm:spPr/>
    </dgm:pt>
    <dgm:pt modelId="{4923DAB8-2D47-4E1C-B84B-2DAEACEA76B5}" type="pres">
      <dgm:prSet presAssocID="{47135DA3-D675-4818-A97F-105EC0F63EA6}" presName="rootComposite" presStyleCnt="0"/>
      <dgm:spPr/>
    </dgm:pt>
    <dgm:pt modelId="{7C3C7968-B6A6-4931-810B-F2DCFD1E6FCD}" type="pres">
      <dgm:prSet presAssocID="{47135DA3-D675-4818-A97F-105EC0F63EA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48E39C3-4599-4E12-9EA9-14F1046DEA22}" type="pres">
      <dgm:prSet presAssocID="{47135DA3-D675-4818-A97F-105EC0F63EA6}" presName="rootConnector" presStyleLbl="node2" presStyleIdx="1" presStyleCnt="3"/>
      <dgm:spPr/>
      <dgm:t>
        <a:bodyPr/>
        <a:lstStyle/>
        <a:p>
          <a:endParaRPr lang="uk-UA"/>
        </a:p>
      </dgm:t>
    </dgm:pt>
    <dgm:pt modelId="{5D02C5B2-5559-44C5-B123-86D610068923}" type="pres">
      <dgm:prSet presAssocID="{47135DA3-D675-4818-A97F-105EC0F63EA6}" presName="hierChild4" presStyleCnt="0"/>
      <dgm:spPr/>
    </dgm:pt>
    <dgm:pt modelId="{595B930A-8B2B-4437-9E1E-6756DDA3FF88}" type="pres">
      <dgm:prSet presAssocID="{47135DA3-D675-4818-A97F-105EC0F63EA6}" presName="hierChild5" presStyleCnt="0"/>
      <dgm:spPr/>
    </dgm:pt>
    <dgm:pt modelId="{45D834FB-D048-4CA0-BFF5-D2E908E97A24}" type="pres">
      <dgm:prSet presAssocID="{3BE3D893-0E09-441B-9A90-B881E411936E}" presName="Name35" presStyleLbl="parChTrans1D2" presStyleIdx="2" presStyleCnt="3"/>
      <dgm:spPr/>
    </dgm:pt>
    <dgm:pt modelId="{EBC35BFB-737C-4BA8-B2A5-376A05F9B4AC}" type="pres">
      <dgm:prSet presAssocID="{9CE56A6B-4ABB-4EA4-BDB0-E4A4BA71F338}" presName="hierRoot2" presStyleCnt="0">
        <dgm:presLayoutVars>
          <dgm:hierBranch/>
        </dgm:presLayoutVars>
      </dgm:prSet>
      <dgm:spPr/>
    </dgm:pt>
    <dgm:pt modelId="{0870174F-FBA1-409E-90F0-1C4D6665E668}" type="pres">
      <dgm:prSet presAssocID="{9CE56A6B-4ABB-4EA4-BDB0-E4A4BA71F338}" presName="rootComposite" presStyleCnt="0"/>
      <dgm:spPr/>
    </dgm:pt>
    <dgm:pt modelId="{96B9B3AC-2544-44CE-93FD-689F9D7E16B3}" type="pres">
      <dgm:prSet presAssocID="{9CE56A6B-4ABB-4EA4-BDB0-E4A4BA71F33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1974030-F5BD-4835-B236-DB56F8C41447}" type="pres">
      <dgm:prSet presAssocID="{9CE56A6B-4ABB-4EA4-BDB0-E4A4BA71F338}" presName="rootConnector" presStyleLbl="node2" presStyleIdx="2" presStyleCnt="3"/>
      <dgm:spPr/>
      <dgm:t>
        <a:bodyPr/>
        <a:lstStyle/>
        <a:p>
          <a:endParaRPr lang="uk-UA"/>
        </a:p>
      </dgm:t>
    </dgm:pt>
    <dgm:pt modelId="{49747C2A-724B-4A06-900B-886674D4F6F9}" type="pres">
      <dgm:prSet presAssocID="{9CE56A6B-4ABB-4EA4-BDB0-E4A4BA71F338}" presName="hierChild4" presStyleCnt="0"/>
      <dgm:spPr/>
    </dgm:pt>
    <dgm:pt modelId="{27987B4C-3A53-4905-A590-58871E06D15C}" type="pres">
      <dgm:prSet presAssocID="{9CE56A6B-4ABB-4EA4-BDB0-E4A4BA71F338}" presName="hierChild5" presStyleCnt="0"/>
      <dgm:spPr/>
    </dgm:pt>
    <dgm:pt modelId="{ADF71636-6A9C-40D3-B3B4-400BA7ABA709}" type="pres">
      <dgm:prSet presAssocID="{2AA79C43-AB76-4EAC-81D7-23578DB9F0F6}" presName="hierChild3" presStyleCnt="0"/>
      <dgm:spPr/>
    </dgm:pt>
  </dgm:ptLst>
  <dgm:cxnLst>
    <dgm:cxn modelId="{5E1D061A-AF7B-4332-A77F-F64502BB87A4}" type="presOf" srcId="{7D571501-F0C6-4B63-8B0A-E22C91EF6D1E}" destId="{27FFAEF3-1E7D-4F73-8E1F-712E8E7E411D}" srcOrd="0" destOrd="0" presId="urn:microsoft.com/office/officeart/2005/8/layout/orgChart1"/>
    <dgm:cxn modelId="{09DC3B2F-DCF8-4CA3-8795-39B17A533D0F}" type="presOf" srcId="{0D21AB0A-E2BE-46CC-ACDE-EE6A0CBC929E}" destId="{5D0D0DE9-1274-4CE9-8327-FAA2D79D0A5D}" srcOrd="0" destOrd="0" presId="urn:microsoft.com/office/officeart/2005/8/layout/orgChart1"/>
    <dgm:cxn modelId="{2E05857A-FA97-49D9-8564-A34FA557BAD9}" type="presOf" srcId="{31E17F3D-03C3-495E-B29F-881B814DE3DF}" destId="{525CB781-E29D-41CF-B8DC-2B4ECC14A26B}" srcOrd="0" destOrd="0" presId="urn:microsoft.com/office/officeart/2005/8/layout/orgChart1"/>
    <dgm:cxn modelId="{2B5F0616-4AA2-4E77-BC8B-7BD465F35102}" srcId="{2AA79C43-AB76-4EAC-81D7-23578DB9F0F6}" destId="{9CE56A6B-4ABB-4EA4-BDB0-E4A4BA71F338}" srcOrd="2" destOrd="0" parTransId="{3BE3D893-0E09-441B-9A90-B881E411936E}" sibTransId="{72DC045E-2D8C-4E29-9B93-60B02B813682}"/>
    <dgm:cxn modelId="{A8F88C71-18C3-42C8-9422-6AC330E81DD3}" type="presOf" srcId="{2AA79C43-AB76-4EAC-81D7-23578DB9F0F6}" destId="{D9B4B296-E5BF-404B-86FA-A7CC5E0D01FA}" srcOrd="0" destOrd="0" presId="urn:microsoft.com/office/officeart/2005/8/layout/orgChart1"/>
    <dgm:cxn modelId="{051EE35D-E2F8-42B0-9900-06FDF73358F8}" type="presOf" srcId="{47135DA3-D675-4818-A97F-105EC0F63EA6}" destId="{C48E39C3-4599-4E12-9EA9-14F1046DEA22}" srcOrd="1" destOrd="0" presId="urn:microsoft.com/office/officeart/2005/8/layout/orgChart1"/>
    <dgm:cxn modelId="{34B0D3AE-F0D6-4B7B-AD1F-E097346C8643}" type="presOf" srcId="{9CE56A6B-4ABB-4EA4-BDB0-E4A4BA71F338}" destId="{01974030-F5BD-4835-B236-DB56F8C41447}" srcOrd="1" destOrd="0" presId="urn:microsoft.com/office/officeart/2005/8/layout/orgChart1"/>
    <dgm:cxn modelId="{3E816089-6914-4176-ADD0-EDF093BA3F3E}" type="presOf" srcId="{3BE3D893-0E09-441B-9A90-B881E411936E}" destId="{45D834FB-D048-4CA0-BFF5-D2E908E97A24}" srcOrd="0" destOrd="0" presId="urn:microsoft.com/office/officeart/2005/8/layout/orgChart1"/>
    <dgm:cxn modelId="{D4069F20-2563-458F-93FB-9A0DCADFCB6A}" type="presOf" srcId="{2AA79C43-AB76-4EAC-81D7-23578DB9F0F6}" destId="{14F81615-B305-4440-AE76-8D5ED52DD395}" srcOrd="1" destOrd="0" presId="urn:microsoft.com/office/officeart/2005/8/layout/orgChart1"/>
    <dgm:cxn modelId="{80117703-AF2A-4B14-B7C5-274D36142F41}" srcId="{2AA79C43-AB76-4EAC-81D7-23578DB9F0F6}" destId="{0D21AB0A-E2BE-46CC-ACDE-EE6A0CBC929E}" srcOrd="0" destOrd="0" parTransId="{31E17F3D-03C3-495E-B29F-881B814DE3DF}" sibTransId="{8FFA393C-C381-4D4B-8C74-CBF7B980687E}"/>
    <dgm:cxn modelId="{7179603C-7A5C-497E-9178-1FDE9C33CD71}" srcId="{2AA79C43-AB76-4EAC-81D7-23578DB9F0F6}" destId="{47135DA3-D675-4818-A97F-105EC0F63EA6}" srcOrd="1" destOrd="0" parTransId="{D550CF7F-8532-4252-A0D4-A866D5844F5B}" sibTransId="{CDB1D7F7-C5F4-492E-A9A3-F28F5C1AF6D8}"/>
    <dgm:cxn modelId="{C94EB6C1-875C-4A22-BD0B-D84E45407BAC}" srcId="{7D571501-F0C6-4B63-8B0A-E22C91EF6D1E}" destId="{2AA79C43-AB76-4EAC-81D7-23578DB9F0F6}" srcOrd="0" destOrd="0" parTransId="{ABAE7C53-FB4C-4757-88CE-A74F3CB404D2}" sibTransId="{EB7AB632-B7D5-402E-8D5C-922277ECB670}"/>
    <dgm:cxn modelId="{1160C7D6-00F8-4FC1-9F78-7ABFD6325DF7}" type="presOf" srcId="{9CE56A6B-4ABB-4EA4-BDB0-E4A4BA71F338}" destId="{96B9B3AC-2544-44CE-93FD-689F9D7E16B3}" srcOrd="0" destOrd="0" presId="urn:microsoft.com/office/officeart/2005/8/layout/orgChart1"/>
    <dgm:cxn modelId="{33797B1E-AB05-43CD-B868-09491C82D1AD}" type="presOf" srcId="{D550CF7F-8532-4252-A0D4-A866D5844F5B}" destId="{109CFC63-082C-4B83-A448-E0861E9DF470}" srcOrd="0" destOrd="0" presId="urn:microsoft.com/office/officeart/2005/8/layout/orgChart1"/>
    <dgm:cxn modelId="{C8DC32C3-3BB1-4195-9647-F80100EBA4C0}" type="presOf" srcId="{0D21AB0A-E2BE-46CC-ACDE-EE6A0CBC929E}" destId="{39950F63-74B5-4F31-8ECD-3E47B6145D66}" srcOrd="1" destOrd="0" presId="urn:microsoft.com/office/officeart/2005/8/layout/orgChart1"/>
    <dgm:cxn modelId="{61F97A52-06F8-4F86-B77C-09D61605BD7B}" type="presOf" srcId="{47135DA3-D675-4818-A97F-105EC0F63EA6}" destId="{7C3C7968-B6A6-4931-810B-F2DCFD1E6FCD}" srcOrd="0" destOrd="0" presId="urn:microsoft.com/office/officeart/2005/8/layout/orgChart1"/>
    <dgm:cxn modelId="{6A20A5CE-C0C4-44B5-B430-E97E302B3F8D}" type="presParOf" srcId="{27FFAEF3-1E7D-4F73-8E1F-712E8E7E411D}" destId="{E0C95B80-28D5-49C1-AB55-0EF96EC9F3F2}" srcOrd="0" destOrd="0" presId="urn:microsoft.com/office/officeart/2005/8/layout/orgChart1"/>
    <dgm:cxn modelId="{B09A27AE-A8B2-4497-90CD-12A87D79C904}" type="presParOf" srcId="{E0C95B80-28D5-49C1-AB55-0EF96EC9F3F2}" destId="{F8074F61-7BAD-4FAC-BD6A-932155153FBB}" srcOrd="0" destOrd="0" presId="urn:microsoft.com/office/officeart/2005/8/layout/orgChart1"/>
    <dgm:cxn modelId="{A680826E-2843-4559-8889-5A25E2ACA7E3}" type="presParOf" srcId="{F8074F61-7BAD-4FAC-BD6A-932155153FBB}" destId="{D9B4B296-E5BF-404B-86FA-A7CC5E0D01FA}" srcOrd="0" destOrd="0" presId="urn:microsoft.com/office/officeart/2005/8/layout/orgChart1"/>
    <dgm:cxn modelId="{E84D052E-9440-4364-AAD6-C5C7E053CE35}" type="presParOf" srcId="{F8074F61-7BAD-4FAC-BD6A-932155153FBB}" destId="{14F81615-B305-4440-AE76-8D5ED52DD395}" srcOrd="1" destOrd="0" presId="urn:microsoft.com/office/officeart/2005/8/layout/orgChart1"/>
    <dgm:cxn modelId="{0572FD87-5B83-441D-B25C-604D90C2D5AE}" type="presParOf" srcId="{E0C95B80-28D5-49C1-AB55-0EF96EC9F3F2}" destId="{DFA049EF-C614-4397-A379-21713C756D58}" srcOrd="1" destOrd="0" presId="urn:microsoft.com/office/officeart/2005/8/layout/orgChart1"/>
    <dgm:cxn modelId="{A7613363-B27F-40D8-BBD4-947991A0C435}" type="presParOf" srcId="{DFA049EF-C614-4397-A379-21713C756D58}" destId="{525CB781-E29D-41CF-B8DC-2B4ECC14A26B}" srcOrd="0" destOrd="0" presId="urn:microsoft.com/office/officeart/2005/8/layout/orgChart1"/>
    <dgm:cxn modelId="{D7CCBD43-BEC3-4836-96D1-24CACFB34BC6}" type="presParOf" srcId="{DFA049EF-C614-4397-A379-21713C756D58}" destId="{03586603-69AC-4FB2-9DF4-98390A893D95}" srcOrd="1" destOrd="0" presId="urn:microsoft.com/office/officeart/2005/8/layout/orgChart1"/>
    <dgm:cxn modelId="{3792E31A-1EC0-426C-BF3E-5C594D535DF3}" type="presParOf" srcId="{03586603-69AC-4FB2-9DF4-98390A893D95}" destId="{B2D2F62E-D961-478A-BB88-B0F0F09307A3}" srcOrd="0" destOrd="0" presId="urn:microsoft.com/office/officeart/2005/8/layout/orgChart1"/>
    <dgm:cxn modelId="{8C14BD0D-F964-4566-AF40-E848BF35237C}" type="presParOf" srcId="{B2D2F62E-D961-478A-BB88-B0F0F09307A3}" destId="{5D0D0DE9-1274-4CE9-8327-FAA2D79D0A5D}" srcOrd="0" destOrd="0" presId="urn:microsoft.com/office/officeart/2005/8/layout/orgChart1"/>
    <dgm:cxn modelId="{8F36B59B-B81B-41B7-A884-1A7AB181C68A}" type="presParOf" srcId="{B2D2F62E-D961-478A-BB88-B0F0F09307A3}" destId="{39950F63-74B5-4F31-8ECD-3E47B6145D66}" srcOrd="1" destOrd="0" presId="urn:microsoft.com/office/officeart/2005/8/layout/orgChart1"/>
    <dgm:cxn modelId="{E5D66E7B-31BC-4E5E-B4DE-D31C2F6EAA99}" type="presParOf" srcId="{03586603-69AC-4FB2-9DF4-98390A893D95}" destId="{432D7F5E-1FC2-4165-A32A-4623C8038D93}" srcOrd="1" destOrd="0" presId="urn:microsoft.com/office/officeart/2005/8/layout/orgChart1"/>
    <dgm:cxn modelId="{48B43EAF-4EA5-4FCF-9D3B-B288BCC51E9A}" type="presParOf" srcId="{03586603-69AC-4FB2-9DF4-98390A893D95}" destId="{541F3EC8-D91E-42A2-B138-C6590BD2C0D9}" srcOrd="2" destOrd="0" presId="urn:microsoft.com/office/officeart/2005/8/layout/orgChart1"/>
    <dgm:cxn modelId="{49A376DE-9163-4934-98A2-10E4CC0C0AFC}" type="presParOf" srcId="{DFA049EF-C614-4397-A379-21713C756D58}" destId="{109CFC63-082C-4B83-A448-E0861E9DF470}" srcOrd="2" destOrd="0" presId="urn:microsoft.com/office/officeart/2005/8/layout/orgChart1"/>
    <dgm:cxn modelId="{C873DDF3-9E1A-448B-8E30-B705585D5FF5}" type="presParOf" srcId="{DFA049EF-C614-4397-A379-21713C756D58}" destId="{78E65D09-EA27-4FF1-848B-AF43FE67EBE5}" srcOrd="3" destOrd="0" presId="urn:microsoft.com/office/officeart/2005/8/layout/orgChart1"/>
    <dgm:cxn modelId="{D0636465-6698-4228-BAA2-8DEC77C690F7}" type="presParOf" srcId="{78E65D09-EA27-4FF1-848B-AF43FE67EBE5}" destId="{4923DAB8-2D47-4E1C-B84B-2DAEACEA76B5}" srcOrd="0" destOrd="0" presId="urn:microsoft.com/office/officeart/2005/8/layout/orgChart1"/>
    <dgm:cxn modelId="{8219A672-BB11-4B32-943D-D4B22DB2C6BE}" type="presParOf" srcId="{4923DAB8-2D47-4E1C-B84B-2DAEACEA76B5}" destId="{7C3C7968-B6A6-4931-810B-F2DCFD1E6FCD}" srcOrd="0" destOrd="0" presId="urn:microsoft.com/office/officeart/2005/8/layout/orgChart1"/>
    <dgm:cxn modelId="{067E8390-3D1A-4C36-B4B0-982FD05DA3E3}" type="presParOf" srcId="{4923DAB8-2D47-4E1C-B84B-2DAEACEA76B5}" destId="{C48E39C3-4599-4E12-9EA9-14F1046DEA22}" srcOrd="1" destOrd="0" presId="urn:microsoft.com/office/officeart/2005/8/layout/orgChart1"/>
    <dgm:cxn modelId="{47C5B5C1-FC85-4B99-B53F-151F36F3687B}" type="presParOf" srcId="{78E65D09-EA27-4FF1-848B-AF43FE67EBE5}" destId="{5D02C5B2-5559-44C5-B123-86D610068923}" srcOrd="1" destOrd="0" presId="urn:microsoft.com/office/officeart/2005/8/layout/orgChart1"/>
    <dgm:cxn modelId="{DEA75B0D-D683-4132-90EB-36B4B3F388DA}" type="presParOf" srcId="{78E65D09-EA27-4FF1-848B-AF43FE67EBE5}" destId="{595B930A-8B2B-4437-9E1E-6756DDA3FF88}" srcOrd="2" destOrd="0" presId="urn:microsoft.com/office/officeart/2005/8/layout/orgChart1"/>
    <dgm:cxn modelId="{E064CD80-1A4F-40CE-95B5-20410075C1F2}" type="presParOf" srcId="{DFA049EF-C614-4397-A379-21713C756D58}" destId="{45D834FB-D048-4CA0-BFF5-D2E908E97A24}" srcOrd="4" destOrd="0" presId="urn:microsoft.com/office/officeart/2005/8/layout/orgChart1"/>
    <dgm:cxn modelId="{8AEBF9B8-6FB2-41B2-B3E6-C850676F3D70}" type="presParOf" srcId="{DFA049EF-C614-4397-A379-21713C756D58}" destId="{EBC35BFB-737C-4BA8-B2A5-376A05F9B4AC}" srcOrd="5" destOrd="0" presId="urn:microsoft.com/office/officeart/2005/8/layout/orgChart1"/>
    <dgm:cxn modelId="{E8632412-3DFB-4C19-AD21-3CB037207530}" type="presParOf" srcId="{EBC35BFB-737C-4BA8-B2A5-376A05F9B4AC}" destId="{0870174F-FBA1-409E-90F0-1C4D6665E668}" srcOrd="0" destOrd="0" presId="urn:microsoft.com/office/officeart/2005/8/layout/orgChart1"/>
    <dgm:cxn modelId="{44E79D50-C7FA-4DF1-8B75-22A1D4004166}" type="presParOf" srcId="{0870174F-FBA1-409E-90F0-1C4D6665E668}" destId="{96B9B3AC-2544-44CE-93FD-689F9D7E16B3}" srcOrd="0" destOrd="0" presId="urn:microsoft.com/office/officeart/2005/8/layout/orgChart1"/>
    <dgm:cxn modelId="{AA8DA614-4423-45A1-A28A-06015CBD1121}" type="presParOf" srcId="{0870174F-FBA1-409E-90F0-1C4D6665E668}" destId="{01974030-F5BD-4835-B236-DB56F8C41447}" srcOrd="1" destOrd="0" presId="urn:microsoft.com/office/officeart/2005/8/layout/orgChart1"/>
    <dgm:cxn modelId="{A09CA3C3-EB06-4F75-92A2-F3D51E4A4186}" type="presParOf" srcId="{EBC35BFB-737C-4BA8-B2A5-376A05F9B4AC}" destId="{49747C2A-724B-4A06-900B-886674D4F6F9}" srcOrd="1" destOrd="0" presId="urn:microsoft.com/office/officeart/2005/8/layout/orgChart1"/>
    <dgm:cxn modelId="{A5771B60-9D9B-4FC9-BCBE-46EDD7EB9508}" type="presParOf" srcId="{EBC35BFB-737C-4BA8-B2A5-376A05F9B4AC}" destId="{27987B4C-3A53-4905-A590-58871E06D15C}" srcOrd="2" destOrd="0" presId="urn:microsoft.com/office/officeart/2005/8/layout/orgChart1"/>
    <dgm:cxn modelId="{F2B01DFE-90D0-4FE4-A134-10A7B23F8D67}" type="presParOf" srcId="{E0C95B80-28D5-49C1-AB55-0EF96EC9F3F2}" destId="{ADF71636-6A9C-40D3-B3B4-400BA7ABA7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834FB-D048-4CA0-BFF5-D2E908E97A24}">
      <dsp:nvSpPr>
        <dsp:cNvPr id="0" name=""/>
        <dsp:cNvSpPr/>
      </dsp:nvSpPr>
      <dsp:spPr>
        <a:xfrm>
          <a:off x="4320380" y="1499255"/>
          <a:ext cx="3056701" cy="5305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250"/>
              </a:lnTo>
              <a:lnTo>
                <a:pt x="3056701" y="265250"/>
              </a:lnTo>
              <a:lnTo>
                <a:pt x="3056701" y="5305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9CFC63-082C-4B83-A448-E0861E9DF470}">
      <dsp:nvSpPr>
        <dsp:cNvPr id="0" name=""/>
        <dsp:cNvSpPr/>
      </dsp:nvSpPr>
      <dsp:spPr>
        <a:xfrm>
          <a:off x="4274660" y="1499255"/>
          <a:ext cx="91440" cy="5305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05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CB781-E29D-41CF-B8DC-2B4ECC14A26B}">
      <dsp:nvSpPr>
        <dsp:cNvPr id="0" name=""/>
        <dsp:cNvSpPr/>
      </dsp:nvSpPr>
      <dsp:spPr>
        <a:xfrm>
          <a:off x="1263679" y="1499255"/>
          <a:ext cx="3056701" cy="530501"/>
        </a:xfrm>
        <a:custGeom>
          <a:avLst/>
          <a:gdLst/>
          <a:ahLst/>
          <a:cxnLst/>
          <a:rect l="0" t="0" r="0" b="0"/>
          <a:pathLst>
            <a:path>
              <a:moveTo>
                <a:pt x="3056701" y="0"/>
              </a:moveTo>
              <a:lnTo>
                <a:pt x="3056701" y="265250"/>
              </a:lnTo>
              <a:lnTo>
                <a:pt x="0" y="265250"/>
              </a:lnTo>
              <a:lnTo>
                <a:pt x="0" y="5305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B4B296-E5BF-404B-86FA-A7CC5E0D01FA}">
      <dsp:nvSpPr>
        <dsp:cNvPr id="0" name=""/>
        <dsp:cNvSpPr/>
      </dsp:nvSpPr>
      <dsp:spPr>
        <a:xfrm>
          <a:off x="3057281" y="236155"/>
          <a:ext cx="2526199" cy="126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2000" b="1" i="0" u="none" strike="noStrike" kern="1200" cap="none" normalizeH="0" baseline="0" smtClean="0">
              <a:ln>
                <a:noFill/>
              </a:ln>
              <a:solidFill>
                <a:srgbClr val="006699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ЗВИЧАЙНІ</a:t>
          </a:r>
          <a:endParaRPr kumimoji="0" lang="ru-RU" altLang="uk-UA" sz="2000" b="1" i="0" u="none" strike="noStrike" kern="1200" cap="none" normalizeH="0" baseline="0" smtClean="0">
            <a:ln>
              <a:noFill/>
            </a:ln>
            <a:solidFill>
              <a:srgbClr val="006699"/>
            </a:solidFill>
            <a:effectLst/>
            <a:latin typeface="Verdana" panose="020B060403050404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2000" b="1" i="0" u="none" strike="noStrike" kern="1200" cap="none" normalizeH="0" baseline="0" smtClean="0">
              <a:ln>
                <a:noFill/>
              </a:ln>
              <a:solidFill>
                <a:srgbClr val="006699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ДРОБИ</a:t>
          </a:r>
        </a:p>
      </dsp:txBody>
      <dsp:txXfrm>
        <a:off x="3057281" y="236155"/>
        <a:ext cx="2526199" cy="1263099"/>
      </dsp:txXfrm>
    </dsp:sp>
    <dsp:sp modelId="{5D0D0DE9-1274-4CE9-8327-FAA2D79D0A5D}">
      <dsp:nvSpPr>
        <dsp:cNvPr id="0" name=""/>
        <dsp:cNvSpPr/>
      </dsp:nvSpPr>
      <dsp:spPr>
        <a:xfrm>
          <a:off x="580" y="2029757"/>
          <a:ext cx="2526199" cy="126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Чисельник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менший від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знаменника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uk-UA" sz="20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endParaRPr>
        </a:p>
      </dsp:txBody>
      <dsp:txXfrm>
        <a:off x="580" y="2029757"/>
        <a:ext cx="2526199" cy="1263099"/>
      </dsp:txXfrm>
    </dsp:sp>
    <dsp:sp modelId="{7C3C7968-B6A6-4931-810B-F2DCFD1E6FCD}">
      <dsp:nvSpPr>
        <dsp:cNvPr id="0" name=""/>
        <dsp:cNvSpPr/>
      </dsp:nvSpPr>
      <dsp:spPr>
        <a:xfrm>
          <a:off x="3057281" y="2029757"/>
          <a:ext cx="2526199" cy="126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Чисельник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більший за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знаменник</a:t>
          </a:r>
        </a:p>
      </dsp:txBody>
      <dsp:txXfrm>
        <a:off x="3057281" y="2029757"/>
        <a:ext cx="2526199" cy="1263099"/>
      </dsp:txXfrm>
    </dsp:sp>
    <dsp:sp modelId="{96B9B3AC-2544-44CE-93FD-689F9D7E16B3}">
      <dsp:nvSpPr>
        <dsp:cNvPr id="0" name=""/>
        <dsp:cNvSpPr/>
      </dsp:nvSpPr>
      <dsp:spPr>
        <a:xfrm>
          <a:off x="6113982" y="2029757"/>
          <a:ext cx="2526199" cy="126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Чисельник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дорівнює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Arial" panose="020B0604020202020204" pitchFamily="34" charset="0"/>
            </a:rPr>
            <a:t>знаменнику</a:t>
          </a:r>
        </a:p>
      </dsp:txBody>
      <dsp:txXfrm>
        <a:off x="6113982" y="2029757"/>
        <a:ext cx="2526199" cy="1263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emf"/><Relationship Id="rId1" Type="http://schemas.openxmlformats.org/officeDocument/2006/relationships/image" Target="../media/image55.emf"/><Relationship Id="rId4" Type="http://schemas.openxmlformats.org/officeDocument/2006/relationships/image" Target="../media/image5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3" Type="http://schemas.openxmlformats.org/officeDocument/2006/relationships/image" Target="../media/image31.emf"/><Relationship Id="rId7" Type="http://schemas.openxmlformats.org/officeDocument/2006/relationships/image" Target="../media/image35.emf"/><Relationship Id="rId2" Type="http://schemas.openxmlformats.org/officeDocument/2006/relationships/image" Target="../media/image30.emf"/><Relationship Id="rId1" Type="http://schemas.openxmlformats.org/officeDocument/2006/relationships/image" Target="../media/image29.emf"/><Relationship Id="rId6" Type="http://schemas.openxmlformats.org/officeDocument/2006/relationships/image" Target="../media/image34.emf"/><Relationship Id="rId5" Type="http://schemas.openxmlformats.org/officeDocument/2006/relationships/image" Target="../media/image33.emf"/><Relationship Id="rId4" Type="http://schemas.openxmlformats.org/officeDocument/2006/relationships/image" Target="../media/image32.emf"/><Relationship Id="rId9" Type="http://schemas.openxmlformats.org/officeDocument/2006/relationships/image" Target="../media/image37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D6A5843-E569-4999-8CF1-0400F83309A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574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E349BB-4DDB-4510-83C2-EDBC0EBABD19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uk-UA" smtClean="0"/>
              <a:t>Титульний лист</a:t>
            </a: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89263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60279-4655-485C-A613-3E2960D7A645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09338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68960-516F-404E-BF38-D6616E89C585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5665367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372F1F-A095-45AD-8E2A-88F64913F788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9954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1B6188-6705-4559-8088-23DCFAD45CFC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00525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A2843-E50A-4192-BC06-FA835E29C180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uk-UA" smtClean="0"/>
              <a:t>1 слайд</a:t>
            </a: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715064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28DB1D-A1C9-4902-9315-85110F46DDC9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uk-UA" smtClean="0"/>
              <a:t>2 слайд</a:t>
            </a: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98223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5CC53-8886-4144-BCDF-949D6A35439F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uk-UA" smtClean="0"/>
              <a:t>3 слайд</a:t>
            </a: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36989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32CE1-243D-4981-8E91-5F4A168A13E6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uk-UA" smtClean="0"/>
              <a:t>6 слайд</a:t>
            </a: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89320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B22CA5-8F33-4AB3-985F-06D25CF28E7E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uk-UA" smtClean="0"/>
              <a:t>10 слайд</a:t>
            </a: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093073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B83051-66CF-48FF-BDBE-5EB2428EE34A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uk-UA" smtClean="0"/>
              <a:t>15 слайд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39549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930D23-6743-49BD-8D36-68F0E4E42159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1523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B0155-48F5-4BE3-B415-F0959AA784CD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75758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FAF6C-85B7-4659-95E6-0B36C2D6A6C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543D3-A230-4C88-9486-088AF543296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A49CF-BB92-40C3-8F78-2E5FF5A4292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uk-UA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C6CAA-29F1-4C7C-B05A-E922E2564AA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00081-AE07-4AEB-85A3-69B57A5E74C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0FF43-FB19-4F46-AE67-10EFBB51E4A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5F214-7F1E-451F-BB76-312F9C9A92C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EA246-7B97-4029-A9FB-E21104CF00C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D1972-72CB-4CCF-83EC-9E6563EB44C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98330-B169-4574-A54E-CED17C2523E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55F31-3B5D-47A8-827A-F061666190B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D03C8-AAD4-4F55-B9C0-FAE5961070D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38255-1F3E-4521-8B54-3AF18815C52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chemeClr val="bg1"/>
            </a:gs>
            <a:gs pos="10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B7068F02-2A4C-4217-AE01-1E1AEB97775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36.e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3.emf"/><Relationship Id="rId1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5.emf"/><Relationship Id="rId20" Type="http://schemas.openxmlformats.org/officeDocument/2006/relationships/image" Target="../media/image37.e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e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32.e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29.e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38.wmf"/><Relationship Id="rId10" Type="http://schemas.openxmlformats.org/officeDocument/2006/relationships/image" Target="../media/image40.wmf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52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7.bin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0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3.wmf"/><Relationship Id="rId5" Type="http://schemas.openxmlformats.org/officeDocument/2006/relationships/image" Target="../media/image41.wmf"/><Relationship Id="rId15" Type="http://schemas.openxmlformats.org/officeDocument/2006/relationships/oleObject" Target="../embeddings/oleObject49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5.bin"/><Relationship Id="rId14" Type="http://schemas.openxmlformats.org/officeDocument/2006/relationships/oleObject" Target="../embeddings/oleObject4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38.wmf"/><Relationship Id="rId10" Type="http://schemas.openxmlformats.org/officeDocument/2006/relationships/image" Target="../media/image46.wmf"/><Relationship Id="rId4" Type="http://schemas.openxmlformats.org/officeDocument/2006/relationships/oleObject" Target="../embeddings/oleObject53.bin"/><Relationship Id="rId9" Type="http://schemas.openxmlformats.org/officeDocument/2006/relationships/oleObject" Target="../embeddings/oleObject5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7.bin"/><Relationship Id="rId5" Type="http://schemas.openxmlformats.org/officeDocument/2006/relationships/image" Target="../media/image47.wmf"/><Relationship Id="rId10" Type="http://schemas.openxmlformats.org/officeDocument/2006/relationships/image" Target="../media/image49.wmf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5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0.bin"/><Relationship Id="rId5" Type="http://schemas.openxmlformats.org/officeDocument/2006/relationships/image" Target="../media/image50.wmf"/><Relationship Id="rId10" Type="http://schemas.openxmlformats.org/officeDocument/2006/relationships/image" Target="../media/image52.wmf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oleObject" Target="../embeddings/oleObject67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53.wmf"/><Relationship Id="rId5" Type="http://schemas.openxmlformats.org/officeDocument/2006/relationships/image" Target="../media/image41.wmf"/><Relationship Id="rId15" Type="http://schemas.openxmlformats.org/officeDocument/2006/relationships/image" Target="../media/image54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4.bin"/><Relationship Id="rId14" Type="http://schemas.openxmlformats.org/officeDocument/2006/relationships/oleObject" Target="../embeddings/oleObject6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e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emf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58.emf"/><Relationship Id="rId4" Type="http://schemas.openxmlformats.org/officeDocument/2006/relationships/image" Target="../media/image55.emf"/><Relationship Id="rId9" Type="http://schemas.openxmlformats.org/officeDocument/2006/relationships/oleObject" Target="../embeddings/oleObject7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NULL"/><Relationship Id="rId4" Type="http://schemas.openxmlformats.org/officeDocument/2006/relationships/image" Target="../media/image59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82.bin"/><Relationship Id="rId3" Type="http://schemas.openxmlformats.org/officeDocument/2006/relationships/oleObject" Target="../embeddings/oleObject74.bin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79.bin"/><Relationship Id="rId17" Type="http://schemas.openxmlformats.org/officeDocument/2006/relationships/image" Target="../media/image6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1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63.wmf"/><Relationship Id="rId5" Type="http://schemas.openxmlformats.org/officeDocument/2006/relationships/oleObject" Target="../embeddings/oleObject75.bin"/><Relationship Id="rId15" Type="http://schemas.openxmlformats.org/officeDocument/2006/relationships/image" Target="../media/image65.wmf"/><Relationship Id="rId10" Type="http://schemas.openxmlformats.org/officeDocument/2006/relationships/oleObject" Target="../embeddings/oleObject78.bin"/><Relationship Id="rId19" Type="http://schemas.openxmlformats.org/officeDocument/2006/relationships/oleObject" Target="../embeddings/oleObject83.bin"/><Relationship Id="rId4" Type="http://schemas.openxmlformats.org/officeDocument/2006/relationships/image" Target="../media/image60.wmf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80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72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oleObject" Target="../embeddings/oleObject95.bin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91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93.bin"/><Relationship Id="rId14" Type="http://schemas.openxmlformats.org/officeDocument/2006/relationships/image" Target="../media/image78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97.bin"/><Relationship Id="rId4" Type="http://schemas.openxmlformats.org/officeDocument/2006/relationships/image" Target="../media/image7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100.bin"/><Relationship Id="rId4" Type="http://schemas.openxmlformats.org/officeDocument/2006/relationships/image" Target="../media/image8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wmf"/><Relationship Id="rId12" Type="http://schemas.openxmlformats.org/officeDocument/2006/relationships/image" Target="NUL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26.bin"/><Relationship Id="rId26" Type="http://schemas.openxmlformats.org/officeDocument/2006/relationships/oleObject" Target="../embeddings/oleObject30.bin"/><Relationship Id="rId3" Type="http://schemas.openxmlformats.org/officeDocument/2006/relationships/diagramData" Target="../diagrams/data1.xml"/><Relationship Id="rId21" Type="http://schemas.openxmlformats.org/officeDocument/2006/relationships/image" Target="../media/image25.wmf"/><Relationship Id="rId7" Type="http://schemas.microsoft.com/office/2007/relationships/diagramDrawing" Target="../diagrams/drawing1.xml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3.wmf"/><Relationship Id="rId25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1" Type="http://schemas.openxmlformats.org/officeDocument/2006/relationships/vmlDrawing" Target="../drawings/vmlDrawing7.v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20.wmf"/><Relationship Id="rId24" Type="http://schemas.openxmlformats.org/officeDocument/2006/relationships/oleObject" Target="../embeddings/oleObject29.bin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22.wmf"/><Relationship Id="rId23" Type="http://schemas.openxmlformats.org/officeDocument/2006/relationships/image" Target="../media/image26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24.wmf"/><Relationship Id="rId4" Type="http://schemas.openxmlformats.org/officeDocument/2006/relationships/diagramLayout" Target="../diagrams/layout1.xml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24.bin"/><Relationship Id="rId22" Type="http://schemas.openxmlformats.org/officeDocument/2006/relationships/oleObject" Target="../embeddings/oleObject28.bin"/><Relationship Id="rId27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1" name="WordArt 3"/>
          <p:cNvSpPr>
            <a:spLocks noChangeArrowheads="1" noChangeShapeType="1" noTextEdit="1"/>
          </p:cNvSpPr>
          <p:nvPr/>
        </p:nvSpPr>
        <p:spPr bwMode="auto">
          <a:xfrm>
            <a:off x="540946" y="946542"/>
            <a:ext cx="7379895" cy="4717987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uk-UA" sz="54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Повторення звичайних</a:t>
            </a:r>
          </a:p>
          <a:p>
            <a:pPr algn="ctr"/>
            <a:r>
              <a:rPr lang="uk-UA" sz="54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 </a:t>
            </a:r>
            <a:r>
              <a:rPr lang="uk-UA" sz="5400" b="1" kern="10" dirty="0" err="1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дробів</a:t>
            </a:r>
            <a:endParaRPr lang="uk-UA" sz="54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Georgia" pitchFamily="18" charset="0"/>
              <a:cs typeface="Times New Roman"/>
            </a:endParaRPr>
          </a:p>
          <a:p>
            <a:pPr algn="ctr"/>
            <a:endParaRPr lang="uk-UA" sz="5400" b="1" kern="10" dirty="0" smtClean="0">
              <a:ln w="6350">
                <a:solidFill>
                  <a:schemeClr val="tx1"/>
                </a:solidFill>
                <a:round/>
                <a:headEnd/>
                <a:tailEnd/>
              </a:ln>
              <a:gradFill flip="none"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Georgia" pitchFamily="18" charset="0"/>
              <a:cs typeface="Times New Roman"/>
            </a:endParaRPr>
          </a:p>
          <a:p>
            <a:pPr algn="ctr"/>
            <a:r>
              <a:rPr lang="uk-UA" sz="54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Математика 5 клас </a:t>
            </a:r>
            <a:r>
              <a:rPr lang="uk-UA" sz="54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19.05.2022р</a:t>
            </a:r>
            <a:r>
              <a:rPr lang="uk-UA" sz="54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flip="none"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.</a:t>
            </a:r>
            <a:endParaRPr lang="uk-UA" sz="54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gradFill flip="none"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Georgia" pitchFamily="18" charset="0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4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4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7988" y="598488"/>
            <a:ext cx="8243887" cy="649287"/>
          </a:xfrm>
        </p:spPr>
        <p:txBody>
          <a:bodyPr anchor="b"/>
          <a:lstStyle/>
          <a:p>
            <a:pPr eaLnBrk="1" hangingPunct="1">
              <a:defRPr/>
            </a:pPr>
            <a:r>
              <a:rPr lang="uk-UA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ВИСНОВОК</a:t>
            </a:r>
            <a:endParaRPr lang="ru-RU" sz="54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9400" y="1703387"/>
            <a:ext cx="8640763" cy="48974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4400" i="1" dirty="0" smtClean="0">
                <a:solidFill>
                  <a:srgbClr val="333300"/>
                </a:solidFill>
              </a:rPr>
              <a:t>	</a:t>
            </a:r>
            <a:r>
              <a:rPr lang="ru-RU" sz="4400" b="1" dirty="0" err="1" smtClean="0">
                <a:solidFill>
                  <a:srgbClr val="C00000"/>
                </a:solidFill>
                <a:latin typeface="Georgia" pitchFamily="18" charset="0"/>
              </a:rPr>
              <a:t>Правильний</a:t>
            </a:r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Georgia" pitchFamily="18" charset="0"/>
              </a:rPr>
              <a:t>дріб</a:t>
            </a:r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– 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це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дріб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, у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якого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чисельник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менший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від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знаменника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.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4400" b="1" dirty="0" err="1" smtClean="0">
                <a:solidFill>
                  <a:srgbClr val="C00000"/>
                </a:solidFill>
                <a:latin typeface="Georgia" pitchFamily="18" charset="0"/>
              </a:rPr>
              <a:t>Неправильний</a:t>
            </a:r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Georgia" pitchFamily="18" charset="0"/>
              </a:rPr>
              <a:t>дріб</a:t>
            </a:r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–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це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дріб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, у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якого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чисельник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більший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за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знаменник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або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дорівнює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4400" dirty="0" err="1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йому</a:t>
            </a:r>
            <a:r>
              <a:rPr lang="ru-RU" sz="4400" dirty="0" smtClean="0">
                <a:solidFill>
                  <a:schemeClr val="accent5">
                    <a:lumMod val="10000"/>
                  </a:schemeClr>
                </a:solidFill>
                <a:latin typeface="Georgia" pitchFamily="18" charset="0"/>
              </a:rPr>
              <a:t>.</a:t>
            </a:r>
            <a:endParaRPr lang="uk-UA" sz="4400" dirty="0" smtClean="0">
              <a:solidFill>
                <a:schemeClr val="accent5">
                  <a:lumMod val="10000"/>
                </a:schemeClr>
              </a:solidFill>
              <a:latin typeface="Georgia" pitchFamily="18" charset="0"/>
            </a:endParaRPr>
          </a:p>
        </p:txBody>
      </p:sp>
      <p:cxnSp>
        <p:nvCxnSpPr>
          <p:cNvPr id="40964" name="AutoShape 21"/>
          <p:cNvCxnSpPr>
            <a:cxnSpLocks noChangeShapeType="1"/>
          </p:cNvCxnSpPr>
          <p:nvPr/>
        </p:nvCxnSpPr>
        <p:spPr bwMode="auto">
          <a:xfrm>
            <a:off x="250825" y="4221163"/>
            <a:ext cx="1588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65" name="Line 24"/>
          <p:cNvSpPr>
            <a:spLocks noChangeShapeType="1"/>
          </p:cNvSpPr>
          <p:nvPr/>
        </p:nvSpPr>
        <p:spPr bwMode="auto">
          <a:xfrm>
            <a:off x="323850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0966" name="Text Box 57"/>
          <p:cNvSpPr txBox="1">
            <a:spLocks noChangeArrowheads="1"/>
          </p:cNvSpPr>
          <p:nvPr/>
        </p:nvSpPr>
        <p:spPr bwMode="auto">
          <a:xfrm>
            <a:off x="7648575" y="2122488"/>
            <a:ext cx="18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uk-UA" sz="6000" b="1">
              <a:latin typeface="Verdana" pitchFamily="34" charset="0"/>
              <a:cs typeface="Arial" charset="0"/>
            </a:endParaRPr>
          </a:p>
        </p:txBody>
      </p:sp>
      <p:sp>
        <p:nvSpPr>
          <p:cNvPr id="40967" name="Text Box 58"/>
          <p:cNvSpPr txBox="1">
            <a:spLocks noChangeArrowheads="1"/>
          </p:cNvSpPr>
          <p:nvPr/>
        </p:nvSpPr>
        <p:spPr bwMode="auto">
          <a:xfrm>
            <a:off x="7864475" y="2338388"/>
            <a:ext cx="18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uk-UA" sz="6000" b="1"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0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00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66" grpId="0"/>
      <p:bldP spid="6000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>
              <a:defRPr/>
            </a:pP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Порівняння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звичайних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дробів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з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одиницею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57224" y="1484313"/>
            <a:ext cx="8486775" cy="5184775"/>
          </a:xfrm>
        </p:spPr>
        <p:txBody>
          <a:bodyPr/>
          <a:lstStyle/>
          <a:p>
            <a:pPr marL="361950" indent="0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rgbClr val="000000"/>
                </a:solidFill>
                <a:latin typeface="Georgia" pitchFamily="18" charset="0"/>
              </a:rPr>
              <a:t>Один </a:t>
            </a:r>
            <a:r>
              <a:rPr lang="ru-RU" sz="2800" dirty="0" err="1" smtClean="0">
                <a:solidFill>
                  <a:srgbClr val="000000"/>
                </a:solidFill>
                <a:latin typeface="Georgia" pitchFamily="18" charset="0"/>
              </a:rPr>
              <a:t>цілий</a:t>
            </a:r>
            <a:r>
              <a:rPr lang="ru-RU" sz="28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Georgia" pitchFamily="18" charset="0"/>
              </a:rPr>
              <a:t>пиріг</a:t>
            </a:r>
            <a:r>
              <a:rPr lang="ru-RU" sz="28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Georgia" pitchFamily="18" charset="0"/>
              </a:rPr>
              <a:t>розрізали</a:t>
            </a:r>
            <a:r>
              <a:rPr lang="ru-RU" sz="2800" dirty="0" smtClean="0">
                <a:solidFill>
                  <a:srgbClr val="000000"/>
                </a:solidFill>
                <a:latin typeface="Georgia" pitchFamily="18" charset="0"/>
              </a:rPr>
              <a:t> на 8 </a:t>
            </a:r>
            <a:r>
              <a:rPr lang="ru-RU" sz="2800" dirty="0" err="1" smtClean="0">
                <a:solidFill>
                  <a:srgbClr val="000000"/>
                </a:solidFill>
                <a:latin typeface="Georgia" pitchFamily="18" charset="0"/>
              </a:rPr>
              <a:t>рівних</a:t>
            </a:r>
            <a:r>
              <a:rPr lang="ru-RU" sz="28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Georgia" pitchFamily="18" charset="0"/>
              </a:rPr>
              <a:t>частин</a:t>
            </a:r>
            <a:r>
              <a:rPr lang="ru-RU" sz="2800" dirty="0" smtClean="0">
                <a:solidFill>
                  <a:srgbClr val="000000"/>
                </a:solidFill>
                <a:latin typeface="Georgia" pitchFamily="18" charset="0"/>
              </a:rPr>
              <a:t>.</a:t>
            </a:r>
          </a:p>
          <a:p>
            <a:pPr marL="361950" indent="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</a:rPr>
              <a:t>   	</a:t>
            </a:r>
          </a:p>
          <a:p>
            <a:pPr marL="361950" indent="0" eaLnBrk="1" hangingPunct="1">
              <a:lnSpc>
                <a:spcPct val="90000"/>
              </a:lnSpc>
              <a:buNone/>
            </a:pP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пирога -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це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частина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цілого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, а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оскільки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частина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завжди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менша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за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цілий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пиріг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, то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дріб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    </a:t>
            </a:r>
          </a:p>
          <a:p>
            <a:pPr marL="361950" indent="0" eaLnBrk="1" hangingPunct="1">
              <a:lnSpc>
                <a:spcPct val="90000"/>
              </a:lnSpc>
              <a:buFontTx/>
              <a:buNone/>
            </a:pPr>
            <a:endParaRPr lang="ru-RU" sz="2400" dirty="0" smtClean="0">
              <a:solidFill>
                <a:srgbClr val="000000"/>
              </a:solidFill>
            </a:endParaRPr>
          </a:p>
          <a:p>
            <a:pPr marL="361950" indent="0" eaLnBrk="1" hangingPunct="1">
              <a:lnSpc>
                <a:spcPct val="90000"/>
              </a:lnSpc>
              <a:buNone/>
            </a:pPr>
            <a:endParaRPr lang="ru-RU" sz="24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marL="361950" indent="0" eaLnBrk="1" hangingPunct="1">
              <a:lnSpc>
                <a:spcPct val="90000"/>
              </a:lnSpc>
              <a:buNone/>
            </a:pP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пирога -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це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весь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цілий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пиріг</a:t>
            </a:r>
            <a:r>
              <a:rPr lang="ru-RU" sz="2400" dirty="0" smtClean="0">
                <a:solidFill>
                  <a:srgbClr val="000000"/>
                </a:solidFill>
              </a:rPr>
              <a:t>.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Отже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, 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дріб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   </a:t>
            </a:r>
          </a:p>
          <a:p>
            <a:pPr marL="361950" indent="0" eaLnBrk="1" hangingPunct="1">
              <a:lnSpc>
                <a:spcPct val="90000"/>
              </a:lnSpc>
              <a:buNone/>
            </a:pPr>
            <a:r>
              <a:rPr lang="ru-RU" sz="2400" dirty="0" smtClean="0">
                <a:solidFill>
                  <a:srgbClr val="000000"/>
                </a:solidFill>
              </a:rPr>
              <a:t>                                   </a:t>
            </a:r>
          </a:p>
          <a:p>
            <a:pPr marL="361950" indent="0" eaLnBrk="1" hangingPunct="1">
              <a:lnSpc>
                <a:spcPct val="90000"/>
              </a:lnSpc>
              <a:buNone/>
            </a:pPr>
            <a:endParaRPr lang="ru-RU" sz="24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marL="361950" indent="0" eaLnBrk="1" hangingPunct="1">
              <a:lnSpc>
                <a:spcPct val="90000"/>
              </a:lnSpc>
              <a:buNone/>
            </a:pP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пирога –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це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більше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ніж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весь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цілий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пиріг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, тому  </a:t>
            </a:r>
            <a:r>
              <a:rPr lang="ru-RU" sz="2400" dirty="0" err="1" smtClean="0">
                <a:solidFill>
                  <a:srgbClr val="000000"/>
                </a:solidFill>
                <a:latin typeface="Georgia" pitchFamily="18" charset="0"/>
              </a:rPr>
              <a:t>дріб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    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443396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88588" y="2619376"/>
          <a:ext cx="535337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Формула" r:id="rId3" imgW="139680" imgH="393480" progId="Equation.3">
                  <p:embed/>
                </p:oleObj>
              </mc:Choice>
              <mc:Fallback>
                <p:oleObj name="Формула" r:id="rId3" imgW="1396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588" y="2619376"/>
                        <a:ext cx="535337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3397" name="Object 6"/>
          <p:cNvGraphicFramePr>
            <a:graphicFrameLocks noChangeAspect="1"/>
          </p:cNvGraphicFramePr>
          <p:nvPr/>
        </p:nvGraphicFramePr>
        <p:xfrm>
          <a:off x="417512" y="4057651"/>
          <a:ext cx="508093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Формула" r:id="rId5" imgW="139680" imgH="393480" progId="Equation.3">
                  <p:embed/>
                </p:oleObj>
              </mc:Choice>
              <mc:Fallback>
                <p:oleObj name="Формула" r:id="rId5" imgW="1396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2" y="4057651"/>
                        <a:ext cx="508093" cy="1068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3398" name="Object 9"/>
          <p:cNvGraphicFramePr>
            <a:graphicFrameLocks noChangeAspect="1"/>
          </p:cNvGraphicFramePr>
          <p:nvPr/>
        </p:nvGraphicFramePr>
        <p:xfrm>
          <a:off x="3449638" y="5756275"/>
          <a:ext cx="5080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Формула" r:id="rId7" imgW="190440" imgH="393480" progId="Equation.3">
                  <p:embed/>
                </p:oleObj>
              </mc:Choice>
              <mc:Fallback>
                <p:oleObj name="Формула" r:id="rId7" imgW="19044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9638" y="5756275"/>
                        <a:ext cx="508000" cy="103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3400" name="Object 8"/>
          <p:cNvGraphicFramePr>
            <a:graphicFrameLocks noChangeAspect="1"/>
          </p:cNvGraphicFramePr>
          <p:nvPr/>
        </p:nvGraphicFramePr>
        <p:xfrm>
          <a:off x="400050" y="5319713"/>
          <a:ext cx="48577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Формула" r:id="rId9" imgW="190440" imgH="393480" progId="Equation.3">
                  <p:embed/>
                </p:oleObj>
              </mc:Choice>
              <mc:Fallback>
                <p:oleObj name="Формула" r:id="rId9" imgW="19044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5319713"/>
                        <a:ext cx="485775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3401" name="Object 6"/>
          <p:cNvGraphicFramePr>
            <a:graphicFrameLocks noChangeAspect="1"/>
          </p:cNvGraphicFramePr>
          <p:nvPr/>
        </p:nvGraphicFramePr>
        <p:xfrm>
          <a:off x="3541713" y="4548188"/>
          <a:ext cx="487362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Формула" r:id="rId11" imgW="139680" imgH="393480" progId="Equation.3">
                  <p:embed/>
                </p:oleObj>
              </mc:Choice>
              <mc:Fallback>
                <p:oleObj name="Формула" r:id="rId11" imgW="1396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1713" y="4548188"/>
                        <a:ext cx="487362" cy="992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3402" name="Object 10"/>
          <p:cNvGraphicFramePr>
            <a:graphicFrameLocks noChangeAspect="1"/>
          </p:cNvGraphicFramePr>
          <p:nvPr/>
        </p:nvGraphicFramePr>
        <p:xfrm>
          <a:off x="3551238" y="3409950"/>
          <a:ext cx="41592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Формула" r:id="rId13" imgW="139680" imgH="393480" progId="Equation.3">
                  <p:embed/>
                </p:oleObj>
              </mc:Choice>
              <mc:Fallback>
                <p:oleObj name="Формула" r:id="rId13" imgW="13968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3409950"/>
                        <a:ext cx="415925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4614863" y="3646488"/>
          <a:ext cx="26511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Формула" r:id="rId15" imgW="88560" imgH="164880" progId="Equation.3">
                  <p:embed/>
                </p:oleObj>
              </mc:Choice>
              <mc:Fallback>
                <p:oleObj name="Формула" r:id="rId15" imgW="88560" imgH="1648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863" y="3646488"/>
                        <a:ext cx="265112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048125" y="3467100"/>
            <a:ext cx="7048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solidFill>
                  <a:srgbClr val="FF0000"/>
                </a:solidFill>
              </a:rPr>
              <a:t>&lt;</a:t>
            </a:r>
            <a:endParaRPr lang="uk-UA" sz="45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Object 9"/>
          <p:cNvGraphicFramePr>
            <a:graphicFrameLocks noChangeAspect="1"/>
          </p:cNvGraphicFramePr>
          <p:nvPr/>
        </p:nvGraphicFramePr>
        <p:xfrm>
          <a:off x="4705350" y="4862513"/>
          <a:ext cx="3095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Формула" r:id="rId17" imgW="88560" imgH="164880" progId="Equation.3">
                  <p:embed/>
                </p:oleObj>
              </mc:Choice>
              <mc:Fallback>
                <p:oleObj name="Формула" r:id="rId17" imgW="8856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4862513"/>
                        <a:ext cx="30956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124325" y="4667250"/>
            <a:ext cx="7048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500" b="1" dirty="0" smtClean="0">
                <a:solidFill>
                  <a:srgbClr val="FF0000"/>
                </a:solidFill>
              </a:rPr>
              <a:t>=</a:t>
            </a:r>
            <a:endParaRPr lang="uk-UA" sz="45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9"/>
          <p:cNvGraphicFramePr>
            <a:graphicFrameLocks noChangeAspect="1"/>
          </p:cNvGraphicFramePr>
          <p:nvPr/>
        </p:nvGraphicFramePr>
        <p:xfrm>
          <a:off x="4554538" y="5997575"/>
          <a:ext cx="2381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Формула" r:id="rId19" imgW="88560" imgH="164880" progId="Equation.3">
                  <p:embed/>
                </p:oleObj>
              </mc:Choice>
              <mc:Fallback>
                <p:oleObj name="Формула" r:id="rId19" imgW="88560" imgH="1648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997575"/>
                        <a:ext cx="23812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048125" y="5848350"/>
            <a:ext cx="7048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solidFill>
                  <a:srgbClr val="FF0000"/>
                </a:solidFill>
              </a:rPr>
              <a:t>&gt;</a:t>
            </a:r>
            <a:endParaRPr lang="uk-UA" sz="4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7988" y="598488"/>
            <a:ext cx="8243887" cy="649287"/>
          </a:xfrm>
        </p:spPr>
        <p:txBody>
          <a:bodyPr anchor="b"/>
          <a:lstStyle/>
          <a:p>
            <a:pPr eaLnBrk="1" hangingPunct="1">
              <a:defRPr/>
            </a:pPr>
            <a:r>
              <a:rPr lang="uk-UA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ВИСНОВОК</a:t>
            </a:r>
            <a:endParaRPr lang="ru-RU" sz="5400" b="1" i="1" dirty="0" smtClean="0">
              <a:solidFill>
                <a:srgbClr val="FF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9400" y="1855788"/>
            <a:ext cx="8640763" cy="39354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5400" i="1" dirty="0" smtClean="0">
                <a:solidFill>
                  <a:srgbClr val="333300"/>
                </a:solidFill>
              </a:rPr>
              <a:t>	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Всі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</a:t>
            </a:r>
            <a:r>
              <a:rPr lang="ru-RU" sz="5400" b="1" dirty="0" err="1" smtClean="0">
                <a:solidFill>
                  <a:srgbClr val="C00000"/>
                </a:solidFill>
                <a:latin typeface="Georgia" pitchFamily="18" charset="0"/>
              </a:rPr>
              <a:t>правильні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дроби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менші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від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одиниці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, а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всі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</a:t>
            </a:r>
            <a:r>
              <a:rPr lang="ru-RU" sz="5400" b="1" dirty="0" err="1" smtClean="0">
                <a:solidFill>
                  <a:srgbClr val="C00000"/>
                </a:solidFill>
                <a:latin typeface="Georgia" pitchFamily="18" charset="0"/>
              </a:rPr>
              <a:t>неправильні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–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більші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або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дорівнюють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одиниці</a:t>
            </a:r>
            <a:endParaRPr lang="uk-UA" sz="5400" dirty="0" smtClean="0">
              <a:solidFill>
                <a:srgbClr val="333300"/>
              </a:solidFill>
              <a:latin typeface="Georgia" pitchFamily="18" charset="0"/>
            </a:endParaRPr>
          </a:p>
        </p:txBody>
      </p:sp>
      <p:cxnSp>
        <p:nvCxnSpPr>
          <p:cNvPr id="41988" name="AutoShape 21"/>
          <p:cNvCxnSpPr>
            <a:cxnSpLocks noChangeShapeType="1"/>
          </p:cNvCxnSpPr>
          <p:nvPr/>
        </p:nvCxnSpPr>
        <p:spPr bwMode="auto">
          <a:xfrm>
            <a:off x="250825" y="4221163"/>
            <a:ext cx="1588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989" name="Line 24"/>
          <p:cNvSpPr>
            <a:spLocks noChangeShapeType="1"/>
          </p:cNvSpPr>
          <p:nvPr/>
        </p:nvSpPr>
        <p:spPr bwMode="auto">
          <a:xfrm>
            <a:off x="323850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990" name="Text Box 57"/>
          <p:cNvSpPr txBox="1">
            <a:spLocks noChangeArrowheads="1"/>
          </p:cNvSpPr>
          <p:nvPr/>
        </p:nvSpPr>
        <p:spPr bwMode="auto">
          <a:xfrm>
            <a:off x="7648575" y="2122488"/>
            <a:ext cx="18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uk-UA" sz="6000" b="1">
              <a:latin typeface="Verdana" pitchFamily="34" charset="0"/>
              <a:cs typeface="Arial" charset="0"/>
            </a:endParaRPr>
          </a:p>
        </p:txBody>
      </p:sp>
      <p:sp>
        <p:nvSpPr>
          <p:cNvPr id="41991" name="Text Box 58"/>
          <p:cNvSpPr txBox="1">
            <a:spLocks noChangeArrowheads="1"/>
          </p:cNvSpPr>
          <p:nvPr/>
        </p:nvSpPr>
        <p:spPr bwMode="auto">
          <a:xfrm>
            <a:off x="7864475" y="2338388"/>
            <a:ext cx="18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uk-UA" sz="6000" b="1"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0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00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66" grpId="0"/>
      <p:bldP spid="6000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Freeform 2"/>
          <p:cNvSpPr>
            <a:spLocks/>
          </p:cNvSpPr>
          <p:nvPr/>
        </p:nvSpPr>
        <p:spPr bwMode="auto">
          <a:xfrm>
            <a:off x="330200" y="368300"/>
            <a:ext cx="3835400" cy="3632200"/>
          </a:xfrm>
          <a:custGeom>
            <a:avLst/>
            <a:gdLst>
              <a:gd name="T0" fmla="*/ 2147483647 w 4384"/>
              <a:gd name="T1" fmla="*/ 0 h 4128"/>
              <a:gd name="T2" fmla="*/ 2147483647 w 4384"/>
              <a:gd name="T3" fmla="*/ 2147483647 h 4128"/>
              <a:gd name="T4" fmla="*/ 2147483647 w 4384"/>
              <a:gd name="T5" fmla="*/ 2147483647 h 4128"/>
              <a:gd name="T6" fmla="*/ 0 w 4384"/>
              <a:gd name="T7" fmla="*/ 2147483647 h 4128"/>
              <a:gd name="T8" fmla="*/ 2147483647 w 4384"/>
              <a:gd name="T9" fmla="*/ 0 h 4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84"/>
              <a:gd name="T16" fmla="*/ 0 h 4128"/>
              <a:gd name="T17" fmla="*/ 4384 w 4384"/>
              <a:gd name="T18" fmla="*/ 4128 h 41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84" h="4128">
                <a:moveTo>
                  <a:pt x="752" y="0"/>
                </a:moveTo>
                <a:lnTo>
                  <a:pt x="4384" y="48"/>
                </a:lnTo>
                <a:lnTo>
                  <a:pt x="3696" y="4112"/>
                </a:lnTo>
                <a:lnTo>
                  <a:pt x="0" y="4128"/>
                </a:lnTo>
                <a:lnTo>
                  <a:pt x="768" y="0"/>
                </a:lnTo>
              </a:path>
            </a:pathLst>
          </a:custGeom>
          <a:gradFill rotWithShape="1">
            <a:gsLst>
              <a:gs pos="0">
                <a:srgbClr val="66FF66"/>
              </a:gs>
              <a:gs pos="50000">
                <a:srgbClr val="FFFFCC"/>
              </a:gs>
              <a:gs pos="100000">
                <a:srgbClr val="66FF66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54659" name="Freeform 3"/>
          <p:cNvSpPr>
            <a:spLocks/>
          </p:cNvSpPr>
          <p:nvPr/>
        </p:nvSpPr>
        <p:spPr bwMode="auto">
          <a:xfrm>
            <a:off x="2541588" y="396875"/>
            <a:ext cx="546100" cy="3589338"/>
          </a:xfrm>
          <a:custGeom>
            <a:avLst/>
            <a:gdLst>
              <a:gd name="T0" fmla="*/ 2147483647 w 624"/>
              <a:gd name="T1" fmla="*/ 0 h 4080"/>
              <a:gd name="T2" fmla="*/ 0 w 624"/>
              <a:gd name="T3" fmla="*/ 2147483647 h 4080"/>
              <a:gd name="T4" fmla="*/ 2147483647 w 624"/>
              <a:gd name="T5" fmla="*/ 2147483647 h 4080"/>
              <a:gd name="T6" fmla="*/ 0 60000 65536"/>
              <a:gd name="T7" fmla="*/ 0 60000 65536"/>
              <a:gd name="T8" fmla="*/ 0 60000 65536"/>
              <a:gd name="T9" fmla="*/ 0 w 624"/>
              <a:gd name="T10" fmla="*/ 0 h 4080"/>
              <a:gd name="T11" fmla="*/ 624 w 624"/>
              <a:gd name="T12" fmla="*/ 4080 h 4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4080">
                <a:moveTo>
                  <a:pt x="624" y="0"/>
                </a:moveTo>
                <a:lnTo>
                  <a:pt x="0" y="4080"/>
                </a:lnTo>
                <a:lnTo>
                  <a:pt x="160" y="408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54660" name="Freeform 4"/>
          <p:cNvSpPr>
            <a:spLocks/>
          </p:cNvSpPr>
          <p:nvPr/>
        </p:nvSpPr>
        <p:spPr bwMode="auto">
          <a:xfrm>
            <a:off x="442913" y="3282950"/>
            <a:ext cx="3219450" cy="14288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54661" name="Freeform 5"/>
          <p:cNvSpPr>
            <a:spLocks/>
          </p:cNvSpPr>
          <p:nvPr/>
        </p:nvSpPr>
        <p:spPr bwMode="auto">
          <a:xfrm>
            <a:off x="862013" y="1120775"/>
            <a:ext cx="3219450" cy="14288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54662" name="Freeform 6"/>
          <p:cNvSpPr>
            <a:spLocks/>
          </p:cNvSpPr>
          <p:nvPr/>
        </p:nvSpPr>
        <p:spPr bwMode="auto">
          <a:xfrm>
            <a:off x="722313" y="1860550"/>
            <a:ext cx="3219450" cy="14288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54663" name="Freeform 7"/>
          <p:cNvSpPr>
            <a:spLocks/>
          </p:cNvSpPr>
          <p:nvPr/>
        </p:nvSpPr>
        <p:spPr bwMode="auto">
          <a:xfrm>
            <a:off x="469900" y="1830388"/>
            <a:ext cx="2406650" cy="1452562"/>
          </a:xfrm>
          <a:custGeom>
            <a:avLst/>
            <a:gdLst>
              <a:gd name="T0" fmla="*/ 2147483647 w 1516"/>
              <a:gd name="T1" fmla="*/ 0 h 915"/>
              <a:gd name="T2" fmla="*/ 2147483647 w 1516"/>
              <a:gd name="T3" fmla="*/ 2147483647 h 915"/>
              <a:gd name="T4" fmla="*/ 2147483647 w 1516"/>
              <a:gd name="T5" fmla="*/ 2147483647 h 915"/>
              <a:gd name="T6" fmla="*/ 0 w 1516"/>
              <a:gd name="T7" fmla="*/ 2147483647 h 915"/>
              <a:gd name="T8" fmla="*/ 2147483647 w 1516"/>
              <a:gd name="T9" fmla="*/ 0 h 9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16"/>
              <a:gd name="T16" fmla="*/ 0 h 915"/>
              <a:gd name="T17" fmla="*/ 1516 w 1516"/>
              <a:gd name="T18" fmla="*/ 915 h 9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16" h="915">
                <a:moveTo>
                  <a:pt x="164" y="0"/>
                </a:moveTo>
                <a:lnTo>
                  <a:pt x="1516" y="19"/>
                </a:lnTo>
                <a:lnTo>
                  <a:pt x="1376" y="911"/>
                </a:lnTo>
                <a:lnTo>
                  <a:pt x="0" y="915"/>
                </a:lnTo>
                <a:lnTo>
                  <a:pt x="164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54664" name="Text Box 8"/>
          <p:cNvSpPr txBox="1">
            <a:spLocks noChangeArrowheads="1"/>
          </p:cNvSpPr>
          <p:nvPr/>
        </p:nvSpPr>
        <p:spPr bwMode="auto">
          <a:xfrm>
            <a:off x="5589588" y="5362575"/>
            <a:ext cx="3470275" cy="137318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Порівняння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дробів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одинаковими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ru-RU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знаменниками</a:t>
            </a:r>
            <a:endParaRPr lang="ru-RU" sz="2800" b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851400" y="342900"/>
            <a:ext cx="3835400" cy="3632200"/>
            <a:chOff x="144" y="72"/>
            <a:chExt cx="4384" cy="4128"/>
          </a:xfrm>
        </p:grpSpPr>
        <p:sp>
          <p:nvSpPr>
            <p:cNvPr id="15381" name="Freeform 10"/>
            <p:cNvSpPr>
              <a:spLocks/>
            </p:cNvSpPr>
            <p:nvPr/>
          </p:nvSpPr>
          <p:spPr bwMode="auto">
            <a:xfrm>
              <a:off x="144" y="72"/>
              <a:ext cx="4384" cy="4128"/>
            </a:xfrm>
            <a:custGeom>
              <a:avLst/>
              <a:gdLst>
                <a:gd name="T0" fmla="*/ 752 w 4384"/>
                <a:gd name="T1" fmla="*/ 0 h 4128"/>
                <a:gd name="T2" fmla="*/ 4384 w 4384"/>
                <a:gd name="T3" fmla="*/ 48 h 4128"/>
                <a:gd name="T4" fmla="*/ 3696 w 4384"/>
                <a:gd name="T5" fmla="*/ 4112 h 4128"/>
                <a:gd name="T6" fmla="*/ 0 w 4384"/>
                <a:gd name="T7" fmla="*/ 4128 h 4128"/>
                <a:gd name="T8" fmla="*/ 768 w 4384"/>
                <a:gd name="T9" fmla="*/ 0 h 4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84"/>
                <a:gd name="T16" fmla="*/ 0 h 4128"/>
                <a:gd name="T17" fmla="*/ 4384 w 4384"/>
                <a:gd name="T18" fmla="*/ 4128 h 4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84" h="4128">
                  <a:moveTo>
                    <a:pt x="752" y="0"/>
                  </a:moveTo>
                  <a:lnTo>
                    <a:pt x="4384" y="48"/>
                  </a:lnTo>
                  <a:lnTo>
                    <a:pt x="3696" y="4112"/>
                  </a:lnTo>
                  <a:lnTo>
                    <a:pt x="0" y="4128"/>
                  </a:lnTo>
                  <a:lnTo>
                    <a:pt x="768" y="0"/>
                  </a:lnTo>
                </a:path>
              </a:pathLst>
            </a:custGeom>
            <a:gradFill rotWithShape="1">
              <a:gsLst>
                <a:gs pos="0">
                  <a:srgbClr val="66FF66"/>
                </a:gs>
                <a:gs pos="50000">
                  <a:srgbClr val="FFFFCC"/>
                </a:gs>
                <a:gs pos="100000">
                  <a:srgbClr val="66FF66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5382" name="Freeform 11"/>
            <p:cNvSpPr>
              <a:spLocks/>
            </p:cNvSpPr>
            <p:nvPr/>
          </p:nvSpPr>
          <p:spPr bwMode="auto">
            <a:xfrm>
              <a:off x="1344" y="88"/>
              <a:ext cx="736" cy="4112"/>
            </a:xfrm>
            <a:custGeom>
              <a:avLst/>
              <a:gdLst>
                <a:gd name="T0" fmla="*/ 736 w 736"/>
                <a:gd name="T1" fmla="*/ 0 h 4112"/>
                <a:gd name="T2" fmla="*/ 0 w 736"/>
                <a:gd name="T3" fmla="*/ 4112 h 4112"/>
                <a:gd name="T4" fmla="*/ 0 60000 65536"/>
                <a:gd name="T5" fmla="*/ 0 60000 65536"/>
                <a:gd name="T6" fmla="*/ 0 w 736"/>
                <a:gd name="T7" fmla="*/ 0 h 4112"/>
                <a:gd name="T8" fmla="*/ 736 w 736"/>
                <a:gd name="T9" fmla="*/ 4112 h 41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6" h="4112">
                  <a:moveTo>
                    <a:pt x="736" y="0"/>
                  </a:moveTo>
                  <a:lnTo>
                    <a:pt x="0" y="41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5383" name="Freeform 12"/>
            <p:cNvSpPr>
              <a:spLocks/>
            </p:cNvSpPr>
            <p:nvPr/>
          </p:nvSpPr>
          <p:spPr bwMode="auto">
            <a:xfrm>
              <a:off x="2672" y="104"/>
              <a:ext cx="624" cy="4080"/>
            </a:xfrm>
            <a:custGeom>
              <a:avLst/>
              <a:gdLst>
                <a:gd name="T0" fmla="*/ 624 w 624"/>
                <a:gd name="T1" fmla="*/ 0 h 4080"/>
                <a:gd name="T2" fmla="*/ 0 w 624"/>
                <a:gd name="T3" fmla="*/ 4080 h 4080"/>
                <a:gd name="T4" fmla="*/ 160 w 624"/>
                <a:gd name="T5" fmla="*/ 4080 h 4080"/>
                <a:gd name="T6" fmla="*/ 0 60000 65536"/>
                <a:gd name="T7" fmla="*/ 0 60000 65536"/>
                <a:gd name="T8" fmla="*/ 0 60000 65536"/>
                <a:gd name="T9" fmla="*/ 0 w 624"/>
                <a:gd name="T10" fmla="*/ 0 h 4080"/>
                <a:gd name="T11" fmla="*/ 624 w 624"/>
                <a:gd name="T12" fmla="*/ 4080 h 40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4080">
                  <a:moveTo>
                    <a:pt x="624" y="0"/>
                  </a:moveTo>
                  <a:lnTo>
                    <a:pt x="0" y="4080"/>
                  </a:lnTo>
                  <a:lnTo>
                    <a:pt x="160" y="408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5384" name="Freeform 13"/>
            <p:cNvSpPr>
              <a:spLocks/>
            </p:cNvSpPr>
            <p:nvPr/>
          </p:nvSpPr>
          <p:spPr bwMode="auto">
            <a:xfrm>
              <a:off x="416" y="2600"/>
              <a:ext cx="3680" cy="16"/>
            </a:xfrm>
            <a:custGeom>
              <a:avLst/>
              <a:gdLst>
                <a:gd name="T0" fmla="*/ 3680 w 3680"/>
                <a:gd name="T1" fmla="*/ 16 h 16"/>
                <a:gd name="T2" fmla="*/ 0 w 3680"/>
                <a:gd name="T3" fmla="*/ 0 h 16"/>
                <a:gd name="T4" fmla="*/ 0 60000 65536"/>
                <a:gd name="T5" fmla="*/ 0 60000 65536"/>
                <a:gd name="T6" fmla="*/ 0 w 3680"/>
                <a:gd name="T7" fmla="*/ 0 h 16"/>
                <a:gd name="T8" fmla="*/ 3680 w 3680"/>
                <a:gd name="T9" fmla="*/ 16 h 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80" h="16">
                  <a:moveTo>
                    <a:pt x="3680" y="1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5385" name="Freeform 14"/>
            <p:cNvSpPr>
              <a:spLocks/>
            </p:cNvSpPr>
            <p:nvPr/>
          </p:nvSpPr>
          <p:spPr bwMode="auto">
            <a:xfrm>
              <a:off x="272" y="3384"/>
              <a:ext cx="3680" cy="16"/>
            </a:xfrm>
            <a:custGeom>
              <a:avLst/>
              <a:gdLst>
                <a:gd name="T0" fmla="*/ 3680 w 3680"/>
                <a:gd name="T1" fmla="*/ 16 h 16"/>
                <a:gd name="T2" fmla="*/ 0 w 3680"/>
                <a:gd name="T3" fmla="*/ 0 h 16"/>
                <a:gd name="T4" fmla="*/ 0 60000 65536"/>
                <a:gd name="T5" fmla="*/ 0 60000 65536"/>
                <a:gd name="T6" fmla="*/ 0 w 3680"/>
                <a:gd name="T7" fmla="*/ 0 h 16"/>
                <a:gd name="T8" fmla="*/ 3680 w 3680"/>
                <a:gd name="T9" fmla="*/ 16 h 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80" h="16">
                  <a:moveTo>
                    <a:pt x="3680" y="1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5386" name="Freeform 15"/>
            <p:cNvSpPr>
              <a:spLocks/>
            </p:cNvSpPr>
            <p:nvPr/>
          </p:nvSpPr>
          <p:spPr bwMode="auto">
            <a:xfrm>
              <a:off x="752" y="928"/>
              <a:ext cx="3680" cy="16"/>
            </a:xfrm>
            <a:custGeom>
              <a:avLst/>
              <a:gdLst>
                <a:gd name="T0" fmla="*/ 3680 w 3680"/>
                <a:gd name="T1" fmla="*/ 16 h 16"/>
                <a:gd name="T2" fmla="*/ 0 w 3680"/>
                <a:gd name="T3" fmla="*/ 0 h 16"/>
                <a:gd name="T4" fmla="*/ 0 60000 65536"/>
                <a:gd name="T5" fmla="*/ 0 60000 65536"/>
                <a:gd name="T6" fmla="*/ 0 w 3680"/>
                <a:gd name="T7" fmla="*/ 0 h 16"/>
                <a:gd name="T8" fmla="*/ 3680 w 3680"/>
                <a:gd name="T9" fmla="*/ 16 h 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80" h="16">
                  <a:moveTo>
                    <a:pt x="3680" y="1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5387" name="Freeform 16"/>
            <p:cNvSpPr>
              <a:spLocks/>
            </p:cNvSpPr>
            <p:nvPr/>
          </p:nvSpPr>
          <p:spPr bwMode="auto">
            <a:xfrm>
              <a:off x="592" y="1768"/>
              <a:ext cx="3680" cy="16"/>
            </a:xfrm>
            <a:custGeom>
              <a:avLst/>
              <a:gdLst>
                <a:gd name="T0" fmla="*/ 3680 w 3680"/>
                <a:gd name="T1" fmla="*/ 16 h 16"/>
                <a:gd name="T2" fmla="*/ 0 w 3680"/>
                <a:gd name="T3" fmla="*/ 0 h 16"/>
                <a:gd name="T4" fmla="*/ 0 60000 65536"/>
                <a:gd name="T5" fmla="*/ 0 60000 65536"/>
                <a:gd name="T6" fmla="*/ 0 w 3680"/>
                <a:gd name="T7" fmla="*/ 0 h 16"/>
                <a:gd name="T8" fmla="*/ 3680 w 3680"/>
                <a:gd name="T9" fmla="*/ 16 h 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80" h="16">
                  <a:moveTo>
                    <a:pt x="3680" y="1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5373" name="Freeform 17"/>
          <p:cNvSpPr>
            <a:spLocks/>
          </p:cNvSpPr>
          <p:nvPr/>
        </p:nvSpPr>
        <p:spPr bwMode="auto">
          <a:xfrm>
            <a:off x="4991100" y="2540000"/>
            <a:ext cx="1162050" cy="717550"/>
          </a:xfrm>
          <a:custGeom>
            <a:avLst/>
            <a:gdLst>
              <a:gd name="T0" fmla="*/ 2147483647 w 1328"/>
              <a:gd name="T1" fmla="*/ 0 h 784"/>
              <a:gd name="T2" fmla="*/ 2147483647 w 1328"/>
              <a:gd name="T3" fmla="*/ 2147483647 h 784"/>
              <a:gd name="T4" fmla="*/ 2147483647 w 1328"/>
              <a:gd name="T5" fmla="*/ 2147483647 h 784"/>
              <a:gd name="T6" fmla="*/ 0 w 1328"/>
              <a:gd name="T7" fmla="*/ 2147483647 h 784"/>
              <a:gd name="T8" fmla="*/ 2147483647 w 1328"/>
              <a:gd name="T9" fmla="*/ 0 h 7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8"/>
              <a:gd name="T16" fmla="*/ 0 h 784"/>
              <a:gd name="T17" fmla="*/ 1328 w 1328"/>
              <a:gd name="T18" fmla="*/ 784 h 7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8" h="784">
                <a:moveTo>
                  <a:pt x="144" y="0"/>
                </a:moveTo>
                <a:lnTo>
                  <a:pt x="1328" y="16"/>
                </a:lnTo>
                <a:lnTo>
                  <a:pt x="1184" y="784"/>
                </a:lnTo>
                <a:lnTo>
                  <a:pt x="0" y="784"/>
                </a:lnTo>
                <a:lnTo>
                  <a:pt x="144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5374" name="Freeform 18"/>
          <p:cNvSpPr>
            <a:spLocks/>
          </p:cNvSpPr>
          <p:nvPr/>
        </p:nvSpPr>
        <p:spPr bwMode="auto">
          <a:xfrm>
            <a:off x="6032500" y="2565400"/>
            <a:ext cx="1238250" cy="717550"/>
          </a:xfrm>
          <a:custGeom>
            <a:avLst/>
            <a:gdLst>
              <a:gd name="T0" fmla="*/ 2147483647 w 1328"/>
              <a:gd name="T1" fmla="*/ 0 h 784"/>
              <a:gd name="T2" fmla="*/ 2147483647 w 1328"/>
              <a:gd name="T3" fmla="*/ 2147483647 h 784"/>
              <a:gd name="T4" fmla="*/ 2147483647 w 1328"/>
              <a:gd name="T5" fmla="*/ 2147483647 h 784"/>
              <a:gd name="T6" fmla="*/ 0 w 1328"/>
              <a:gd name="T7" fmla="*/ 2147483647 h 784"/>
              <a:gd name="T8" fmla="*/ 2147483647 w 1328"/>
              <a:gd name="T9" fmla="*/ 0 h 7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28"/>
              <a:gd name="T16" fmla="*/ 0 h 784"/>
              <a:gd name="T17" fmla="*/ 1328 w 1328"/>
              <a:gd name="T18" fmla="*/ 784 h 7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28" h="784">
                <a:moveTo>
                  <a:pt x="144" y="0"/>
                </a:moveTo>
                <a:lnTo>
                  <a:pt x="1328" y="16"/>
                </a:lnTo>
                <a:lnTo>
                  <a:pt x="1184" y="784"/>
                </a:lnTo>
                <a:lnTo>
                  <a:pt x="0" y="784"/>
                </a:lnTo>
                <a:lnTo>
                  <a:pt x="144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454675" name="Object 19"/>
          <p:cNvGraphicFramePr>
            <a:graphicFrameLocks noChangeAspect="1"/>
          </p:cNvGraphicFramePr>
          <p:nvPr/>
        </p:nvGraphicFramePr>
        <p:xfrm>
          <a:off x="1246188" y="1827213"/>
          <a:ext cx="75247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Формула" r:id="rId4" imgW="203040" imgH="393480" progId="Equation.3">
                  <p:embed/>
                </p:oleObj>
              </mc:Choice>
              <mc:Fallback>
                <p:oleObj name="Формула" r:id="rId4" imgW="20304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1827213"/>
                        <a:ext cx="752475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4676" name="Object 20"/>
          <p:cNvGraphicFramePr>
            <a:graphicFrameLocks noChangeAspect="1"/>
          </p:cNvGraphicFramePr>
          <p:nvPr/>
        </p:nvGraphicFramePr>
        <p:xfrm>
          <a:off x="5761038" y="2020888"/>
          <a:ext cx="809625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Формула" r:id="rId6" imgW="203040" imgH="393480" progId="Equation.3">
                  <p:embed/>
                </p:oleObj>
              </mc:Choice>
              <mc:Fallback>
                <p:oleObj name="Формула" r:id="rId6" imgW="20304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1038" y="2020888"/>
                        <a:ext cx="809625" cy="157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4835525" y="2420938"/>
            <a:ext cx="2667000" cy="863600"/>
            <a:chOff x="1414" y="2646"/>
            <a:chExt cx="1680" cy="543"/>
          </a:xfrm>
        </p:grpSpPr>
        <p:pic>
          <p:nvPicPr>
            <p:cNvPr id="15379" name="Picture 22" descr="Рисунок28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414" y="2646"/>
              <a:ext cx="1680" cy="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0" name="Freeform 23"/>
            <p:cNvSpPr>
              <a:spLocks/>
            </p:cNvSpPr>
            <p:nvPr/>
          </p:nvSpPr>
          <p:spPr bwMode="auto">
            <a:xfrm>
              <a:off x="2908" y="2961"/>
              <a:ext cx="137" cy="228"/>
            </a:xfrm>
            <a:custGeom>
              <a:avLst/>
              <a:gdLst>
                <a:gd name="T0" fmla="*/ 119 w 137"/>
                <a:gd name="T1" fmla="*/ 0 h 228"/>
                <a:gd name="T2" fmla="*/ 0 w 137"/>
                <a:gd name="T3" fmla="*/ 23 h 228"/>
                <a:gd name="T4" fmla="*/ 7 w 137"/>
                <a:gd name="T5" fmla="*/ 185 h 228"/>
                <a:gd name="T6" fmla="*/ 48 w 137"/>
                <a:gd name="T7" fmla="*/ 179 h 228"/>
                <a:gd name="T8" fmla="*/ 41 w 137"/>
                <a:gd name="T9" fmla="*/ 228 h 228"/>
                <a:gd name="T10" fmla="*/ 137 w 137"/>
                <a:gd name="T11" fmla="*/ 222 h 228"/>
                <a:gd name="T12" fmla="*/ 119 w 137"/>
                <a:gd name="T13" fmla="*/ 0 h 2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7"/>
                <a:gd name="T22" fmla="*/ 0 h 228"/>
                <a:gd name="T23" fmla="*/ 137 w 137"/>
                <a:gd name="T24" fmla="*/ 228 h 2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7" h="228">
                  <a:moveTo>
                    <a:pt x="119" y="0"/>
                  </a:moveTo>
                  <a:lnTo>
                    <a:pt x="0" y="23"/>
                  </a:lnTo>
                  <a:lnTo>
                    <a:pt x="7" y="185"/>
                  </a:lnTo>
                  <a:lnTo>
                    <a:pt x="48" y="179"/>
                  </a:lnTo>
                  <a:lnTo>
                    <a:pt x="41" y="228"/>
                  </a:lnTo>
                  <a:lnTo>
                    <a:pt x="137" y="222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454680" name="Freeform 24"/>
          <p:cNvSpPr>
            <a:spLocks/>
          </p:cNvSpPr>
          <p:nvPr/>
        </p:nvSpPr>
        <p:spPr bwMode="auto">
          <a:xfrm>
            <a:off x="568325" y="2592388"/>
            <a:ext cx="3219450" cy="14287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54681" name="Freeform 25"/>
          <p:cNvSpPr>
            <a:spLocks/>
          </p:cNvSpPr>
          <p:nvPr/>
        </p:nvSpPr>
        <p:spPr bwMode="auto">
          <a:xfrm>
            <a:off x="1379538" y="382588"/>
            <a:ext cx="644525" cy="3617912"/>
          </a:xfrm>
          <a:custGeom>
            <a:avLst/>
            <a:gdLst>
              <a:gd name="T0" fmla="*/ 2147483647 w 736"/>
              <a:gd name="T1" fmla="*/ 0 h 4112"/>
              <a:gd name="T2" fmla="*/ 0 w 736"/>
              <a:gd name="T3" fmla="*/ 2147483647 h 4112"/>
              <a:gd name="T4" fmla="*/ 0 60000 65536"/>
              <a:gd name="T5" fmla="*/ 0 60000 65536"/>
              <a:gd name="T6" fmla="*/ 0 w 736"/>
              <a:gd name="T7" fmla="*/ 0 h 4112"/>
              <a:gd name="T8" fmla="*/ 736 w 736"/>
              <a:gd name="T9" fmla="*/ 4112 h 41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6" h="4112">
                <a:moveTo>
                  <a:pt x="736" y="0"/>
                </a:moveTo>
                <a:lnTo>
                  <a:pt x="0" y="411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454682" name="Picture 26" descr="Рисунок2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1938" y="1489075"/>
            <a:ext cx="2763837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54683" name="Object 27"/>
          <p:cNvGraphicFramePr>
            <a:graphicFrameLocks noChangeAspect="1"/>
          </p:cNvGraphicFramePr>
          <p:nvPr/>
        </p:nvGraphicFramePr>
        <p:xfrm>
          <a:off x="1609725" y="4865688"/>
          <a:ext cx="2436813" cy="165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Формула" r:id="rId9" imgW="520560" imgH="393480" progId="Equation.3">
                  <p:embed/>
                </p:oleObj>
              </mc:Choice>
              <mc:Fallback>
                <p:oleObj name="Формула" r:id="rId9" imgW="52056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4865688"/>
                        <a:ext cx="2436813" cy="165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5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5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5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5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54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5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5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5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454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5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5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58" grpId="0" animBg="1"/>
      <p:bldP spid="454659" grpId="0" animBg="1"/>
      <p:bldP spid="454660" grpId="0" animBg="1"/>
      <p:bldP spid="454661" grpId="0" animBg="1"/>
      <p:bldP spid="454662" grpId="0" animBg="1"/>
      <p:bldP spid="454663" grpId="0" animBg="1"/>
      <p:bldP spid="454664" grpId="0"/>
      <p:bldP spid="454680" grpId="0" animBg="1"/>
      <p:bldP spid="4546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6" name="Line 2"/>
          <p:cNvSpPr>
            <a:spLocks noChangeShapeType="1"/>
          </p:cNvSpPr>
          <p:nvPr/>
        </p:nvSpPr>
        <p:spPr bwMode="auto">
          <a:xfrm>
            <a:off x="2297113" y="2943225"/>
            <a:ext cx="1728787" cy="706438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6397" name="Line 3"/>
          <p:cNvSpPr>
            <a:spLocks noChangeShapeType="1"/>
          </p:cNvSpPr>
          <p:nvPr/>
        </p:nvSpPr>
        <p:spPr bwMode="auto">
          <a:xfrm>
            <a:off x="3540125" y="2205038"/>
            <a:ext cx="1782763" cy="706437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456708" name="Object 4"/>
          <p:cNvGraphicFramePr>
            <a:graphicFrameLocks noChangeAspect="1"/>
          </p:cNvGraphicFramePr>
          <p:nvPr/>
        </p:nvGraphicFramePr>
        <p:xfrm>
          <a:off x="8539163" y="3365500"/>
          <a:ext cx="547687" cy="154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Формула" r:id="rId4" imgW="139680" imgH="393480" progId="Equation.3">
                  <p:embed/>
                </p:oleObj>
              </mc:Choice>
              <mc:Fallback>
                <p:oleObj name="Формула" r:id="rId4" imgW="1396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9163" y="3365500"/>
                        <a:ext cx="547687" cy="154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027488" y="1504950"/>
            <a:ext cx="2995612" cy="1616075"/>
            <a:chOff x="2113" y="788"/>
            <a:chExt cx="1887" cy="1018"/>
          </a:xfrm>
        </p:grpSpPr>
        <p:grpSp>
          <p:nvGrpSpPr>
            <p:cNvPr id="16848" name="Group 6"/>
            <p:cNvGrpSpPr>
              <a:grpSpLocks/>
            </p:cNvGrpSpPr>
            <p:nvPr/>
          </p:nvGrpSpPr>
          <p:grpSpPr bwMode="auto">
            <a:xfrm rot="203311">
              <a:off x="2634" y="788"/>
              <a:ext cx="544" cy="365"/>
              <a:chOff x="1888" y="3216"/>
              <a:chExt cx="848" cy="768"/>
            </a:xfrm>
          </p:grpSpPr>
          <p:grpSp>
            <p:nvGrpSpPr>
              <p:cNvPr id="16926" name="Group 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929" name="Freeform 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30" name="Freeform 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31" name="Freeform 1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927" name="Line 1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928" name="Line 1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849" name="Group 13"/>
            <p:cNvGrpSpPr>
              <a:grpSpLocks/>
            </p:cNvGrpSpPr>
            <p:nvPr/>
          </p:nvGrpSpPr>
          <p:grpSpPr bwMode="auto">
            <a:xfrm rot="203311">
              <a:off x="2365" y="953"/>
              <a:ext cx="545" cy="365"/>
              <a:chOff x="1888" y="3216"/>
              <a:chExt cx="848" cy="768"/>
            </a:xfrm>
          </p:grpSpPr>
          <p:grpSp>
            <p:nvGrpSpPr>
              <p:cNvPr id="16920" name="Group 1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923" name="Freeform 1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24" name="Freeform 1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25" name="Freeform 1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921" name="Line 1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922" name="Line 1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850" name="Group 20"/>
            <p:cNvGrpSpPr>
              <a:grpSpLocks/>
            </p:cNvGrpSpPr>
            <p:nvPr/>
          </p:nvGrpSpPr>
          <p:grpSpPr bwMode="auto">
            <a:xfrm rot="203311">
              <a:off x="2914" y="898"/>
              <a:ext cx="544" cy="365"/>
              <a:chOff x="1888" y="3216"/>
              <a:chExt cx="848" cy="768"/>
            </a:xfrm>
          </p:grpSpPr>
          <p:grpSp>
            <p:nvGrpSpPr>
              <p:cNvPr id="16914" name="Group 2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917" name="Freeform 2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18" name="Freeform 2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19" name="Freeform 2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915" name="Line 2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916" name="Line 2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851" name="Group 27"/>
            <p:cNvGrpSpPr>
              <a:grpSpLocks/>
            </p:cNvGrpSpPr>
            <p:nvPr/>
          </p:nvGrpSpPr>
          <p:grpSpPr bwMode="auto">
            <a:xfrm rot="203311">
              <a:off x="2646" y="1063"/>
              <a:ext cx="544" cy="365"/>
              <a:chOff x="1888" y="3216"/>
              <a:chExt cx="848" cy="768"/>
            </a:xfrm>
          </p:grpSpPr>
          <p:grpSp>
            <p:nvGrpSpPr>
              <p:cNvPr id="16908" name="Group 2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911" name="Freeform 2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12" name="Freeform 3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13" name="Freeform 3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909" name="Line 3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910" name="Line 3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852" name="Group 34"/>
            <p:cNvGrpSpPr>
              <a:grpSpLocks/>
            </p:cNvGrpSpPr>
            <p:nvPr/>
          </p:nvGrpSpPr>
          <p:grpSpPr bwMode="auto">
            <a:xfrm rot="203311">
              <a:off x="3175" y="1007"/>
              <a:ext cx="544" cy="366"/>
              <a:chOff x="1888" y="3216"/>
              <a:chExt cx="848" cy="768"/>
            </a:xfrm>
          </p:grpSpPr>
          <p:grpSp>
            <p:nvGrpSpPr>
              <p:cNvPr id="16902" name="Group 3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905" name="Freeform 3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06" name="Freeform 3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07" name="Freeform 3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903" name="Line 3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904" name="Line 4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853" name="Group 41"/>
            <p:cNvGrpSpPr>
              <a:grpSpLocks/>
            </p:cNvGrpSpPr>
            <p:nvPr/>
          </p:nvGrpSpPr>
          <p:grpSpPr bwMode="auto">
            <a:xfrm rot="203311">
              <a:off x="2907" y="1172"/>
              <a:ext cx="544" cy="365"/>
              <a:chOff x="1888" y="3216"/>
              <a:chExt cx="848" cy="768"/>
            </a:xfrm>
          </p:grpSpPr>
          <p:grpSp>
            <p:nvGrpSpPr>
              <p:cNvPr id="16896" name="Group 4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99" name="Freeform 4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00" name="Freeform 4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901" name="Freeform 4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97" name="Line 4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98" name="Line 4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854" name="Group 48"/>
            <p:cNvGrpSpPr>
              <a:grpSpLocks/>
            </p:cNvGrpSpPr>
            <p:nvPr/>
          </p:nvGrpSpPr>
          <p:grpSpPr bwMode="auto">
            <a:xfrm rot="203311">
              <a:off x="3456" y="1117"/>
              <a:ext cx="544" cy="365"/>
              <a:chOff x="1888" y="3216"/>
              <a:chExt cx="848" cy="768"/>
            </a:xfrm>
          </p:grpSpPr>
          <p:grpSp>
            <p:nvGrpSpPr>
              <p:cNvPr id="16890" name="Group 4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93" name="Freeform 5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94" name="Freeform 5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95" name="Freeform 5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91" name="Line 5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92" name="Line 5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855" name="Group 55"/>
            <p:cNvGrpSpPr>
              <a:grpSpLocks/>
            </p:cNvGrpSpPr>
            <p:nvPr/>
          </p:nvGrpSpPr>
          <p:grpSpPr bwMode="auto">
            <a:xfrm rot="203311">
              <a:off x="3188" y="1282"/>
              <a:ext cx="544" cy="365"/>
              <a:chOff x="1888" y="3216"/>
              <a:chExt cx="848" cy="768"/>
            </a:xfrm>
          </p:grpSpPr>
          <p:grpSp>
            <p:nvGrpSpPr>
              <p:cNvPr id="16884" name="Group 5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87" name="Freeform 5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88" name="Freeform 5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89" name="Freeform 5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85" name="Line 6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86" name="Line 6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856" name="Group 62"/>
            <p:cNvGrpSpPr>
              <a:grpSpLocks/>
            </p:cNvGrpSpPr>
            <p:nvPr/>
          </p:nvGrpSpPr>
          <p:grpSpPr bwMode="auto">
            <a:xfrm rot="203311">
              <a:off x="2113" y="1110"/>
              <a:ext cx="544" cy="366"/>
              <a:chOff x="1888" y="3216"/>
              <a:chExt cx="848" cy="768"/>
            </a:xfrm>
          </p:grpSpPr>
          <p:grpSp>
            <p:nvGrpSpPr>
              <p:cNvPr id="16878" name="Group 6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81" name="Freeform 6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82" name="Freeform 6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83" name="Freeform 6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79" name="Line 6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80" name="Line 6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857" name="Group 69"/>
            <p:cNvGrpSpPr>
              <a:grpSpLocks/>
            </p:cNvGrpSpPr>
            <p:nvPr/>
          </p:nvGrpSpPr>
          <p:grpSpPr bwMode="auto">
            <a:xfrm rot="203311">
              <a:off x="2394" y="1221"/>
              <a:ext cx="545" cy="366"/>
              <a:chOff x="1888" y="3216"/>
              <a:chExt cx="848" cy="768"/>
            </a:xfrm>
          </p:grpSpPr>
          <p:grpSp>
            <p:nvGrpSpPr>
              <p:cNvPr id="16872" name="Group 7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75" name="Freeform 7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76" name="Freeform 7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77" name="Freeform 7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73" name="Line 7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74" name="Line 7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858" name="Group 76"/>
            <p:cNvGrpSpPr>
              <a:grpSpLocks/>
            </p:cNvGrpSpPr>
            <p:nvPr/>
          </p:nvGrpSpPr>
          <p:grpSpPr bwMode="auto">
            <a:xfrm rot="203311">
              <a:off x="2654" y="1330"/>
              <a:ext cx="544" cy="365"/>
              <a:chOff x="1888" y="3216"/>
              <a:chExt cx="848" cy="768"/>
            </a:xfrm>
          </p:grpSpPr>
          <p:grpSp>
            <p:nvGrpSpPr>
              <p:cNvPr id="16866" name="Group 7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69" name="Freeform 7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70" name="Freeform 7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71" name="Freeform 8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67" name="Line 8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68" name="Line 8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859" name="Group 83"/>
            <p:cNvGrpSpPr>
              <a:grpSpLocks/>
            </p:cNvGrpSpPr>
            <p:nvPr/>
          </p:nvGrpSpPr>
          <p:grpSpPr bwMode="auto">
            <a:xfrm rot="203311">
              <a:off x="2935" y="1440"/>
              <a:ext cx="545" cy="366"/>
              <a:chOff x="1888" y="3216"/>
              <a:chExt cx="848" cy="768"/>
            </a:xfrm>
          </p:grpSpPr>
          <p:grpSp>
            <p:nvGrpSpPr>
              <p:cNvPr id="16860" name="Group 8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63" name="Freeform 8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64" name="Freeform 8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65" name="Freeform 8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61" name="Line 8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62" name="Line 8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27" name="Group 90"/>
          <p:cNvGrpSpPr>
            <a:grpSpLocks/>
          </p:cNvGrpSpPr>
          <p:nvPr/>
        </p:nvGrpSpPr>
        <p:grpSpPr bwMode="auto">
          <a:xfrm>
            <a:off x="2784475" y="2274888"/>
            <a:ext cx="2995613" cy="1614487"/>
            <a:chOff x="1330" y="1273"/>
            <a:chExt cx="1887" cy="1017"/>
          </a:xfrm>
        </p:grpSpPr>
        <p:grpSp>
          <p:nvGrpSpPr>
            <p:cNvPr id="16764" name="Group 91"/>
            <p:cNvGrpSpPr>
              <a:grpSpLocks/>
            </p:cNvGrpSpPr>
            <p:nvPr/>
          </p:nvGrpSpPr>
          <p:grpSpPr bwMode="auto">
            <a:xfrm rot="203311">
              <a:off x="1851" y="1273"/>
              <a:ext cx="544" cy="365"/>
              <a:chOff x="1888" y="3216"/>
              <a:chExt cx="848" cy="768"/>
            </a:xfrm>
          </p:grpSpPr>
          <p:grpSp>
            <p:nvGrpSpPr>
              <p:cNvPr id="16842" name="Group 9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45" name="Freeform 9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46" name="Freeform 9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47" name="Freeform 9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43" name="Line 9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44" name="Line 9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765" name="Group 98"/>
            <p:cNvGrpSpPr>
              <a:grpSpLocks/>
            </p:cNvGrpSpPr>
            <p:nvPr/>
          </p:nvGrpSpPr>
          <p:grpSpPr bwMode="auto">
            <a:xfrm rot="203311">
              <a:off x="1593" y="1434"/>
              <a:ext cx="544" cy="366"/>
              <a:chOff x="1888" y="3216"/>
              <a:chExt cx="848" cy="768"/>
            </a:xfrm>
          </p:grpSpPr>
          <p:grpSp>
            <p:nvGrpSpPr>
              <p:cNvPr id="16836" name="Group 9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39" name="Freeform 10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40" name="Freeform 10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41" name="Freeform 10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37" name="Line 10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38" name="Line 10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766" name="Group 105"/>
            <p:cNvGrpSpPr>
              <a:grpSpLocks/>
            </p:cNvGrpSpPr>
            <p:nvPr/>
          </p:nvGrpSpPr>
          <p:grpSpPr bwMode="auto">
            <a:xfrm rot="203311">
              <a:off x="1330" y="1596"/>
              <a:ext cx="544" cy="365"/>
              <a:chOff x="1888" y="3216"/>
              <a:chExt cx="848" cy="768"/>
            </a:xfrm>
          </p:grpSpPr>
          <p:grpSp>
            <p:nvGrpSpPr>
              <p:cNvPr id="16830" name="Group 10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33" name="Freeform 10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34" name="Freeform 10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35" name="Freeform 10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31" name="Line 11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32" name="Line 11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767" name="Group 112"/>
            <p:cNvGrpSpPr>
              <a:grpSpLocks/>
            </p:cNvGrpSpPr>
            <p:nvPr/>
          </p:nvGrpSpPr>
          <p:grpSpPr bwMode="auto">
            <a:xfrm rot="203311">
              <a:off x="2131" y="1383"/>
              <a:ext cx="544" cy="365"/>
              <a:chOff x="1888" y="3216"/>
              <a:chExt cx="848" cy="768"/>
            </a:xfrm>
          </p:grpSpPr>
          <p:grpSp>
            <p:nvGrpSpPr>
              <p:cNvPr id="16824" name="Group 11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27" name="Freeform 11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28" name="Freeform 11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29" name="Freeform 11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25" name="Line 11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26" name="Line 11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768" name="Group 119"/>
            <p:cNvGrpSpPr>
              <a:grpSpLocks/>
            </p:cNvGrpSpPr>
            <p:nvPr/>
          </p:nvGrpSpPr>
          <p:grpSpPr bwMode="auto">
            <a:xfrm rot="203311">
              <a:off x="1873" y="1544"/>
              <a:ext cx="545" cy="366"/>
              <a:chOff x="1888" y="3216"/>
              <a:chExt cx="848" cy="768"/>
            </a:xfrm>
          </p:grpSpPr>
          <p:grpSp>
            <p:nvGrpSpPr>
              <p:cNvPr id="16818" name="Group 12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21" name="Freeform 12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22" name="Freeform 12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23" name="Freeform 12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19" name="Line 12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20" name="Line 12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769" name="Group 126"/>
            <p:cNvGrpSpPr>
              <a:grpSpLocks/>
            </p:cNvGrpSpPr>
            <p:nvPr/>
          </p:nvGrpSpPr>
          <p:grpSpPr bwMode="auto">
            <a:xfrm rot="203311">
              <a:off x="1610" y="1706"/>
              <a:ext cx="546" cy="365"/>
              <a:chOff x="1888" y="3216"/>
              <a:chExt cx="848" cy="768"/>
            </a:xfrm>
          </p:grpSpPr>
          <p:grpSp>
            <p:nvGrpSpPr>
              <p:cNvPr id="16812" name="Group 12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15" name="Freeform 12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16" name="Freeform 12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17" name="Freeform 13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13" name="Line 13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14" name="Line 13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770" name="Group 133"/>
            <p:cNvGrpSpPr>
              <a:grpSpLocks/>
            </p:cNvGrpSpPr>
            <p:nvPr/>
          </p:nvGrpSpPr>
          <p:grpSpPr bwMode="auto">
            <a:xfrm rot="203311">
              <a:off x="2392" y="1492"/>
              <a:ext cx="544" cy="365"/>
              <a:chOff x="1888" y="3216"/>
              <a:chExt cx="848" cy="768"/>
            </a:xfrm>
          </p:grpSpPr>
          <p:grpSp>
            <p:nvGrpSpPr>
              <p:cNvPr id="16806" name="Group 13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09" name="Freeform 13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10" name="Freeform 13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11" name="Freeform 13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07" name="Line 13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08" name="Line 13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771" name="Group 140"/>
            <p:cNvGrpSpPr>
              <a:grpSpLocks/>
            </p:cNvGrpSpPr>
            <p:nvPr/>
          </p:nvGrpSpPr>
          <p:grpSpPr bwMode="auto">
            <a:xfrm rot="203311">
              <a:off x="2134" y="1653"/>
              <a:ext cx="544" cy="366"/>
              <a:chOff x="1888" y="3216"/>
              <a:chExt cx="848" cy="768"/>
            </a:xfrm>
          </p:grpSpPr>
          <p:grpSp>
            <p:nvGrpSpPr>
              <p:cNvPr id="16800" name="Group 14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803" name="Freeform 14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04" name="Freeform 14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805" name="Freeform 14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801" name="Line 14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802" name="Line 14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772" name="Group 147"/>
            <p:cNvGrpSpPr>
              <a:grpSpLocks/>
            </p:cNvGrpSpPr>
            <p:nvPr/>
          </p:nvGrpSpPr>
          <p:grpSpPr bwMode="auto">
            <a:xfrm rot="203311">
              <a:off x="1871" y="1815"/>
              <a:ext cx="544" cy="365"/>
              <a:chOff x="1888" y="3216"/>
              <a:chExt cx="848" cy="768"/>
            </a:xfrm>
          </p:grpSpPr>
          <p:grpSp>
            <p:nvGrpSpPr>
              <p:cNvPr id="16794" name="Group 14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97" name="Freeform 14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98" name="Freeform 15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99" name="Freeform 15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95" name="Line 15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96" name="Line 15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773" name="Group 154"/>
            <p:cNvGrpSpPr>
              <a:grpSpLocks/>
            </p:cNvGrpSpPr>
            <p:nvPr/>
          </p:nvGrpSpPr>
          <p:grpSpPr bwMode="auto">
            <a:xfrm rot="203311">
              <a:off x="2672" y="1602"/>
              <a:ext cx="545" cy="365"/>
              <a:chOff x="1888" y="3216"/>
              <a:chExt cx="848" cy="768"/>
            </a:xfrm>
          </p:grpSpPr>
          <p:grpSp>
            <p:nvGrpSpPr>
              <p:cNvPr id="16788" name="Group 15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91" name="Freeform 15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92" name="Freeform 15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93" name="Freeform 15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89" name="Line 15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90" name="Line 16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774" name="Group 161"/>
            <p:cNvGrpSpPr>
              <a:grpSpLocks/>
            </p:cNvGrpSpPr>
            <p:nvPr/>
          </p:nvGrpSpPr>
          <p:grpSpPr bwMode="auto">
            <a:xfrm rot="203311">
              <a:off x="2414" y="1764"/>
              <a:ext cx="545" cy="365"/>
              <a:chOff x="1888" y="3216"/>
              <a:chExt cx="848" cy="768"/>
            </a:xfrm>
          </p:grpSpPr>
          <p:grpSp>
            <p:nvGrpSpPr>
              <p:cNvPr id="16782" name="Group 16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85" name="Freeform 16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86" name="Freeform 16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87" name="Freeform 16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83" name="Line 16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84" name="Line 16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775" name="Group 168"/>
            <p:cNvGrpSpPr>
              <a:grpSpLocks/>
            </p:cNvGrpSpPr>
            <p:nvPr/>
          </p:nvGrpSpPr>
          <p:grpSpPr bwMode="auto">
            <a:xfrm rot="203311">
              <a:off x="2151" y="1925"/>
              <a:ext cx="545" cy="365"/>
              <a:chOff x="1888" y="3216"/>
              <a:chExt cx="848" cy="768"/>
            </a:xfrm>
          </p:grpSpPr>
          <p:grpSp>
            <p:nvGrpSpPr>
              <p:cNvPr id="16776" name="Group 16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79" name="Freeform 17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80" name="Freeform 17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81" name="Freeform 17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77" name="Line 17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78" name="Line 17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16952" name="Group 175"/>
          <p:cNvGrpSpPr>
            <a:grpSpLocks/>
          </p:cNvGrpSpPr>
          <p:nvPr/>
        </p:nvGrpSpPr>
        <p:grpSpPr bwMode="auto">
          <a:xfrm>
            <a:off x="1585913" y="3017838"/>
            <a:ext cx="2995612" cy="1616075"/>
            <a:chOff x="551" y="1757"/>
            <a:chExt cx="1887" cy="1018"/>
          </a:xfrm>
        </p:grpSpPr>
        <p:grpSp>
          <p:nvGrpSpPr>
            <p:cNvPr id="16680" name="Group 176"/>
            <p:cNvGrpSpPr>
              <a:grpSpLocks/>
            </p:cNvGrpSpPr>
            <p:nvPr/>
          </p:nvGrpSpPr>
          <p:grpSpPr bwMode="auto">
            <a:xfrm rot="203311">
              <a:off x="1072" y="1757"/>
              <a:ext cx="544" cy="366"/>
              <a:chOff x="1888" y="3216"/>
              <a:chExt cx="848" cy="768"/>
            </a:xfrm>
          </p:grpSpPr>
          <p:grpSp>
            <p:nvGrpSpPr>
              <p:cNvPr id="16758" name="Group 17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61" name="Freeform 17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62" name="Freeform 17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63" name="Freeform 18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59" name="Line 18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60" name="Line 18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81" name="Group 183"/>
            <p:cNvGrpSpPr>
              <a:grpSpLocks/>
            </p:cNvGrpSpPr>
            <p:nvPr/>
          </p:nvGrpSpPr>
          <p:grpSpPr bwMode="auto">
            <a:xfrm rot="203311">
              <a:off x="1353" y="1868"/>
              <a:ext cx="544" cy="365"/>
              <a:chOff x="1888" y="3216"/>
              <a:chExt cx="848" cy="768"/>
            </a:xfrm>
          </p:grpSpPr>
          <p:grpSp>
            <p:nvGrpSpPr>
              <p:cNvPr id="16752" name="Group 18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55" name="Freeform 18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56" name="Freeform 18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57" name="Freeform 18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53" name="Line 18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54" name="Line 18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82" name="Group 190"/>
            <p:cNvGrpSpPr>
              <a:grpSpLocks/>
            </p:cNvGrpSpPr>
            <p:nvPr/>
          </p:nvGrpSpPr>
          <p:grpSpPr bwMode="auto">
            <a:xfrm rot="203311">
              <a:off x="1613" y="1976"/>
              <a:ext cx="545" cy="366"/>
              <a:chOff x="1888" y="3216"/>
              <a:chExt cx="848" cy="768"/>
            </a:xfrm>
          </p:grpSpPr>
          <p:grpSp>
            <p:nvGrpSpPr>
              <p:cNvPr id="16746" name="Group 19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49" name="Freeform 19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50" name="Freeform 19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51" name="Freeform 19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47" name="Line 19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48" name="Line 19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83" name="Group 197"/>
            <p:cNvGrpSpPr>
              <a:grpSpLocks/>
            </p:cNvGrpSpPr>
            <p:nvPr/>
          </p:nvGrpSpPr>
          <p:grpSpPr bwMode="auto">
            <a:xfrm rot="203311">
              <a:off x="1894" y="2087"/>
              <a:ext cx="544" cy="366"/>
              <a:chOff x="1888" y="3216"/>
              <a:chExt cx="848" cy="768"/>
            </a:xfrm>
          </p:grpSpPr>
          <p:grpSp>
            <p:nvGrpSpPr>
              <p:cNvPr id="16740" name="Group 19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43" name="Freeform 19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44" name="Freeform 20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45" name="Freeform 20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41" name="Line 20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42" name="Line 20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84" name="Group 204"/>
            <p:cNvGrpSpPr>
              <a:grpSpLocks/>
            </p:cNvGrpSpPr>
            <p:nvPr/>
          </p:nvGrpSpPr>
          <p:grpSpPr bwMode="auto">
            <a:xfrm rot="203311">
              <a:off x="814" y="1919"/>
              <a:ext cx="545" cy="366"/>
              <a:chOff x="1888" y="3216"/>
              <a:chExt cx="848" cy="768"/>
            </a:xfrm>
          </p:grpSpPr>
          <p:grpSp>
            <p:nvGrpSpPr>
              <p:cNvPr id="16734" name="Group 20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37" name="Freeform 20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38" name="Freeform 20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39" name="Freeform 20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35" name="Line 20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36" name="Line 21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85" name="Group 211"/>
            <p:cNvGrpSpPr>
              <a:grpSpLocks/>
            </p:cNvGrpSpPr>
            <p:nvPr/>
          </p:nvGrpSpPr>
          <p:grpSpPr bwMode="auto">
            <a:xfrm rot="203311">
              <a:off x="551" y="2081"/>
              <a:ext cx="545" cy="365"/>
              <a:chOff x="1888" y="3216"/>
              <a:chExt cx="848" cy="768"/>
            </a:xfrm>
          </p:grpSpPr>
          <p:grpSp>
            <p:nvGrpSpPr>
              <p:cNvPr id="16728" name="Group 21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31" name="Freeform 21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32" name="Freeform 21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33" name="Freeform 21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29" name="Line 21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30" name="Line 21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86" name="Group 218"/>
            <p:cNvGrpSpPr>
              <a:grpSpLocks/>
            </p:cNvGrpSpPr>
            <p:nvPr/>
          </p:nvGrpSpPr>
          <p:grpSpPr bwMode="auto">
            <a:xfrm rot="203311">
              <a:off x="1095" y="2029"/>
              <a:ext cx="544" cy="366"/>
              <a:chOff x="1888" y="3216"/>
              <a:chExt cx="848" cy="768"/>
            </a:xfrm>
          </p:grpSpPr>
          <p:grpSp>
            <p:nvGrpSpPr>
              <p:cNvPr id="16722" name="Group 21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25" name="Freeform 22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26" name="Freeform 22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27" name="Freeform 22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23" name="Line 22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24" name="Line 22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87" name="Group 225"/>
            <p:cNvGrpSpPr>
              <a:grpSpLocks/>
            </p:cNvGrpSpPr>
            <p:nvPr/>
          </p:nvGrpSpPr>
          <p:grpSpPr bwMode="auto">
            <a:xfrm rot="203311">
              <a:off x="832" y="2190"/>
              <a:ext cx="544" cy="366"/>
              <a:chOff x="1888" y="3216"/>
              <a:chExt cx="848" cy="768"/>
            </a:xfrm>
          </p:grpSpPr>
          <p:grpSp>
            <p:nvGrpSpPr>
              <p:cNvPr id="16716" name="Group 22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19" name="Freeform 22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20" name="Freeform 22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21" name="Freeform 22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17" name="Line 23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18" name="Line 23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88" name="Group 232"/>
            <p:cNvGrpSpPr>
              <a:grpSpLocks/>
            </p:cNvGrpSpPr>
            <p:nvPr/>
          </p:nvGrpSpPr>
          <p:grpSpPr bwMode="auto">
            <a:xfrm rot="203311">
              <a:off x="1355" y="2139"/>
              <a:ext cx="545" cy="365"/>
              <a:chOff x="1888" y="3216"/>
              <a:chExt cx="848" cy="768"/>
            </a:xfrm>
          </p:grpSpPr>
          <p:grpSp>
            <p:nvGrpSpPr>
              <p:cNvPr id="16710" name="Group 23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13" name="Freeform 23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14" name="Freeform 23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15" name="Freeform 23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11" name="Line 23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12" name="Line 23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89" name="Group 239"/>
            <p:cNvGrpSpPr>
              <a:grpSpLocks/>
            </p:cNvGrpSpPr>
            <p:nvPr/>
          </p:nvGrpSpPr>
          <p:grpSpPr bwMode="auto">
            <a:xfrm rot="203311">
              <a:off x="1093" y="2300"/>
              <a:ext cx="544" cy="365"/>
              <a:chOff x="1888" y="3216"/>
              <a:chExt cx="848" cy="768"/>
            </a:xfrm>
          </p:grpSpPr>
          <p:grpSp>
            <p:nvGrpSpPr>
              <p:cNvPr id="16704" name="Group 24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07" name="Freeform 24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08" name="Freeform 24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09" name="Freeform 24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705" name="Line 24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06" name="Line 24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90" name="Group 246"/>
            <p:cNvGrpSpPr>
              <a:grpSpLocks/>
            </p:cNvGrpSpPr>
            <p:nvPr/>
          </p:nvGrpSpPr>
          <p:grpSpPr bwMode="auto">
            <a:xfrm rot="203311">
              <a:off x="1636" y="2249"/>
              <a:ext cx="545" cy="365"/>
              <a:chOff x="1888" y="3216"/>
              <a:chExt cx="848" cy="768"/>
            </a:xfrm>
          </p:grpSpPr>
          <p:grpSp>
            <p:nvGrpSpPr>
              <p:cNvPr id="16698" name="Group 24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701" name="Freeform 24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02" name="Freeform 24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703" name="Freeform 25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99" name="Line 25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700" name="Line 25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91" name="Group 253"/>
            <p:cNvGrpSpPr>
              <a:grpSpLocks/>
            </p:cNvGrpSpPr>
            <p:nvPr/>
          </p:nvGrpSpPr>
          <p:grpSpPr bwMode="auto">
            <a:xfrm rot="203311">
              <a:off x="1373" y="2410"/>
              <a:ext cx="544" cy="365"/>
              <a:chOff x="1888" y="3216"/>
              <a:chExt cx="848" cy="768"/>
            </a:xfrm>
          </p:grpSpPr>
          <p:grpSp>
            <p:nvGrpSpPr>
              <p:cNvPr id="16692" name="Group 25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95" name="Freeform 25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96" name="Freeform 25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97" name="Freeform 25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93" name="Line 25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94" name="Line 25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aphicFrame>
        <p:nvGraphicFramePr>
          <p:cNvPr id="456964" name="Object 260"/>
          <p:cNvGraphicFramePr>
            <a:graphicFrameLocks noChangeAspect="1"/>
          </p:cNvGraphicFramePr>
          <p:nvPr/>
        </p:nvGraphicFramePr>
        <p:xfrm>
          <a:off x="8367713" y="230188"/>
          <a:ext cx="60325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Формула" r:id="rId6" imgW="139680" imgH="393480" progId="Equation.3">
                  <p:embed/>
                </p:oleObj>
              </mc:Choice>
              <mc:Fallback>
                <p:oleObj name="Формула" r:id="rId6" imgW="139680" imgH="393480" progId="Equation.3">
                  <p:embed/>
                  <p:pic>
                    <p:nvPicPr>
                      <p:cNvPr id="0" name="Object 2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7713" y="230188"/>
                        <a:ext cx="60325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401" name="Picture 261" descr="girl5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27950" y="3436938"/>
            <a:ext cx="954088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2" name="Picture 262" descr="girl4b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21600" y="1797050"/>
            <a:ext cx="887413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3" name="Picture 263" descr="girl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48550" y="185738"/>
            <a:ext cx="992188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56968" name="Object 264"/>
          <p:cNvGraphicFramePr>
            <a:graphicFrameLocks noChangeAspect="1"/>
          </p:cNvGraphicFramePr>
          <p:nvPr/>
        </p:nvGraphicFramePr>
        <p:xfrm>
          <a:off x="8524875" y="1619250"/>
          <a:ext cx="606425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Формула" r:id="rId9" imgW="139680" imgH="393480" progId="Equation.3">
                  <p:embed/>
                </p:oleObj>
              </mc:Choice>
              <mc:Fallback>
                <p:oleObj name="Формула" r:id="rId9" imgW="139680" imgH="393480" progId="Equation.3">
                  <p:embed/>
                  <p:pic>
                    <p:nvPicPr>
                      <p:cNvPr id="0" name="Object 2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75" y="1619250"/>
                        <a:ext cx="606425" cy="170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7234" name="Group 265"/>
          <p:cNvGrpSpPr>
            <a:grpSpLocks/>
          </p:cNvGrpSpPr>
          <p:nvPr/>
        </p:nvGrpSpPr>
        <p:grpSpPr bwMode="auto">
          <a:xfrm>
            <a:off x="3533775" y="1430338"/>
            <a:ext cx="2135188" cy="1268412"/>
            <a:chOff x="2226" y="901"/>
            <a:chExt cx="1345" cy="799"/>
          </a:xfrm>
        </p:grpSpPr>
        <p:grpSp>
          <p:nvGrpSpPr>
            <p:cNvPr id="16638" name="Group 266"/>
            <p:cNvGrpSpPr>
              <a:grpSpLocks/>
            </p:cNvGrpSpPr>
            <p:nvPr/>
          </p:nvGrpSpPr>
          <p:grpSpPr bwMode="auto">
            <a:xfrm rot="203311">
              <a:off x="2747" y="901"/>
              <a:ext cx="544" cy="365"/>
              <a:chOff x="1888" y="3216"/>
              <a:chExt cx="848" cy="768"/>
            </a:xfrm>
          </p:grpSpPr>
          <p:grpSp>
            <p:nvGrpSpPr>
              <p:cNvPr id="16674" name="Group 26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77" name="Freeform 26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78" name="Freeform 26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79" name="Freeform 27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75" name="Line 27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76" name="Line 27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39" name="Group 273"/>
            <p:cNvGrpSpPr>
              <a:grpSpLocks/>
            </p:cNvGrpSpPr>
            <p:nvPr/>
          </p:nvGrpSpPr>
          <p:grpSpPr bwMode="auto">
            <a:xfrm rot="203311">
              <a:off x="2478" y="1066"/>
              <a:ext cx="545" cy="365"/>
              <a:chOff x="1888" y="3216"/>
              <a:chExt cx="848" cy="768"/>
            </a:xfrm>
          </p:grpSpPr>
          <p:grpSp>
            <p:nvGrpSpPr>
              <p:cNvPr id="16668" name="Group 27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71" name="Freeform 27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72" name="Freeform 27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73" name="Freeform 27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69" name="Line 27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70" name="Line 27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40" name="Group 280"/>
            <p:cNvGrpSpPr>
              <a:grpSpLocks/>
            </p:cNvGrpSpPr>
            <p:nvPr/>
          </p:nvGrpSpPr>
          <p:grpSpPr bwMode="auto">
            <a:xfrm rot="203311">
              <a:off x="3027" y="1011"/>
              <a:ext cx="544" cy="365"/>
              <a:chOff x="1888" y="3216"/>
              <a:chExt cx="848" cy="768"/>
            </a:xfrm>
          </p:grpSpPr>
          <p:grpSp>
            <p:nvGrpSpPr>
              <p:cNvPr id="16662" name="Group 28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65" name="Freeform 28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66" name="Freeform 28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67" name="Freeform 28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63" name="Line 28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64" name="Line 28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41" name="Group 287"/>
            <p:cNvGrpSpPr>
              <a:grpSpLocks/>
            </p:cNvGrpSpPr>
            <p:nvPr/>
          </p:nvGrpSpPr>
          <p:grpSpPr bwMode="auto">
            <a:xfrm rot="203311">
              <a:off x="2759" y="1176"/>
              <a:ext cx="544" cy="365"/>
              <a:chOff x="1888" y="3216"/>
              <a:chExt cx="848" cy="768"/>
            </a:xfrm>
          </p:grpSpPr>
          <p:grpSp>
            <p:nvGrpSpPr>
              <p:cNvPr id="16656" name="Group 28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59" name="Freeform 28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60" name="Freeform 29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61" name="Freeform 29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57" name="Line 29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58" name="Line 29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42" name="Group 294"/>
            <p:cNvGrpSpPr>
              <a:grpSpLocks/>
            </p:cNvGrpSpPr>
            <p:nvPr/>
          </p:nvGrpSpPr>
          <p:grpSpPr bwMode="auto">
            <a:xfrm rot="203311">
              <a:off x="2226" y="1223"/>
              <a:ext cx="544" cy="366"/>
              <a:chOff x="1888" y="3216"/>
              <a:chExt cx="848" cy="768"/>
            </a:xfrm>
          </p:grpSpPr>
          <p:grpSp>
            <p:nvGrpSpPr>
              <p:cNvPr id="16650" name="Group 29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53" name="Freeform 29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54" name="Freeform 29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55" name="Freeform 29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51" name="Line 29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52" name="Line 30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43" name="Group 301"/>
            <p:cNvGrpSpPr>
              <a:grpSpLocks/>
            </p:cNvGrpSpPr>
            <p:nvPr/>
          </p:nvGrpSpPr>
          <p:grpSpPr bwMode="auto">
            <a:xfrm rot="203311">
              <a:off x="2507" y="1334"/>
              <a:ext cx="545" cy="366"/>
              <a:chOff x="1888" y="3216"/>
              <a:chExt cx="848" cy="768"/>
            </a:xfrm>
          </p:grpSpPr>
          <p:grpSp>
            <p:nvGrpSpPr>
              <p:cNvPr id="16644" name="Group 30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47" name="Freeform 30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48" name="Freeform 30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49" name="Freeform 30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45" name="Line 30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46" name="Line 30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457247" name="Group 308"/>
          <p:cNvGrpSpPr>
            <a:grpSpLocks/>
          </p:cNvGrpSpPr>
          <p:nvPr/>
        </p:nvGrpSpPr>
        <p:grpSpPr bwMode="auto">
          <a:xfrm>
            <a:off x="4392613" y="1778000"/>
            <a:ext cx="2136775" cy="1268413"/>
            <a:chOff x="2767" y="1120"/>
            <a:chExt cx="1346" cy="799"/>
          </a:xfrm>
        </p:grpSpPr>
        <p:grpSp>
          <p:nvGrpSpPr>
            <p:cNvPr id="16596" name="Group 309"/>
            <p:cNvGrpSpPr>
              <a:grpSpLocks/>
            </p:cNvGrpSpPr>
            <p:nvPr/>
          </p:nvGrpSpPr>
          <p:grpSpPr bwMode="auto">
            <a:xfrm rot="203311">
              <a:off x="3288" y="1120"/>
              <a:ext cx="544" cy="366"/>
              <a:chOff x="1888" y="3216"/>
              <a:chExt cx="848" cy="768"/>
            </a:xfrm>
          </p:grpSpPr>
          <p:grpSp>
            <p:nvGrpSpPr>
              <p:cNvPr id="16632" name="Group 31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35" name="Freeform 31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36" name="Freeform 31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37" name="Freeform 31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33" name="Line 31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34" name="Line 31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97" name="Group 316"/>
            <p:cNvGrpSpPr>
              <a:grpSpLocks/>
            </p:cNvGrpSpPr>
            <p:nvPr/>
          </p:nvGrpSpPr>
          <p:grpSpPr bwMode="auto">
            <a:xfrm rot="203311">
              <a:off x="3020" y="1285"/>
              <a:ext cx="544" cy="365"/>
              <a:chOff x="1888" y="3216"/>
              <a:chExt cx="848" cy="768"/>
            </a:xfrm>
          </p:grpSpPr>
          <p:grpSp>
            <p:nvGrpSpPr>
              <p:cNvPr id="16626" name="Group 31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29" name="Freeform 31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30" name="Freeform 31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31" name="Freeform 32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27" name="Line 32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28" name="Line 32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98" name="Group 323"/>
            <p:cNvGrpSpPr>
              <a:grpSpLocks/>
            </p:cNvGrpSpPr>
            <p:nvPr/>
          </p:nvGrpSpPr>
          <p:grpSpPr bwMode="auto">
            <a:xfrm rot="203311">
              <a:off x="3569" y="1230"/>
              <a:ext cx="544" cy="365"/>
              <a:chOff x="1888" y="3216"/>
              <a:chExt cx="848" cy="768"/>
            </a:xfrm>
          </p:grpSpPr>
          <p:grpSp>
            <p:nvGrpSpPr>
              <p:cNvPr id="16620" name="Group 32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23" name="Freeform 32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24" name="Freeform 32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25" name="Freeform 32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21" name="Line 32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22" name="Line 32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99" name="Group 330"/>
            <p:cNvGrpSpPr>
              <a:grpSpLocks/>
            </p:cNvGrpSpPr>
            <p:nvPr/>
          </p:nvGrpSpPr>
          <p:grpSpPr bwMode="auto">
            <a:xfrm rot="203311">
              <a:off x="3301" y="1395"/>
              <a:ext cx="544" cy="365"/>
              <a:chOff x="1888" y="3216"/>
              <a:chExt cx="848" cy="768"/>
            </a:xfrm>
          </p:grpSpPr>
          <p:grpSp>
            <p:nvGrpSpPr>
              <p:cNvPr id="16614" name="Group 33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17" name="Freeform 33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18" name="Freeform 33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19" name="Freeform 33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15" name="Line 33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16" name="Line 33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00" name="Group 337"/>
            <p:cNvGrpSpPr>
              <a:grpSpLocks/>
            </p:cNvGrpSpPr>
            <p:nvPr/>
          </p:nvGrpSpPr>
          <p:grpSpPr bwMode="auto">
            <a:xfrm rot="203311">
              <a:off x="2767" y="1443"/>
              <a:ext cx="544" cy="365"/>
              <a:chOff x="1888" y="3216"/>
              <a:chExt cx="848" cy="768"/>
            </a:xfrm>
          </p:grpSpPr>
          <p:grpSp>
            <p:nvGrpSpPr>
              <p:cNvPr id="16608" name="Group 33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11" name="Freeform 33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12" name="Freeform 34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13" name="Freeform 34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09" name="Line 34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10" name="Line 34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601" name="Group 344"/>
            <p:cNvGrpSpPr>
              <a:grpSpLocks/>
            </p:cNvGrpSpPr>
            <p:nvPr/>
          </p:nvGrpSpPr>
          <p:grpSpPr bwMode="auto">
            <a:xfrm rot="203311">
              <a:off x="3048" y="1553"/>
              <a:ext cx="545" cy="366"/>
              <a:chOff x="1888" y="3216"/>
              <a:chExt cx="848" cy="768"/>
            </a:xfrm>
          </p:grpSpPr>
          <p:grpSp>
            <p:nvGrpSpPr>
              <p:cNvPr id="16602" name="Group 34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605" name="Freeform 34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06" name="Freeform 34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607" name="Freeform 34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603" name="Line 34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604" name="Line 35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16408" name="Group 351"/>
          <p:cNvGrpSpPr>
            <a:grpSpLocks/>
          </p:cNvGrpSpPr>
          <p:nvPr/>
        </p:nvGrpSpPr>
        <p:grpSpPr bwMode="auto">
          <a:xfrm>
            <a:off x="2290763" y="2200275"/>
            <a:ext cx="2135187" cy="1266825"/>
            <a:chOff x="1443" y="1386"/>
            <a:chExt cx="1345" cy="798"/>
          </a:xfrm>
        </p:grpSpPr>
        <p:grpSp>
          <p:nvGrpSpPr>
            <p:cNvPr id="16554" name="Group 352"/>
            <p:cNvGrpSpPr>
              <a:grpSpLocks/>
            </p:cNvGrpSpPr>
            <p:nvPr/>
          </p:nvGrpSpPr>
          <p:grpSpPr bwMode="auto">
            <a:xfrm rot="203311">
              <a:off x="1964" y="1386"/>
              <a:ext cx="544" cy="365"/>
              <a:chOff x="1888" y="3216"/>
              <a:chExt cx="848" cy="768"/>
            </a:xfrm>
          </p:grpSpPr>
          <p:grpSp>
            <p:nvGrpSpPr>
              <p:cNvPr id="16590" name="Group 35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93" name="Freeform 35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94" name="Freeform 35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95" name="Freeform 35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91" name="Line 35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92" name="Line 35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55" name="Group 359"/>
            <p:cNvGrpSpPr>
              <a:grpSpLocks/>
            </p:cNvGrpSpPr>
            <p:nvPr/>
          </p:nvGrpSpPr>
          <p:grpSpPr bwMode="auto">
            <a:xfrm rot="203311">
              <a:off x="1706" y="1547"/>
              <a:ext cx="544" cy="366"/>
              <a:chOff x="1888" y="3216"/>
              <a:chExt cx="848" cy="768"/>
            </a:xfrm>
          </p:grpSpPr>
          <p:grpSp>
            <p:nvGrpSpPr>
              <p:cNvPr id="16584" name="Group 36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87" name="Freeform 36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88" name="Freeform 36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89" name="Freeform 36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85" name="Line 36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86" name="Line 36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56" name="Group 366"/>
            <p:cNvGrpSpPr>
              <a:grpSpLocks/>
            </p:cNvGrpSpPr>
            <p:nvPr/>
          </p:nvGrpSpPr>
          <p:grpSpPr bwMode="auto">
            <a:xfrm rot="203311">
              <a:off x="1443" y="1709"/>
              <a:ext cx="544" cy="365"/>
              <a:chOff x="1888" y="3216"/>
              <a:chExt cx="848" cy="768"/>
            </a:xfrm>
          </p:grpSpPr>
          <p:grpSp>
            <p:nvGrpSpPr>
              <p:cNvPr id="16578" name="Group 36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81" name="Freeform 36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82" name="Freeform 36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83" name="Freeform 37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79" name="Line 37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80" name="Line 37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57" name="Group 373"/>
            <p:cNvGrpSpPr>
              <a:grpSpLocks/>
            </p:cNvGrpSpPr>
            <p:nvPr/>
          </p:nvGrpSpPr>
          <p:grpSpPr bwMode="auto">
            <a:xfrm rot="203311">
              <a:off x="2244" y="1496"/>
              <a:ext cx="544" cy="365"/>
              <a:chOff x="1888" y="3216"/>
              <a:chExt cx="848" cy="768"/>
            </a:xfrm>
          </p:grpSpPr>
          <p:grpSp>
            <p:nvGrpSpPr>
              <p:cNvPr id="16572" name="Group 37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75" name="Freeform 37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76" name="Freeform 37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77" name="Freeform 37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73" name="Line 37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74" name="Line 37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58" name="Group 380"/>
            <p:cNvGrpSpPr>
              <a:grpSpLocks/>
            </p:cNvGrpSpPr>
            <p:nvPr/>
          </p:nvGrpSpPr>
          <p:grpSpPr bwMode="auto">
            <a:xfrm rot="203311">
              <a:off x="1986" y="1657"/>
              <a:ext cx="545" cy="366"/>
              <a:chOff x="1888" y="3216"/>
              <a:chExt cx="848" cy="768"/>
            </a:xfrm>
          </p:grpSpPr>
          <p:grpSp>
            <p:nvGrpSpPr>
              <p:cNvPr id="16566" name="Group 38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69" name="Freeform 38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70" name="Freeform 38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71" name="Freeform 38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67" name="Line 38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68" name="Line 38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59" name="Group 387"/>
            <p:cNvGrpSpPr>
              <a:grpSpLocks/>
            </p:cNvGrpSpPr>
            <p:nvPr/>
          </p:nvGrpSpPr>
          <p:grpSpPr bwMode="auto">
            <a:xfrm rot="203311">
              <a:off x="1723" y="1819"/>
              <a:ext cx="546" cy="365"/>
              <a:chOff x="1888" y="3216"/>
              <a:chExt cx="848" cy="768"/>
            </a:xfrm>
          </p:grpSpPr>
          <p:grpSp>
            <p:nvGrpSpPr>
              <p:cNvPr id="16560" name="Group 38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63" name="Freeform 38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64" name="Freeform 39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65" name="Freeform 39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61" name="Line 39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62" name="Line 39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457255" name="Group 394"/>
          <p:cNvGrpSpPr>
            <a:grpSpLocks/>
          </p:cNvGrpSpPr>
          <p:nvPr/>
        </p:nvGrpSpPr>
        <p:grpSpPr bwMode="auto">
          <a:xfrm>
            <a:off x="3149600" y="2547938"/>
            <a:ext cx="2136775" cy="1266825"/>
            <a:chOff x="1984" y="1605"/>
            <a:chExt cx="1346" cy="798"/>
          </a:xfrm>
        </p:grpSpPr>
        <p:grpSp>
          <p:nvGrpSpPr>
            <p:cNvPr id="16512" name="Group 395"/>
            <p:cNvGrpSpPr>
              <a:grpSpLocks/>
            </p:cNvGrpSpPr>
            <p:nvPr/>
          </p:nvGrpSpPr>
          <p:grpSpPr bwMode="auto">
            <a:xfrm rot="203311">
              <a:off x="2505" y="1605"/>
              <a:ext cx="544" cy="365"/>
              <a:chOff x="1888" y="3216"/>
              <a:chExt cx="848" cy="768"/>
            </a:xfrm>
          </p:grpSpPr>
          <p:grpSp>
            <p:nvGrpSpPr>
              <p:cNvPr id="16548" name="Group 39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51" name="Freeform 39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52" name="Freeform 39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53" name="Freeform 39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49" name="Line 40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50" name="Line 40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13" name="Group 402"/>
            <p:cNvGrpSpPr>
              <a:grpSpLocks/>
            </p:cNvGrpSpPr>
            <p:nvPr/>
          </p:nvGrpSpPr>
          <p:grpSpPr bwMode="auto">
            <a:xfrm rot="203311">
              <a:off x="2247" y="1766"/>
              <a:ext cx="544" cy="366"/>
              <a:chOff x="1888" y="3216"/>
              <a:chExt cx="848" cy="768"/>
            </a:xfrm>
          </p:grpSpPr>
          <p:grpSp>
            <p:nvGrpSpPr>
              <p:cNvPr id="16542" name="Group 40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45" name="Freeform 40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46" name="Freeform 40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47" name="Freeform 40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43" name="Line 40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44" name="Line 40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14" name="Group 409"/>
            <p:cNvGrpSpPr>
              <a:grpSpLocks/>
            </p:cNvGrpSpPr>
            <p:nvPr/>
          </p:nvGrpSpPr>
          <p:grpSpPr bwMode="auto">
            <a:xfrm rot="203311">
              <a:off x="1984" y="1928"/>
              <a:ext cx="544" cy="365"/>
              <a:chOff x="1888" y="3216"/>
              <a:chExt cx="848" cy="768"/>
            </a:xfrm>
          </p:grpSpPr>
          <p:grpSp>
            <p:nvGrpSpPr>
              <p:cNvPr id="16536" name="Group 41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39" name="Freeform 41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40" name="Freeform 41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41" name="Freeform 41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37" name="Line 41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38" name="Line 41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15" name="Group 416"/>
            <p:cNvGrpSpPr>
              <a:grpSpLocks/>
            </p:cNvGrpSpPr>
            <p:nvPr/>
          </p:nvGrpSpPr>
          <p:grpSpPr bwMode="auto">
            <a:xfrm rot="203311">
              <a:off x="2785" y="1715"/>
              <a:ext cx="545" cy="365"/>
              <a:chOff x="1888" y="3216"/>
              <a:chExt cx="848" cy="768"/>
            </a:xfrm>
          </p:grpSpPr>
          <p:grpSp>
            <p:nvGrpSpPr>
              <p:cNvPr id="16530" name="Group 41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33" name="Freeform 41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34" name="Freeform 41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35" name="Freeform 42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31" name="Line 42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32" name="Line 42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16" name="Group 423"/>
            <p:cNvGrpSpPr>
              <a:grpSpLocks/>
            </p:cNvGrpSpPr>
            <p:nvPr/>
          </p:nvGrpSpPr>
          <p:grpSpPr bwMode="auto">
            <a:xfrm rot="203311">
              <a:off x="2527" y="1877"/>
              <a:ext cx="545" cy="365"/>
              <a:chOff x="1888" y="3216"/>
              <a:chExt cx="848" cy="768"/>
            </a:xfrm>
          </p:grpSpPr>
          <p:grpSp>
            <p:nvGrpSpPr>
              <p:cNvPr id="16524" name="Group 42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27" name="Freeform 42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28" name="Freeform 42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29" name="Freeform 42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25" name="Line 42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26" name="Line 42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517" name="Group 430"/>
            <p:cNvGrpSpPr>
              <a:grpSpLocks/>
            </p:cNvGrpSpPr>
            <p:nvPr/>
          </p:nvGrpSpPr>
          <p:grpSpPr bwMode="auto">
            <a:xfrm rot="203311">
              <a:off x="2264" y="2038"/>
              <a:ext cx="545" cy="365"/>
              <a:chOff x="1888" y="3216"/>
              <a:chExt cx="848" cy="768"/>
            </a:xfrm>
          </p:grpSpPr>
          <p:grpSp>
            <p:nvGrpSpPr>
              <p:cNvPr id="16518" name="Group 43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21" name="Freeform 43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22" name="Freeform 43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23" name="Freeform 43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19" name="Line 43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20" name="Line 43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457268" name="Group 437"/>
          <p:cNvGrpSpPr>
            <a:grpSpLocks/>
          </p:cNvGrpSpPr>
          <p:nvPr/>
        </p:nvGrpSpPr>
        <p:grpSpPr bwMode="auto">
          <a:xfrm>
            <a:off x="1054100" y="2968625"/>
            <a:ext cx="2136775" cy="1268413"/>
            <a:chOff x="664" y="1870"/>
            <a:chExt cx="1346" cy="799"/>
          </a:xfrm>
        </p:grpSpPr>
        <p:grpSp>
          <p:nvGrpSpPr>
            <p:cNvPr id="3" name="Group 438"/>
            <p:cNvGrpSpPr>
              <a:grpSpLocks/>
            </p:cNvGrpSpPr>
            <p:nvPr/>
          </p:nvGrpSpPr>
          <p:grpSpPr bwMode="auto">
            <a:xfrm rot="203311">
              <a:off x="1185" y="1870"/>
              <a:ext cx="544" cy="366"/>
              <a:chOff x="1888" y="3216"/>
              <a:chExt cx="848" cy="768"/>
            </a:xfrm>
          </p:grpSpPr>
          <p:grpSp>
            <p:nvGrpSpPr>
              <p:cNvPr id="16506" name="Group 43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09" name="Freeform 44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10" name="Freeform 44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11" name="Freeform 44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07" name="Line 44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08" name="Line 44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4" name="Group 445"/>
            <p:cNvGrpSpPr>
              <a:grpSpLocks/>
            </p:cNvGrpSpPr>
            <p:nvPr/>
          </p:nvGrpSpPr>
          <p:grpSpPr bwMode="auto">
            <a:xfrm rot="203311">
              <a:off x="1466" y="1981"/>
              <a:ext cx="544" cy="365"/>
              <a:chOff x="1888" y="3216"/>
              <a:chExt cx="848" cy="768"/>
            </a:xfrm>
          </p:grpSpPr>
          <p:grpSp>
            <p:nvGrpSpPr>
              <p:cNvPr id="16500" name="Group 44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503" name="Freeform 44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04" name="Freeform 44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505" name="Freeform 44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501" name="Line 45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502" name="Line 45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5" name="Group 452"/>
            <p:cNvGrpSpPr>
              <a:grpSpLocks/>
            </p:cNvGrpSpPr>
            <p:nvPr/>
          </p:nvGrpSpPr>
          <p:grpSpPr bwMode="auto">
            <a:xfrm rot="203311">
              <a:off x="927" y="2032"/>
              <a:ext cx="545" cy="366"/>
              <a:chOff x="1888" y="3216"/>
              <a:chExt cx="848" cy="768"/>
            </a:xfrm>
          </p:grpSpPr>
          <p:grpSp>
            <p:nvGrpSpPr>
              <p:cNvPr id="16494" name="Group 45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497" name="Freeform 45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98" name="Freeform 45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99" name="Freeform 45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495" name="Line 45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496" name="Line 45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6" name="Group 459"/>
            <p:cNvGrpSpPr>
              <a:grpSpLocks/>
            </p:cNvGrpSpPr>
            <p:nvPr/>
          </p:nvGrpSpPr>
          <p:grpSpPr bwMode="auto">
            <a:xfrm rot="203311">
              <a:off x="664" y="2194"/>
              <a:ext cx="545" cy="365"/>
              <a:chOff x="1888" y="3216"/>
              <a:chExt cx="848" cy="768"/>
            </a:xfrm>
          </p:grpSpPr>
          <p:grpSp>
            <p:nvGrpSpPr>
              <p:cNvPr id="16488" name="Group 46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491" name="Freeform 46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92" name="Freeform 46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93" name="Freeform 46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489" name="Line 46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490" name="Line 46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7" name="Group 466"/>
            <p:cNvGrpSpPr>
              <a:grpSpLocks/>
            </p:cNvGrpSpPr>
            <p:nvPr/>
          </p:nvGrpSpPr>
          <p:grpSpPr bwMode="auto">
            <a:xfrm rot="203311">
              <a:off x="1208" y="2142"/>
              <a:ext cx="544" cy="366"/>
              <a:chOff x="1888" y="3216"/>
              <a:chExt cx="848" cy="768"/>
            </a:xfrm>
          </p:grpSpPr>
          <p:grpSp>
            <p:nvGrpSpPr>
              <p:cNvPr id="16482" name="Group 46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485" name="Freeform 46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86" name="Freeform 46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87" name="Freeform 47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483" name="Line 47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484" name="Line 47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475" name="Group 473"/>
            <p:cNvGrpSpPr>
              <a:grpSpLocks/>
            </p:cNvGrpSpPr>
            <p:nvPr/>
          </p:nvGrpSpPr>
          <p:grpSpPr bwMode="auto">
            <a:xfrm rot="203311">
              <a:off x="945" y="2303"/>
              <a:ext cx="544" cy="366"/>
              <a:chOff x="1888" y="3216"/>
              <a:chExt cx="848" cy="768"/>
            </a:xfrm>
          </p:grpSpPr>
          <p:grpSp>
            <p:nvGrpSpPr>
              <p:cNvPr id="16476" name="Group 47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479" name="Freeform 47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80" name="Freeform 47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81" name="Freeform 47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477" name="Line 47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478" name="Line 47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16417" name="Group 480"/>
          <p:cNvGrpSpPr>
            <a:grpSpLocks/>
          </p:cNvGrpSpPr>
          <p:nvPr/>
        </p:nvGrpSpPr>
        <p:grpSpPr bwMode="auto">
          <a:xfrm>
            <a:off x="1914525" y="3316288"/>
            <a:ext cx="2135188" cy="1268412"/>
            <a:chOff x="1206" y="2089"/>
            <a:chExt cx="1345" cy="799"/>
          </a:xfrm>
        </p:grpSpPr>
        <p:grpSp>
          <p:nvGrpSpPr>
            <p:cNvPr id="16428" name="Group 481"/>
            <p:cNvGrpSpPr>
              <a:grpSpLocks/>
            </p:cNvGrpSpPr>
            <p:nvPr/>
          </p:nvGrpSpPr>
          <p:grpSpPr bwMode="auto">
            <a:xfrm rot="203311">
              <a:off x="1726" y="2089"/>
              <a:ext cx="545" cy="366"/>
              <a:chOff x="1888" y="3216"/>
              <a:chExt cx="848" cy="768"/>
            </a:xfrm>
          </p:grpSpPr>
          <p:grpSp>
            <p:nvGrpSpPr>
              <p:cNvPr id="16464" name="Group 48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467" name="Freeform 48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68" name="Freeform 48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69" name="Freeform 48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465" name="Line 48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466" name="Line 48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429" name="Group 488"/>
            <p:cNvGrpSpPr>
              <a:grpSpLocks/>
            </p:cNvGrpSpPr>
            <p:nvPr/>
          </p:nvGrpSpPr>
          <p:grpSpPr bwMode="auto">
            <a:xfrm rot="203311">
              <a:off x="2007" y="2200"/>
              <a:ext cx="544" cy="366"/>
              <a:chOff x="1888" y="3216"/>
              <a:chExt cx="848" cy="768"/>
            </a:xfrm>
          </p:grpSpPr>
          <p:grpSp>
            <p:nvGrpSpPr>
              <p:cNvPr id="16458" name="Group 48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461" name="Freeform 49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62" name="Freeform 49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63" name="Freeform 49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459" name="Line 49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460" name="Line 49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430" name="Group 495"/>
            <p:cNvGrpSpPr>
              <a:grpSpLocks/>
            </p:cNvGrpSpPr>
            <p:nvPr/>
          </p:nvGrpSpPr>
          <p:grpSpPr bwMode="auto">
            <a:xfrm rot="203311">
              <a:off x="1468" y="2252"/>
              <a:ext cx="545" cy="365"/>
              <a:chOff x="1888" y="3216"/>
              <a:chExt cx="848" cy="768"/>
            </a:xfrm>
          </p:grpSpPr>
          <p:grpSp>
            <p:nvGrpSpPr>
              <p:cNvPr id="16452" name="Group 49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455" name="Freeform 49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56" name="Freeform 49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57" name="Freeform 49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453" name="Line 50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454" name="Line 50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431" name="Group 502"/>
            <p:cNvGrpSpPr>
              <a:grpSpLocks/>
            </p:cNvGrpSpPr>
            <p:nvPr/>
          </p:nvGrpSpPr>
          <p:grpSpPr bwMode="auto">
            <a:xfrm rot="203311">
              <a:off x="1206" y="2413"/>
              <a:ext cx="544" cy="365"/>
              <a:chOff x="1888" y="3216"/>
              <a:chExt cx="848" cy="768"/>
            </a:xfrm>
          </p:grpSpPr>
          <p:grpSp>
            <p:nvGrpSpPr>
              <p:cNvPr id="16446" name="Group 50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449" name="Freeform 50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50" name="Freeform 50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51" name="Freeform 50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447" name="Line 50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448" name="Line 50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432" name="Group 509"/>
            <p:cNvGrpSpPr>
              <a:grpSpLocks/>
            </p:cNvGrpSpPr>
            <p:nvPr/>
          </p:nvGrpSpPr>
          <p:grpSpPr bwMode="auto">
            <a:xfrm rot="203311">
              <a:off x="1749" y="2362"/>
              <a:ext cx="545" cy="365"/>
              <a:chOff x="1888" y="3216"/>
              <a:chExt cx="848" cy="768"/>
            </a:xfrm>
          </p:grpSpPr>
          <p:grpSp>
            <p:nvGrpSpPr>
              <p:cNvPr id="16440" name="Group 51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443" name="Freeform 51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44" name="Freeform 51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45" name="Freeform 51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441" name="Line 51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442" name="Line 51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6433" name="Group 516"/>
            <p:cNvGrpSpPr>
              <a:grpSpLocks/>
            </p:cNvGrpSpPr>
            <p:nvPr/>
          </p:nvGrpSpPr>
          <p:grpSpPr bwMode="auto">
            <a:xfrm rot="203311">
              <a:off x="1486" y="2523"/>
              <a:ext cx="544" cy="365"/>
              <a:chOff x="1888" y="3216"/>
              <a:chExt cx="848" cy="768"/>
            </a:xfrm>
          </p:grpSpPr>
          <p:grpSp>
            <p:nvGrpSpPr>
              <p:cNvPr id="16434" name="Group 51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6437" name="Freeform 51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38" name="Freeform 51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6439" name="Freeform 52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6435" name="Line 52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436" name="Line 52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16470" name="Group 523"/>
          <p:cNvGrpSpPr>
            <a:grpSpLocks/>
          </p:cNvGrpSpPr>
          <p:nvPr/>
        </p:nvGrpSpPr>
        <p:grpSpPr bwMode="auto">
          <a:xfrm>
            <a:off x="2816225" y="2254250"/>
            <a:ext cx="3025775" cy="1444625"/>
            <a:chOff x="1808" y="1664"/>
            <a:chExt cx="2688" cy="1440"/>
          </a:xfrm>
        </p:grpSpPr>
        <p:sp>
          <p:nvSpPr>
            <p:cNvPr id="16426" name="Line 524"/>
            <p:cNvSpPr>
              <a:spLocks noChangeShapeType="1"/>
            </p:cNvSpPr>
            <p:nvPr/>
          </p:nvSpPr>
          <p:spPr bwMode="auto">
            <a:xfrm>
              <a:off x="1808" y="2400"/>
              <a:ext cx="1536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6427" name="Line 525"/>
            <p:cNvSpPr>
              <a:spLocks noChangeShapeType="1"/>
            </p:cNvSpPr>
            <p:nvPr/>
          </p:nvSpPr>
          <p:spPr bwMode="auto">
            <a:xfrm>
              <a:off x="2912" y="1664"/>
              <a:ext cx="1584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16471" name="Group 526"/>
          <p:cNvGrpSpPr>
            <a:grpSpLocks/>
          </p:cNvGrpSpPr>
          <p:nvPr/>
        </p:nvGrpSpPr>
        <p:grpSpPr bwMode="auto">
          <a:xfrm>
            <a:off x="2308225" y="2203450"/>
            <a:ext cx="3025775" cy="1444625"/>
            <a:chOff x="1808" y="1664"/>
            <a:chExt cx="2688" cy="1440"/>
          </a:xfrm>
        </p:grpSpPr>
        <p:sp>
          <p:nvSpPr>
            <p:cNvPr id="16424" name="Line 527"/>
            <p:cNvSpPr>
              <a:spLocks noChangeShapeType="1"/>
            </p:cNvSpPr>
            <p:nvPr/>
          </p:nvSpPr>
          <p:spPr bwMode="auto">
            <a:xfrm>
              <a:off x="1808" y="2400"/>
              <a:ext cx="1536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6425" name="Line 528"/>
            <p:cNvSpPr>
              <a:spLocks noChangeShapeType="1"/>
            </p:cNvSpPr>
            <p:nvPr/>
          </p:nvSpPr>
          <p:spPr bwMode="auto">
            <a:xfrm>
              <a:off x="2912" y="1664"/>
              <a:ext cx="1584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457233" name="Line 529"/>
          <p:cNvSpPr>
            <a:spLocks noChangeShapeType="1"/>
          </p:cNvSpPr>
          <p:nvPr/>
        </p:nvSpPr>
        <p:spPr bwMode="auto">
          <a:xfrm flipH="1">
            <a:off x="1892300" y="1739900"/>
            <a:ext cx="3759200" cy="2336800"/>
          </a:xfrm>
          <a:prstGeom prst="line">
            <a:avLst/>
          </a:prstGeom>
          <a:noFill/>
          <a:ln w="762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16472" name="Group 530"/>
          <p:cNvGrpSpPr>
            <a:grpSpLocks/>
          </p:cNvGrpSpPr>
          <p:nvPr/>
        </p:nvGrpSpPr>
        <p:grpSpPr bwMode="auto">
          <a:xfrm>
            <a:off x="0" y="0"/>
            <a:ext cx="4822825" cy="6858000"/>
            <a:chOff x="0" y="0"/>
            <a:chExt cx="3038" cy="4320"/>
          </a:xfrm>
        </p:grpSpPr>
        <p:pic>
          <p:nvPicPr>
            <p:cNvPr id="16418" name="Picture 531" descr="boy4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60" y="0"/>
              <a:ext cx="622" cy="1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19" name="Picture 532" descr="girl4b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0" y="1100"/>
              <a:ext cx="559" cy="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20" name="Picture 533" descr="girl6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0" y="2253"/>
              <a:ext cx="625" cy="1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21" name="Picture 534" descr="girl5o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0" y="3441"/>
              <a:ext cx="601" cy="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22" name="Picture 535" descr="girl4b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232" y="3404"/>
              <a:ext cx="559" cy="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23" name="Picture 536" descr="boy4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416" y="3296"/>
              <a:ext cx="622" cy="1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473" name="Group 537"/>
          <p:cNvGrpSpPr>
            <a:grpSpLocks/>
          </p:cNvGrpSpPr>
          <p:nvPr/>
        </p:nvGrpSpPr>
        <p:grpSpPr bwMode="auto">
          <a:xfrm>
            <a:off x="819150" y="185738"/>
            <a:ext cx="4508500" cy="6672262"/>
            <a:chOff x="516" y="117"/>
            <a:chExt cx="2840" cy="4203"/>
          </a:xfrm>
        </p:grpSpPr>
        <p:graphicFrame>
          <p:nvGraphicFramePr>
            <p:cNvPr id="16390" name="Object 538"/>
            <p:cNvGraphicFramePr>
              <a:graphicFrameLocks noChangeAspect="1"/>
            </p:cNvGraphicFramePr>
            <p:nvPr/>
          </p:nvGraphicFramePr>
          <p:xfrm>
            <a:off x="2980" y="3349"/>
            <a:ext cx="376" cy="9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19" name="Формула" r:id="rId10" imgW="152280" imgH="393480" progId="Equation.3">
                    <p:embed/>
                  </p:oleObj>
                </mc:Choice>
                <mc:Fallback>
                  <p:oleObj name="Формула" r:id="rId10" imgW="152280" imgH="393480" progId="Equation.3">
                    <p:embed/>
                    <p:pic>
                      <p:nvPicPr>
                        <p:cNvPr id="0" name="Object 5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0" y="3349"/>
                          <a:ext cx="376" cy="9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1" name="Object 539"/>
            <p:cNvGraphicFramePr>
              <a:graphicFrameLocks noChangeAspect="1"/>
            </p:cNvGraphicFramePr>
            <p:nvPr/>
          </p:nvGraphicFramePr>
          <p:xfrm>
            <a:off x="1748" y="117"/>
            <a:ext cx="376" cy="9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0" name="Формула" r:id="rId12" imgW="152280" imgH="393480" progId="Equation.3">
                    <p:embed/>
                  </p:oleObj>
                </mc:Choice>
                <mc:Fallback>
                  <p:oleObj name="Формула" r:id="rId12" imgW="152280" imgH="393480" progId="Equation.3">
                    <p:embed/>
                    <p:pic>
                      <p:nvPicPr>
                        <p:cNvPr id="0" name="Object 5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8" y="117"/>
                          <a:ext cx="376" cy="9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2" name="Object 540"/>
            <p:cNvGraphicFramePr>
              <a:graphicFrameLocks noChangeAspect="1"/>
            </p:cNvGraphicFramePr>
            <p:nvPr/>
          </p:nvGraphicFramePr>
          <p:xfrm>
            <a:off x="1748" y="1045"/>
            <a:ext cx="376" cy="9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1" name="Формула" r:id="rId14" imgW="152280" imgH="393480" progId="Equation.3">
                    <p:embed/>
                  </p:oleObj>
                </mc:Choice>
                <mc:Fallback>
                  <p:oleObj name="Формула" r:id="rId14" imgW="152280" imgH="393480" progId="Equation.3">
                    <p:embed/>
                    <p:pic>
                      <p:nvPicPr>
                        <p:cNvPr id="0" name="Object 5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8" y="1045"/>
                          <a:ext cx="376" cy="9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3" name="Object 541"/>
            <p:cNvGraphicFramePr>
              <a:graphicFrameLocks noChangeAspect="1"/>
            </p:cNvGraphicFramePr>
            <p:nvPr/>
          </p:nvGraphicFramePr>
          <p:xfrm>
            <a:off x="1764" y="1989"/>
            <a:ext cx="376" cy="9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2" name="Формула" r:id="rId15" imgW="152280" imgH="393480" progId="Equation.3">
                    <p:embed/>
                  </p:oleObj>
                </mc:Choice>
                <mc:Fallback>
                  <p:oleObj name="Формула" r:id="rId15" imgW="152280" imgH="393480" progId="Equation.3">
                    <p:embed/>
                    <p:pic>
                      <p:nvPicPr>
                        <p:cNvPr id="0" name="Object 5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4" y="1989"/>
                          <a:ext cx="376" cy="9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4" name="Object 542"/>
            <p:cNvGraphicFramePr>
              <a:graphicFrameLocks noChangeAspect="1"/>
            </p:cNvGraphicFramePr>
            <p:nvPr/>
          </p:nvGraphicFramePr>
          <p:xfrm>
            <a:off x="516" y="3349"/>
            <a:ext cx="376" cy="9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3" name="Формула" r:id="rId16" imgW="152280" imgH="393480" progId="Equation.3">
                    <p:embed/>
                  </p:oleObj>
                </mc:Choice>
                <mc:Fallback>
                  <p:oleObj name="Формула" r:id="rId16" imgW="152280" imgH="393480" progId="Equation.3">
                    <p:embed/>
                    <p:pic>
                      <p:nvPicPr>
                        <p:cNvPr id="0" name="Object 5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" y="3349"/>
                          <a:ext cx="376" cy="9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5" name="Object 543"/>
            <p:cNvGraphicFramePr>
              <a:graphicFrameLocks noChangeAspect="1"/>
            </p:cNvGraphicFramePr>
            <p:nvPr/>
          </p:nvGraphicFramePr>
          <p:xfrm>
            <a:off x="1620" y="3349"/>
            <a:ext cx="376" cy="9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4" name="Формула" r:id="rId17" imgW="152280" imgH="393480" progId="Equation.3">
                    <p:embed/>
                  </p:oleObj>
                </mc:Choice>
                <mc:Fallback>
                  <p:oleObj name="Формула" r:id="rId17" imgW="152280" imgH="393480" progId="Equation.3">
                    <p:embed/>
                    <p:pic>
                      <p:nvPicPr>
                        <p:cNvPr id="0" name="Object 5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0" y="3349"/>
                          <a:ext cx="376" cy="9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74" name="Group 544"/>
          <p:cNvGrpSpPr>
            <a:grpSpLocks/>
          </p:cNvGrpSpPr>
          <p:nvPr/>
        </p:nvGrpSpPr>
        <p:grpSpPr bwMode="auto">
          <a:xfrm>
            <a:off x="3273425" y="153988"/>
            <a:ext cx="1201738" cy="1652587"/>
            <a:chOff x="2062" y="97"/>
            <a:chExt cx="757" cy="1041"/>
          </a:xfrm>
        </p:grpSpPr>
        <p:sp>
          <p:nvSpPr>
            <p:cNvPr id="457249" name="Text Box 545"/>
            <p:cNvSpPr txBox="1">
              <a:spLocks noChangeArrowheads="1"/>
            </p:cNvSpPr>
            <p:nvPr/>
          </p:nvSpPr>
          <p:spPr bwMode="auto">
            <a:xfrm>
              <a:off x="2062" y="290"/>
              <a:ext cx="362" cy="576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5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&lt;</a:t>
              </a:r>
              <a:endParaRPr lang="ru-RU" sz="54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aphicFrame>
          <p:nvGraphicFramePr>
            <p:cNvPr id="16389" name="Object 546"/>
            <p:cNvGraphicFramePr>
              <a:graphicFrameLocks noChangeAspect="1"/>
            </p:cNvGraphicFramePr>
            <p:nvPr/>
          </p:nvGraphicFramePr>
          <p:xfrm>
            <a:off x="2407" y="97"/>
            <a:ext cx="412" cy="10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5" name="Формула" r:id="rId18" imgW="139680" imgH="393480" progId="Equation.3">
                    <p:embed/>
                  </p:oleObj>
                </mc:Choice>
                <mc:Fallback>
                  <p:oleObj name="Формула" r:id="rId18" imgW="139680" imgH="393480" progId="Equation.3">
                    <p:embed/>
                    <p:pic>
                      <p:nvPicPr>
                        <p:cNvPr id="0" name="Object 5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7" y="97"/>
                          <a:ext cx="412" cy="10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57251" name="Text Box 547"/>
          <p:cNvSpPr txBox="1">
            <a:spLocks noChangeArrowheads="1"/>
          </p:cNvSpPr>
          <p:nvPr/>
        </p:nvSpPr>
        <p:spPr bwMode="auto">
          <a:xfrm>
            <a:off x="5589588" y="5362575"/>
            <a:ext cx="3470275" cy="137318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Порівняння дробів з</a:t>
            </a:r>
          </a:p>
          <a:p>
            <a:pPr algn="ctr"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однаковими </a:t>
            </a:r>
          </a:p>
          <a:p>
            <a:pPr algn="ctr">
              <a:defRPr/>
            </a:pPr>
            <a:r>
              <a:rPr lang="ru-RU" sz="28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чисельниками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7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48148E-6 L 0.13055 -0.1444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00" y="-72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0.44167 0.1370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69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0" y="69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5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56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5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5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7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5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-0.175 0.2851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00" y="1430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-0.07222 0.07408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57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0" y="370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-0.16945 -0.0555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0" y="-280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11111E-6 L -0.10277 0.39259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457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0" y="1960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7 L -0.00278 0.5074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457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540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9259E-6 L -0.29444 -0.1777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4572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00" y="-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57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6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1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233" grpId="0" animBg="1"/>
      <p:bldP spid="457233" grpId="1" animBg="1"/>
      <p:bldP spid="4572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Freeform 2"/>
          <p:cNvSpPr>
            <a:spLocks/>
          </p:cNvSpPr>
          <p:nvPr/>
        </p:nvSpPr>
        <p:spPr bwMode="auto">
          <a:xfrm>
            <a:off x="330200" y="368300"/>
            <a:ext cx="3835400" cy="3632200"/>
          </a:xfrm>
          <a:custGeom>
            <a:avLst/>
            <a:gdLst>
              <a:gd name="T0" fmla="*/ 2147483647 w 4384"/>
              <a:gd name="T1" fmla="*/ 0 h 4128"/>
              <a:gd name="T2" fmla="*/ 2147483647 w 4384"/>
              <a:gd name="T3" fmla="*/ 2147483647 h 4128"/>
              <a:gd name="T4" fmla="*/ 2147483647 w 4384"/>
              <a:gd name="T5" fmla="*/ 2147483647 h 4128"/>
              <a:gd name="T6" fmla="*/ 0 w 4384"/>
              <a:gd name="T7" fmla="*/ 2147483647 h 4128"/>
              <a:gd name="T8" fmla="*/ 2147483647 w 4384"/>
              <a:gd name="T9" fmla="*/ 0 h 4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84"/>
              <a:gd name="T16" fmla="*/ 0 h 4128"/>
              <a:gd name="T17" fmla="*/ 4384 w 4384"/>
              <a:gd name="T18" fmla="*/ 4128 h 41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84" h="4128">
                <a:moveTo>
                  <a:pt x="752" y="0"/>
                </a:moveTo>
                <a:lnTo>
                  <a:pt x="4384" y="48"/>
                </a:lnTo>
                <a:lnTo>
                  <a:pt x="3696" y="4112"/>
                </a:lnTo>
                <a:lnTo>
                  <a:pt x="0" y="4128"/>
                </a:lnTo>
                <a:lnTo>
                  <a:pt x="768" y="0"/>
                </a:lnTo>
              </a:path>
            </a:pathLst>
          </a:custGeom>
          <a:gradFill rotWithShape="1">
            <a:gsLst>
              <a:gs pos="0">
                <a:srgbClr val="66FF66"/>
              </a:gs>
              <a:gs pos="50000">
                <a:srgbClr val="FFFFCC"/>
              </a:gs>
              <a:gs pos="100000">
                <a:srgbClr val="66FF66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14" name="Freeform 3"/>
          <p:cNvSpPr>
            <a:spLocks/>
          </p:cNvSpPr>
          <p:nvPr/>
        </p:nvSpPr>
        <p:spPr bwMode="auto">
          <a:xfrm>
            <a:off x="2541588" y="396875"/>
            <a:ext cx="546100" cy="3589338"/>
          </a:xfrm>
          <a:custGeom>
            <a:avLst/>
            <a:gdLst>
              <a:gd name="T0" fmla="*/ 2147483647 w 624"/>
              <a:gd name="T1" fmla="*/ 0 h 4080"/>
              <a:gd name="T2" fmla="*/ 0 w 624"/>
              <a:gd name="T3" fmla="*/ 2147483647 h 4080"/>
              <a:gd name="T4" fmla="*/ 2147483647 w 624"/>
              <a:gd name="T5" fmla="*/ 2147483647 h 4080"/>
              <a:gd name="T6" fmla="*/ 0 60000 65536"/>
              <a:gd name="T7" fmla="*/ 0 60000 65536"/>
              <a:gd name="T8" fmla="*/ 0 60000 65536"/>
              <a:gd name="T9" fmla="*/ 0 w 624"/>
              <a:gd name="T10" fmla="*/ 0 h 4080"/>
              <a:gd name="T11" fmla="*/ 624 w 624"/>
              <a:gd name="T12" fmla="*/ 4080 h 4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4080">
                <a:moveTo>
                  <a:pt x="624" y="0"/>
                </a:moveTo>
                <a:lnTo>
                  <a:pt x="0" y="4080"/>
                </a:lnTo>
                <a:lnTo>
                  <a:pt x="160" y="408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15" name="Freeform 4"/>
          <p:cNvSpPr>
            <a:spLocks/>
          </p:cNvSpPr>
          <p:nvPr/>
        </p:nvSpPr>
        <p:spPr bwMode="auto">
          <a:xfrm>
            <a:off x="442913" y="3282950"/>
            <a:ext cx="3219450" cy="14288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16" name="Freeform 5"/>
          <p:cNvSpPr>
            <a:spLocks/>
          </p:cNvSpPr>
          <p:nvPr/>
        </p:nvSpPr>
        <p:spPr bwMode="auto">
          <a:xfrm>
            <a:off x="862013" y="1120775"/>
            <a:ext cx="3219450" cy="14288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17" name="Freeform 6"/>
          <p:cNvSpPr>
            <a:spLocks/>
          </p:cNvSpPr>
          <p:nvPr/>
        </p:nvSpPr>
        <p:spPr bwMode="auto">
          <a:xfrm>
            <a:off x="722313" y="1860550"/>
            <a:ext cx="3219450" cy="14288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18" name="Freeform 7"/>
          <p:cNvSpPr>
            <a:spLocks/>
          </p:cNvSpPr>
          <p:nvPr/>
        </p:nvSpPr>
        <p:spPr bwMode="auto">
          <a:xfrm>
            <a:off x="469900" y="1830388"/>
            <a:ext cx="2406650" cy="1471612"/>
          </a:xfrm>
          <a:custGeom>
            <a:avLst/>
            <a:gdLst>
              <a:gd name="T0" fmla="*/ 2147483647 w 1516"/>
              <a:gd name="T1" fmla="*/ 0 h 927"/>
              <a:gd name="T2" fmla="*/ 2147483647 w 1516"/>
              <a:gd name="T3" fmla="*/ 2147483647 h 927"/>
              <a:gd name="T4" fmla="*/ 2147483647 w 1516"/>
              <a:gd name="T5" fmla="*/ 2147483647 h 927"/>
              <a:gd name="T6" fmla="*/ 0 w 1516"/>
              <a:gd name="T7" fmla="*/ 2147483647 h 927"/>
              <a:gd name="T8" fmla="*/ 2147483647 w 1516"/>
              <a:gd name="T9" fmla="*/ 0 h 9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16"/>
              <a:gd name="T16" fmla="*/ 0 h 927"/>
              <a:gd name="T17" fmla="*/ 1516 w 1516"/>
              <a:gd name="T18" fmla="*/ 927 h 9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16" h="927">
                <a:moveTo>
                  <a:pt x="164" y="0"/>
                </a:moveTo>
                <a:lnTo>
                  <a:pt x="1516" y="19"/>
                </a:lnTo>
                <a:lnTo>
                  <a:pt x="1376" y="927"/>
                </a:lnTo>
                <a:lnTo>
                  <a:pt x="0" y="915"/>
                </a:lnTo>
                <a:lnTo>
                  <a:pt x="164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58760" name="Text Box 8"/>
          <p:cNvSpPr txBox="1">
            <a:spLocks noChangeArrowheads="1"/>
          </p:cNvSpPr>
          <p:nvPr/>
        </p:nvSpPr>
        <p:spPr bwMode="auto">
          <a:xfrm>
            <a:off x="5318125" y="4827588"/>
            <a:ext cx="3470275" cy="137318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Порівняння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дробів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однаковими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ru-RU" sz="28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чисельниками</a:t>
            </a:r>
            <a:endParaRPr lang="ru-RU" sz="28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20" name="Freeform 9"/>
          <p:cNvSpPr>
            <a:spLocks/>
          </p:cNvSpPr>
          <p:nvPr/>
        </p:nvSpPr>
        <p:spPr bwMode="auto">
          <a:xfrm>
            <a:off x="4826000" y="342900"/>
            <a:ext cx="3835400" cy="3632200"/>
          </a:xfrm>
          <a:custGeom>
            <a:avLst/>
            <a:gdLst>
              <a:gd name="T0" fmla="*/ 2147483647 w 4384"/>
              <a:gd name="T1" fmla="*/ 0 h 4128"/>
              <a:gd name="T2" fmla="*/ 2147483647 w 4384"/>
              <a:gd name="T3" fmla="*/ 2147483647 h 4128"/>
              <a:gd name="T4" fmla="*/ 2147483647 w 4384"/>
              <a:gd name="T5" fmla="*/ 2147483647 h 4128"/>
              <a:gd name="T6" fmla="*/ 0 w 4384"/>
              <a:gd name="T7" fmla="*/ 2147483647 h 4128"/>
              <a:gd name="T8" fmla="*/ 2147483647 w 4384"/>
              <a:gd name="T9" fmla="*/ 0 h 4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84"/>
              <a:gd name="T16" fmla="*/ 0 h 4128"/>
              <a:gd name="T17" fmla="*/ 4384 w 4384"/>
              <a:gd name="T18" fmla="*/ 4128 h 41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84" h="4128">
                <a:moveTo>
                  <a:pt x="752" y="0"/>
                </a:moveTo>
                <a:lnTo>
                  <a:pt x="4384" y="48"/>
                </a:lnTo>
                <a:lnTo>
                  <a:pt x="3696" y="4112"/>
                </a:lnTo>
                <a:lnTo>
                  <a:pt x="0" y="4128"/>
                </a:lnTo>
                <a:lnTo>
                  <a:pt x="768" y="0"/>
                </a:lnTo>
              </a:path>
            </a:pathLst>
          </a:custGeom>
          <a:gradFill rotWithShape="1">
            <a:gsLst>
              <a:gs pos="0">
                <a:srgbClr val="66FF66"/>
              </a:gs>
              <a:gs pos="50000">
                <a:srgbClr val="FFFFCC"/>
              </a:gs>
              <a:gs pos="100000">
                <a:srgbClr val="66FF66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21" name="Freeform 10"/>
          <p:cNvSpPr>
            <a:spLocks/>
          </p:cNvSpPr>
          <p:nvPr/>
        </p:nvSpPr>
        <p:spPr bwMode="auto">
          <a:xfrm>
            <a:off x="6210300" y="371475"/>
            <a:ext cx="636588" cy="3603625"/>
          </a:xfrm>
          <a:custGeom>
            <a:avLst/>
            <a:gdLst>
              <a:gd name="T0" fmla="*/ 2147483647 w 401"/>
              <a:gd name="T1" fmla="*/ 0 h 2270"/>
              <a:gd name="T2" fmla="*/ 0 w 401"/>
              <a:gd name="T3" fmla="*/ 2147483647 h 2270"/>
              <a:gd name="T4" fmla="*/ 2147483647 w 401"/>
              <a:gd name="T5" fmla="*/ 2147483647 h 2270"/>
              <a:gd name="T6" fmla="*/ 0 60000 65536"/>
              <a:gd name="T7" fmla="*/ 0 60000 65536"/>
              <a:gd name="T8" fmla="*/ 0 60000 65536"/>
              <a:gd name="T9" fmla="*/ 0 w 401"/>
              <a:gd name="T10" fmla="*/ 0 h 2270"/>
              <a:gd name="T11" fmla="*/ 401 w 401"/>
              <a:gd name="T12" fmla="*/ 2270 h 22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1" h="2270">
                <a:moveTo>
                  <a:pt x="401" y="0"/>
                </a:moveTo>
                <a:lnTo>
                  <a:pt x="0" y="2270"/>
                </a:lnTo>
                <a:lnTo>
                  <a:pt x="145" y="226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22" name="Freeform 11"/>
          <p:cNvSpPr>
            <a:spLocks/>
          </p:cNvSpPr>
          <p:nvPr/>
        </p:nvSpPr>
        <p:spPr bwMode="auto">
          <a:xfrm>
            <a:off x="4919663" y="3495675"/>
            <a:ext cx="3162300" cy="17463"/>
          </a:xfrm>
          <a:custGeom>
            <a:avLst/>
            <a:gdLst>
              <a:gd name="T0" fmla="*/ 2147483647 w 1992"/>
              <a:gd name="T1" fmla="*/ 2147483647 h 11"/>
              <a:gd name="T2" fmla="*/ 0 w 1992"/>
              <a:gd name="T3" fmla="*/ 0 h 11"/>
              <a:gd name="T4" fmla="*/ 0 60000 65536"/>
              <a:gd name="T5" fmla="*/ 0 60000 65536"/>
              <a:gd name="T6" fmla="*/ 0 w 1992"/>
              <a:gd name="T7" fmla="*/ 0 h 11"/>
              <a:gd name="T8" fmla="*/ 1992 w 1992"/>
              <a:gd name="T9" fmla="*/ 11 h 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92" h="11">
                <a:moveTo>
                  <a:pt x="1992" y="11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23" name="Freeform 12"/>
          <p:cNvSpPr>
            <a:spLocks/>
          </p:cNvSpPr>
          <p:nvPr/>
        </p:nvSpPr>
        <p:spPr bwMode="auto">
          <a:xfrm>
            <a:off x="5319713" y="1196975"/>
            <a:ext cx="3219450" cy="14288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24" name="Freeform 13"/>
          <p:cNvSpPr>
            <a:spLocks/>
          </p:cNvSpPr>
          <p:nvPr/>
        </p:nvSpPr>
        <p:spPr bwMode="auto">
          <a:xfrm>
            <a:off x="5078413" y="2546350"/>
            <a:ext cx="3219450" cy="14288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25" name="Freeform 14"/>
          <p:cNvSpPr>
            <a:spLocks/>
          </p:cNvSpPr>
          <p:nvPr/>
        </p:nvSpPr>
        <p:spPr bwMode="auto">
          <a:xfrm>
            <a:off x="4910138" y="2543175"/>
            <a:ext cx="1095375" cy="962025"/>
          </a:xfrm>
          <a:custGeom>
            <a:avLst/>
            <a:gdLst>
              <a:gd name="T0" fmla="*/ 2147483647 w 690"/>
              <a:gd name="T1" fmla="*/ 2147483647 h 606"/>
              <a:gd name="T2" fmla="*/ 2147483647 w 690"/>
              <a:gd name="T3" fmla="*/ 0 h 606"/>
              <a:gd name="T4" fmla="*/ 2147483647 w 690"/>
              <a:gd name="T5" fmla="*/ 2147483647 h 606"/>
              <a:gd name="T6" fmla="*/ 2147483647 w 690"/>
              <a:gd name="T7" fmla="*/ 2147483647 h 606"/>
              <a:gd name="T8" fmla="*/ 0 w 690"/>
              <a:gd name="T9" fmla="*/ 2147483647 h 606"/>
              <a:gd name="T10" fmla="*/ 2147483647 w 690"/>
              <a:gd name="T11" fmla="*/ 2147483647 h 6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606"/>
              <a:gd name="T20" fmla="*/ 690 w 690"/>
              <a:gd name="T21" fmla="*/ 606 h 60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606">
                <a:moveTo>
                  <a:pt x="112" y="3"/>
                </a:moveTo>
                <a:lnTo>
                  <a:pt x="690" y="0"/>
                </a:lnTo>
                <a:lnTo>
                  <a:pt x="582" y="606"/>
                </a:lnTo>
                <a:lnTo>
                  <a:pt x="588" y="606"/>
                </a:lnTo>
                <a:lnTo>
                  <a:pt x="0" y="606"/>
                </a:lnTo>
                <a:lnTo>
                  <a:pt x="112" y="3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17410" name="Object 15"/>
          <p:cNvGraphicFramePr>
            <a:graphicFrameLocks noChangeAspect="1"/>
          </p:cNvGraphicFramePr>
          <p:nvPr/>
        </p:nvGraphicFramePr>
        <p:xfrm>
          <a:off x="1246188" y="1827213"/>
          <a:ext cx="75247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Формула" r:id="rId4" imgW="203040" imgH="393480" progId="Equation.3">
                  <p:embed/>
                </p:oleObj>
              </mc:Choice>
              <mc:Fallback>
                <p:oleObj name="Формула" r:id="rId4" imgW="20304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1827213"/>
                        <a:ext cx="752475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68" name="Object 16"/>
          <p:cNvGraphicFramePr>
            <a:graphicFrameLocks noChangeAspect="1"/>
          </p:cNvGraphicFramePr>
          <p:nvPr/>
        </p:nvGraphicFramePr>
        <p:xfrm>
          <a:off x="5049838" y="2124075"/>
          <a:ext cx="860425" cy="157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Формула" r:id="rId6" imgW="215640" imgH="393480" progId="Equation.3">
                  <p:embed/>
                </p:oleObj>
              </mc:Choice>
              <mc:Fallback>
                <p:oleObj name="Формула" r:id="rId6" imgW="21564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838" y="2124075"/>
                        <a:ext cx="860425" cy="157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6" name="Freeform 17"/>
          <p:cNvSpPr>
            <a:spLocks/>
          </p:cNvSpPr>
          <p:nvPr/>
        </p:nvSpPr>
        <p:spPr bwMode="auto">
          <a:xfrm>
            <a:off x="5383213" y="777875"/>
            <a:ext cx="3219450" cy="14288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27" name="Freeform 18"/>
          <p:cNvSpPr>
            <a:spLocks/>
          </p:cNvSpPr>
          <p:nvPr/>
        </p:nvSpPr>
        <p:spPr bwMode="auto">
          <a:xfrm>
            <a:off x="5753100" y="371475"/>
            <a:ext cx="636588" cy="3603625"/>
          </a:xfrm>
          <a:custGeom>
            <a:avLst/>
            <a:gdLst>
              <a:gd name="T0" fmla="*/ 2147483647 w 401"/>
              <a:gd name="T1" fmla="*/ 0 h 2270"/>
              <a:gd name="T2" fmla="*/ 0 w 401"/>
              <a:gd name="T3" fmla="*/ 2147483647 h 2270"/>
              <a:gd name="T4" fmla="*/ 2147483647 w 401"/>
              <a:gd name="T5" fmla="*/ 2147483647 h 2270"/>
              <a:gd name="T6" fmla="*/ 0 60000 65536"/>
              <a:gd name="T7" fmla="*/ 0 60000 65536"/>
              <a:gd name="T8" fmla="*/ 0 60000 65536"/>
              <a:gd name="T9" fmla="*/ 0 w 401"/>
              <a:gd name="T10" fmla="*/ 0 h 2270"/>
              <a:gd name="T11" fmla="*/ 401 w 401"/>
              <a:gd name="T12" fmla="*/ 2270 h 22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1" h="2270">
                <a:moveTo>
                  <a:pt x="401" y="0"/>
                </a:moveTo>
                <a:lnTo>
                  <a:pt x="0" y="2270"/>
                </a:lnTo>
                <a:lnTo>
                  <a:pt x="145" y="226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28" name="Freeform 19"/>
          <p:cNvSpPr>
            <a:spLocks/>
          </p:cNvSpPr>
          <p:nvPr/>
        </p:nvSpPr>
        <p:spPr bwMode="auto">
          <a:xfrm>
            <a:off x="6669088" y="342900"/>
            <a:ext cx="646112" cy="3617913"/>
          </a:xfrm>
          <a:custGeom>
            <a:avLst/>
            <a:gdLst>
              <a:gd name="T0" fmla="*/ 2147483647 w 407"/>
              <a:gd name="T1" fmla="*/ 0 h 2279"/>
              <a:gd name="T2" fmla="*/ 0 w 407"/>
              <a:gd name="T3" fmla="*/ 2147483647 h 2279"/>
              <a:gd name="T4" fmla="*/ 2147483647 w 407"/>
              <a:gd name="T5" fmla="*/ 2147483647 h 2279"/>
              <a:gd name="T6" fmla="*/ 0 60000 65536"/>
              <a:gd name="T7" fmla="*/ 0 60000 65536"/>
              <a:gd name="T8" fmla="*/ 0 60000 65536"/>
              <a:gd name="T9" fmla="*/ 0 w 407"/>
              <a:gd name="T10" fmla="*/ 0 h 2279"/>
              <a:gd name="T11" fmla="*/ 407 w 407"/>
              <a:gd name="T12" fmla="*/ 2279 h 22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7" h="2279">
                <a:moveTo>
                  <a:pt x="407" y="0"/>
                </a:moveTo>
                <a:lnTo>
                  <a:pt x="0" y="2279"/>
                </a:lnTo>
                <a:lnTo>
                  <a:pt x="88" y="2279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29" name="Freeform 20"/>
          <p:cNvSpPr>
            <a:spLocks/>
          </p:cNvSpPr>
          <p:nvPr/>
        </p:nvSpPr>
        <p:spPr bwMode="auto">
          <a:xfrm>
            <a:off x="7113588" y="368300"/>
            <a:ext cx="646112" cy="3617913"/>
          </a:xfrm>
          <a:custGeom>
            <a:avLst/>
            <a:gdLst>
              <a:gd name="T0" fmla="*/ 2147483647 w 407"/>
              <a:gd name="T1" fmla="*/ 0 h 2279"/>
              <a:gd name="T2" fmla="*/ 0 w 407"/>
              <a:gd name="T3" fmla="*/ 2147483647 h 2279"/>
              <a:gd name="T4" fmla="*/ 2147483647 w 407"/>
              <a:gd name="T5" fmla="*/ 2147483647 h 2279"/>
              <a:gd name="T6" fmla="*/ 0 60000 65536"/>
              <a:gd name="T7" fmla="*/ 0 60000 65536"/>
              <a:gd name="T8" fmla="*/ 0 60000 65536"/>
              <a:gd name="T9" fmla="*/ 0 w 407"/>
              <a:gd name="T10" fmla="*/ 0 h 2279"/>
              <a:gd name="T11" fmla="*/ 407 w 407"/>
              <a:gd name="T12" fmla="*/ 2279 h 22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7" h="2279">
                <a:moveTo>
                  <a:pt x="407" y="0"/>
                </a:moveTo>
                <a:lnTo>
                  <a:pt x="0" y="2279"/>
                </a:lnTo>
                <a:lnTo>
                  <a:pt x="88" y="2279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30" name="Freeform 21"/>
          <p:cNvSpPr>
            <a:spLocks/>
          </p:cNvSpPr>
          <p:nvPr/>
        </p:nvSpPr>
        <p:spPr bwMode="auto">
          <a:xfrm>
            <a:off x="7583488" y="368300"/>
            <a:ext cx="646112" cy="3617913"/>
          </a:xfrm>
          <a:custGeom>
            <a:avLst/>
            <a:gdLst>
              <a:gd name="T0" fmla="*/ 2147483647 w 407"/>
              <a:gd name="T1" fmla="*/ 0 h 2279"/>
              <a:gd name="T2" fmla="*/ 0 w 407"/>
              <a:gd name="T3" fmla="*/ 2147483647 h 2279"/>
              <a:gd name="T4" fmla="*/ 2147483647 w 407"/>
              <a:gd name="T5" fmla="*/ 2147483647 h 2279"/>
              <a:gd name="T6" fmla="*/ 0 60000 65536"/>
              <a:gd name="T7" fmla="*/ 0 60000 65536"/>
              <a:gd name="T8" fmla="*/ 0 60000 65536"/>
              <a:gd name="T9" fmla="*/ 0 w 407"/>
              <a:gd name="T10" fmla="*/ 0 h 2279"/>
              <a:gd name="T11" fmla="*/ 407 w 407"/>
              <a:gd name="T12" fmla="*/ 2279 h 22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7" h="2279">
                <a:moveTo>
                  <a:pt x="407" y="0"/>
                </a:moveTo>
                <a:lnTo>
                  <a:pt x="0" y="2279"/>
                </a:lnTo>
                <a:lnTo>
                  <a:pt x="88" y="2279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31" name="Freeform 22"/>
          <p:cNvSpPr>
            <a:spLocks/>
          </p:cNvSpPr>
          <p:nvPr/>
        </p:nvSpPr>
        <p:spPr bwMode="auto">
          <a:xfrm>
            <a:off x="5176838" y="2047875"/>
            <a:ext cx="3184525" cy="14288"/>
          </a:xfrm>
          <a:custGeom>
            <a:avLst/>
            <a:gdLst>
              <a:gd name="T0" fmla="*/ 2147483647 w 2006"/>
              <a:gd name="T1" fmla="*/ 2147483647 h 9"/>
              <a:gd name="T2" fmla="*/ 0 w 2006"/>
              <a:gd name="T3" fmla="*/ 0 h 9"/>
              <a:gd name="T4" fmla="*/ 0 60000 65536"/>
              <a:gd name="T5" fmla="*/ 0 60000 65536"/>
              <a:gd name="T6" fmla="*/ 0 w 2006"/>
              <a:gd name="T7" fmla="*/ 0 h 9"/>
              <a:gd name="T8" fmla="*/ 2006 w 2006"/>
              <a:gd name="T9" fmla="*/ 9 h 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06" h="9">
                <a:moveTo>
                  <a:pt x="2006" y="9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32" name="Freeform 23"/>
          <p:cNvSpPr>
            <a:spLocks/>
          </p:cNvSpPr>
          <p:nvPr/>
        </p:nvSpPr>
        <p:spPr bwMode="auto">
          <a:xfrm>
            <a:off x="5243513" y="1616075"/>
            <a:ext cx="3219450" cy="14288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33" name="Freeform 24"/>
          <p:cNvSpPr>
            <a:spLocks/>
          </p:cNvSpPr>
          <p:nvPr/>
        </p:nvSpPr>
        <p:spPr bwMode="auto">
          <a:xfrm>
            <a:off x="4987925" y="3024188"/>
            <a:ext cx="3219450" cy="14287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34" name="Freeform 25"/>
          <p:cNvSpPr>
            <a:spLocks/>
          </p:cNvSpPr>
          <p:nvPr/>
        </p:nvSpPr>
        <p:spPr bwMode="auto">
          <a:xfrm>
            <a:off x="5278438" y="357188"/>
            <a:ext cx="644525" cy="3617912"/>
          </a:xfrm>
          <a:custGeom>
            <a:avLst/>
            <a:gdLst>
              <a:gd name="T0" fmla="*/ 2147483647 w 736"/>
              <a:gd name="T1" fmla="*/ 0 h 4112"/>
              <a:gd name="T2" fmla="*/ 0 w 736"/>
              <a:gd name="T3" fmla="*/ 2147483647 h 4112"/>
              <a:gd name="T4" fmla="*/ 0 60000 65536"/>
              <a:gd name="T5" fmla="*/ 0 60000 65536"/>
              <a:gd name="T6" fmla="*/ 0 w 736"/>
              <a:gd name="T7" fmla="*/ 0 h 4112"/>
              <a:gd name="T8" fmla="*/ 736 w 736"/>
              <a:gd name="T9" fmla="*/ 4112 h 41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6" h="4112">
                <a:moveTo>
                  <a:pt x="736" y="0"/>
                </a:moveTo>
                <a:lnTo>
                  <a:pt x="0" y="411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458778" name="Picture 26" descr="Рисунок2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95850" y="2517775"/>
            <a:ext cx="1082675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36" name="Freeform 27"/>
          <p:cNvSpPr>
            <a:spLocks/>
          </p:cNvSpPr>
          <p:nvPr/>
        </p:nvSpPr>
        <p:spPr bwMode="auto">
          <a:xfrm>
            <a:off x="1379538" y="382588"/>
            <a:ext cx="644525" cy="3617912"/>
          </a:xfrm>
          <a:custGeom>
            <a:avLst/>
            <a:gdLst>
              <a:gd name="T0" fmla="*/ 2147483647 w 736"/>
              <a:gd name="T1" fmla="*/ 0 h 4112"/>
              <a:gd name="T2" fmla="*/ 0 w 736"/>
              <a:gd name="T3" fmla="*/ 2147483647 h 4112"/>
              <a:gd name="T4" fmla="*/ 0 60000 65536"/>
              <a:gd name="T5" fmla="*/ 0 60000 65536"/>
              <a:gd name="T6" fmla="*/ 0 w 736"/>
              <a:gd name="T7" fmla="*/ 0 h 4112"/>
              <a:gd name="T8" fmla="*/ 736 w 736"/>
              <a:gd name="T9" fmla="*/ 4112 h 41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6" h="4112">
                <a:moveTo>
                  <a:pt x="736" y="0"/>
                </a:moveTo>
                <a:lnTo>
                  <a:pt x="0" y="411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37" name="Freeform 28"/>
          <p:cNvSpPr>
            <a:spLocks/>
          </p:cNvSpPr>
          <p:nvPr/>
        </p:nvSpPr>
        <p:spPr bwMode="auto">
          <a:xfrm>
            <a:off x="568325" y="2592388"/>
            <a:ext cx="3219450" cy="14287"/>
          </a:xfrm>
          <a:custGeom>
            <a:avLst/>
            <a:gdLst>
              <a:gd name="T0" fmla="*/ 2147483647 w 3680"/>
              <a:gd name="T1" fmla="*/ 2147483647 h 16"/>
              <a:gd name="T2" fmla="*/ 0 w 3680"/>
              <a:gd name="T3" fmla="*/ 0 h 16"/>
              <a:gd name="T4" fmla="*/ 0 60000 65536"/>
              <a:gd name="T5" fmla="*/ 0 60000 65536"/>
              <a:gd name="T6" fmla="*/ 0 w 3680"/>
              <a:gd name="T7" fmla="*/ 0 h 16"/>
              <a:gd name="T8" fmla="*/ 3680 w 368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80" h="16">
                <a:moveTo>
                  <a:pt x="3680" y="1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458781" name="Picture 29" descr="Рисунок2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1138" y="1585913"/>
            <a:ext cx="269557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58782" name="Object 30"/>
          <p:cNvGraphicFramePr>
            <a:graphicFrameLocks noChangeAspect="1"/>
          </p:cNvGraphicFramePr>
          <p:nvPr/>
        </p:nvGraphicFramePr>
        <p:xfrm>
          <a:off x="1581150" y="4865688"/>
          <a:ext cx="2495550" cy="165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Формула" r:id="rId9" imgW="533160" imgH="393480" progId="Equation.3">
                  <p:embed/>
                </p:oleObj>
              </mc:Choice>
              <mc:Fallback>
                <p:oleObj name="Формула" r:id="rId9" imgW="533160" imgH="393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150" y="4865688"/>
                        <a:ext cx="2495550" cy="165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58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58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5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 стрелкой 24"/>
          <p:cNvCxnSpPr>
            <a:stCxn id="460804" idx="0"/>
          </p:cNvCxnSpPr>
          <p:nvPr/>
        </p:nvCxnSpPr>
        <p:spPr bwMode="auto">
          <a:xfrm rot="5400000" flipH="1" flipV="1">
            <a:off x="4983162" y="2082801"/>
            <a:ext cx="3175" cy="70421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ВИСНОВКИ</a:t>
            </a:r>
            <a:endParaRPr lang="ru-RU" b="1" dirty="0" smtClean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81100"/>
            <a:ext cx="83058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uk-UA" sz="2800" dirty="0" smtClean="0">
                <a:latin typeface="Georgia" pitchFamily="18" charset="0"/>
              </a:rPr>
              <a:t>З двох дробів з однаковими знаменниками більший той, у якого….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uk-UA" sz="2800" dirty="0" smtClean="0">
                <a:latin typeface="Georgia" pitchFamily="18" charset="0"/>
              </a:rPr>
              <a:t>З двох дробів з однаковими чисельниками більший той, у якого …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uk-UA" sz="2800" dirty="0" smtClean="0">
                <a:latin typeface="Georgia" pitchFamily="18" charset="0"/>
              </a:rPr>
              <a:t>На координатному промені з двох дробів більший дріб розташований…                 , а менший –…</a:t>
            </a:r>
            <a:endParaRPr lang="ru-RU" sz="2800" dirty="0" smtClean="0">
              <a:latin typeface="Georgia" pitchFamily="18" charset="0"/>
            </a:endParaRPr>
          </a:p>
        </p:txBody>
      </p:sp>
      <p:sp>
        <p:nvSpPr>
          <p:cNvPr id="460804" name="Line 4"/>
          <p:cNvSpPr>
            <a:spLocks noChangeShapeType="1"/>
          </p:cNvSpPr>
          <p:nvPr/>
        </p:nvSpPr>
        <p:spPr bwMode="auto">
          <a:xfrm>
            <a:off x="1463675" y="5605463"/>
            <a:ext cx="6696075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60805" name="Text Box 5"/>
          <p:cNvSpPr txBox="1">
            <a:spLocks noChangeArrowheads="1"/>
          </p:cNvSpPr>
          <p:nvPr/>
        </p:nvSpPr>
        <p:spPr bwMode="auto">
          <a:xfrm>
            <a:off x="1174750" y="4884738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FF"/>
                </a:solidFill>
                <a:latin typeface="Georgia" pitchFamily="18" charset="0"/>
              </a:rPr>
              <a:t>0</a:t>
            </a:r>
          </a:p>
        </p:txBody>
      </p:sp>
      <p:sp>
        <p:nvSpPr>
          <p:cNvPr id="460806" name="Line 6"/>
          <p:cNvSpPr>
            <a:spLocks noChangeShapeType="1"/>
          </p:cNvSpPr>
          <p:nvPr/>
        </p:nvSpPr>
        <p:spPr bwMode="auto">
          <a:xfrm>
            <a:off x="2182813" y="5389563"/>
            <a:ext cx="0" cy="2159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60807" name="Line 7"/>
          <p:cNvSpPr>
            <a:spLocks noChangeShapeType="1"/>
          </p:cNvSpPr>
          <p:nvPr/>
        </p:nvSpPr>
        <p:spPr bwMode="auto">
          <a:xfrm>
            <a:off x="2903538" y="5389563"/>
            <a:ext cx="0" cy="2159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60808" name="Line 8"/>
          <p:cNvSpPr>
            <a:spLocks noChangeShapeType="1"/>
          </p:cNvSpPr>
          <p:nvPr/>
        </p:nvSpPr>
        <p:spPr bwMode="auto">
          <a:xfrm>
            <a:off x="3619500" y="5364163"/>
            <a:ext cx="0" cy="2159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60809" name="Line 9"/>
          <p:cNvSpPr>
            <a:spLocks noChangeShapeType="1"/>
          </p:cNvSpPr>
          <p:nvPr/>
        </p:nvSpPr>
        <p:spPr bwMode="auto">
          <a:xfrm>
            <a:off x="5153025" y="5389563"/>
            <a:ext cx="0" cy="2159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60810" name="Line 10"/>
          <p:cNvSpPr>
            <a:spLocks noChangeShapeType="1"/>
          </p:cNvSpPr>
          <p:nvPr/>
        </p:nvSpPr>
        <p:spPr bwMode="auto">
          <a:xfrm flipH="1">
            <a:off x="5783263" y="5389563"/>
            <a:ext cx="0" cy="2159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60811" name="Text Box 11"/>
          <p:cNvSpPr txBox="1">
            <a:spLocks noChangeArrowheads="1"/>
          </p:cNvSpPr>
          <p:nvPr/>
        </p:nvSpPr>
        <p:spPr bwMode="auto">
          <a:xfrm>
            <a:off x="3406775" y="4381500"/>
            <a:ext cx="863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u="sng">
                <a:solidFill>
                  <a:srgbClr val="008000"/>
                </a:solidFill>
                <a:latin typeface="Georgia" pitchFamily="18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ru-RU" sz="4400" b="1" baseline="50000">
                <a:solidFill>
                  <a:srgbClr val="008000"/>
                </a:solidFill>
                <a:latin typeface="Georgia" pitchFamily="18" charset="0"/>
              </a:rPr>
              <a:t>6</a:t>
            </a:r>
          </a:p>
        </p:txBody>
      </p:sp>
      <p:sp>
        <p:nvSpPr>
          <p:cNvPr id="460812" name="Oval 12"/>
          <p:cNvSpPr>
            <a:spLocks noChangeArrowheads="1"/>
          </p:cNvSpPr>
          <p:nvPr/>
        </p:nvSpPr>
        <p:spPr bwMode="auto">
          <a:xfrm>
            <a:off x="3551238" y="5534025"/>
            <a:ext cx="144462" cy="1428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460813" name="Line 13"/>
          <p:cNvSpPr>
            <a:spLocks noChangeShapeType="1"/>
          </p:cNvSpPr>
          <p:nvPr/>
        </p:nvSpPr>
        <p:spPr bwMode="auto">
          <a:xfrm>
            <a:off x="6503988" y="5389563"/>
            <a:ext cx="0" cy="2159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60814" name="Text Box 14"/>
          <p:cNvSpPr txBox="1">
            <a:spLocks noChangeArrowheads="1"/>
          </p:cNvSpPr>
          <p:nvPr/>
        </p:nvSpPr>
        <p:spPr bwMode="auto">
          <a:xfrm>
            <a:off x="5567363" y="5676900"/>
            <a:ext cx="863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u="sng">
                <a:solidFill>
                  <a:srgbClr val="008000"/>
                </a:solidFill>
                <a:latin typeface="Georgia" pitchFamily="18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ru-RU" sz="4400" b="1" baseline="50000">
                <a:solidFill>
                  <a:srgbClr val="008000"/>
                </a:solidFill>
                <a:latin typeface="Georgia" pitchFamily="18" charset="0"/>
              </a:rPr>
              <a:t>6</a:t>
            </a:r>
          </a:p>
        </p:txBody>
      </p:sp>
      <p:sp>
        <p:nvSpPr>
          <p:cNvPr id="460815" name="Text Box 15"/>
          <p:cNvSpPr txBox="1">
            <a:spLocks noChangeArrowheads="1"/>
          </p:cNvSpPr>
          <p:nvPr/>
        </p:nvSpPr>
        <p:spPr bwMode="auto">
          <a:xfrm>
            <a:off x="7007225" y="4452938"/>
            <a:ext cx="863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u="sng">
                <a:solidFill>
                  <a:srgbClr val="008000"/>
                </a:solidFill>
                <a:latin typeface="Georgia" pitchFamily="18" charset="0"/>
              </a:rPr>
              <a:t>8</a:t>
            </a:r>
          </a:p>
          <a:p>
            <a:pPr>
              <a:spcBef>
                <a:spcPct val="50000"/>
              </a:spcBef>
            </a:pPr>
            <a:r>
              <a:rPr lang="ru-RU" sz="4400" b="1" baseline="50000">
                <a:solidFill>
                  <a:srgbClr val="008000"/>
                </a:solidFill>
                <a:latin typeface="Georgia" pitchFamily="18" charset="0"/>
              </a:rPr>
              <a:t>6</a:t>
            </a:r>
          </a:p>
        </p:txBody>
      </p:sp>
      <p:sp>
        <p:nvSpPr>
          <p:cNvPr id="460816" name="Line 16"/>
          <p:cNvSpPr>
            <a:spLocks noChangeShapeType="1"/>
          </p:cNvSpPr>
          <p:nvPr/>
        </p:nvSpPr>
        <p:spPr bwMode="auto">
          <a:xfrm>
            <a:off x="4392613" y="5391150"/>
            <a:ext cx="0" cy="2159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60817" name="Line 17"/>
          <p:cNvSpPr>
            <a:spLocks noChangeShapeType="1"/>
          </p:cNvSpPr>
          <p:nvPr/>
        </p:nvSpPr>
        <p:spPr bwMode="auto">
          <a:xfrm>
            <a:off x="7210425" y="5376863"/>
            <a:ext cx="0" cy="2159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60818" name="Oval 18"/>
          <p:cNvSpPr>
            <a:spLocks noChangeArrowheads="1"/>
          </p:cNvSpPr>
          <p:nvPr/>
        </p:nvSpPr>
        <p:spPr bwMode="auto">
          <a:xfrm>
            <a:off x="5724525" y="5510213"/>
            <a:ext cx="144463" cy="1428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460819" name="Oval 19"/>
          <p:cNvSpPr>
            <a:spLocks noChangeArrowheads="1"/>
          </p:cNvSpPr>
          <p:nvPr/>
        </p:nvSpPr>
        <p:spPr bwMode="auto">
          <a:xfrm>
            <a:off x="7121525" y="5510213"/>
            <a:ext cx="144463" cy="1428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460820" name="Text Box 20"/>
          <p:cNvSpPr txBox="1">
            <a:spLocks noChangeArrowheads="1"/>
          </p:cNvSpPr>
          <p:nvPr/>
        </p:nvSpPr>
        <p:spPr bwMode="auto">
          <a:xfrm>
            <a:off x="5545138" y="483552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0000FF"/>
                </a:solidFill>
                <a:latin typeface="Georgia" pitchFamily="18" charset="0"/>
              </a:rPr>
              <a:t>1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749503" y="1634609"/>
            <a:ext cx="4031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Georgia" pitchFamily="18" charset="0"/>
              </a:rPr>
              <a:t>чисельник більший</a:t>
            </a:r>
            <a:endParaRPr lang="uk-UA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762943" y="2558534"/>
            <a:ext cx="4049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Georgia" pitchFamily="18" charset="0"/>
              </a:rPr>
              <a:t>знаменник менший</a:t>
            </a:r>
            <a:endParaRPr lang="uk-UA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971672" y="3511034"/>
            <a:ext cx="18870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Georgia" pitchFamily="18" charset="0"/>
              </a:rPr>
              <a:t>правіше </a:t>
            </a:r>
            <a:endParaRPr lang="uk-UA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946951" y="3901559"/>
            <a:ext cx="1457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Georgia" pitchFamily="18" charset="0"/>
              </a:rPr>
              <a:t>лівіше</a:t>
            </a:r>
            <a:endParaRPr lang="uk-UA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60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6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60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6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60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6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60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6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6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6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08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6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08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6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500"/>
                            </p:stCondLst>
                            <p:childTnLst>
                              <p:par>
                                <p:cTn id="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2" grpId="0"/>
      <p:bldP spid="460804" grpId="0" animBg="1"/>
      <p:bldP spid="460805" grpId="0"/>
      <p:bldP spid="460806" grpId="0" animBg="1"/>
      <p:bldP spid="460807" grpId="0" animBg="1"/>
      <p:bldP spid="460808" grpId="0" animBg="1"/>
      <p:bldP spid="460809" grpId="0" animBg="1"/>
      <p:bldP spid="460810" grpId="0" animBg="1"/>
      <p:bldP spid="460811" grpId="0"/>
      <p:bldP spid="460812" grpId="0" animBg="1"/>
      <p:bldP spid="460813" grpId="0" animBg="1"/>
      <p:bldP spid="460814" grpId="0"/>
      <p:bldP spid="460815" grpId="0"/>
      <p:bldP spid="460816" grpId="0" animBg="1"/>
      <p:bldP spid="460817" grpId="0" animBg="1"/>
      <p:bldP spid="460818" grpId="0" animBg="1"/>
      <p:bldP spid="460819" grpId="0" animBg="1"/>
      <p:bldP spid="460820" grpId="0"/>
      <p:bldP spid="24" grpId="0"/>
      <p:bldP spid="26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Line 2"/>
          <p:cNvSpPr>
            <a:spLocks noChangeShapeType="1"/>
          </p:cNvSpPr>
          <p:nvPr/>
        </p:nvSpPr>
        <p:spPr bwMode="auto">
          <a:xfrm>
            <a:off x="2297113" y="2943225"/>
            <a:ext cx="1728787" cy="706438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8438" name="Line 3"/>
          <p:cNvSpPr>
            <a:spLocks noChangeShapeType="1"/>
          </p:cNvSpPr>
          <p:nvPr/>
        </p:nvSpPr>
        <p:spPr bwMode="auto">
          <a:xfrm>
            <a:off x="3540125" y="2205038"/>
            <a:ext cx="1782763" cy="706437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529412" name="Object 4"/>
          <p:cNvGraphicFramePr>
            <a:graphicFrameLocks noChangeAspect="1"/>
          </p:cNvGraphicFramePr>
          <p:nvPr/>
        </p:nvGraphicFramePr>
        <p:xfrm>
          <a:off x="8562975" y="3813175"/>
          <a:ext cx="49847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Формула" r:id="rId4" imgW="126720" imgH="164880" progId="Equation.3">
                  <p:embed/>
                </p:oleObj>
              </mc:Choice>
              <mc:Fallback>
                <p:oleObj name="Формула" r:id="rId4" imgW="126720" imgH="164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2975" y="3813175"/>
                        <a:ext cx="498475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668" name="Object 260"/>
          <p:cNvGraphicFramePr>
            <a:graphicFrameLocks noChangeAspect="1"/>
          </p:cNvGraphicFramePr>
          <p:nvPr/>
        </p:nvGraphicFramePr>
        <p:xfrm>
          <a:off x="8394700" y="673100"/>
          <a:ext cx="54768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Формула" r:id="rId6" imgW="126720" imgH="164880" progId="Equation.3">
                  <p:embed/>
                </p:oleObj>
              </mc:Choice>
              <mc:Fallback>
                <p:oleObj name="Формула" r:id="rId6" imgW="126720" imgH="164880" progId="Equation.3">
                  <p:embed/>
                  <p:pic>
                    <p:nvPicPr>
                      <p:cNvPr id="0" name="Object 2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4700" y="673100"/>
                        <a:ext cx="54768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9669" name="Picture 261" descr="girl5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27950" y="3436938"/>
            <a:ext cx="954088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9670" name="Picture 262" descr="girl4b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21600" y="1797050"/>
            <a:ext cx="887413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9671" name="Picture 263" descr="girl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48550" y="185738"/>
            <a:ext cx="992188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29672" name="Object 264"/>
          <p:cNvGraphicFramePr>
            <a:graphicFrameLocks noChangeAspect="1"/>
          </p:cNvGraphicFramePr>
          <p:nvPr/>
        </p:nvGraphicFramePr>
        <p:xfrm>
          <a:off x="8551863" y="2114550"/>
          <a:ext cx="55086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Формула" r:id="rId9" imgW="126720" imgH="164880" progId="Equation.3">
                  <p:embed/>
                </p:oleObj>
              </mc:Choice>
              <mc:Fallback>
                <p:oleObj name="Формула" r:id="rId9" imgW="126720" imgH="164880" progId="Equation.3">
                  <p:embed/>
                  <p:pic>
                    <p:nvPicPr>
                      <p:cNvPr id="0" name="Object 2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1863" y="2114550"/>
                        <a:ext cx="550862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65"/>
          <p:cNvGrpSpPr>
            <a:grpSpLocks/>
          </p:cNvGrpSpPr>
          <p:nvPr/>
        </p:nvGrpSpPr>
        <p:grpSpPr bwMode="auto">
          <a:xfrm>
            <a:off x="0" y="4405313"/>
            <a:ext cx="2135188" cy="1268412"/>
            <a:chOff x="2226" y="901"/>
            <a:chExt cx="1345" cy="799"/>
          </a:xfrm>
        </p:grpSpPr>
        <p:grpSp>
          <p:nvGrpSpPr>
            <p:cNvPr id="18660" name="Group 266"/>
            <p:cNvGrpSpPr>
              <a:grpSpLocks/>
            </p:cNvGrpSpPr>
            <p:nvPr/>
          </p:nvGrpSpPr>
          <p:grpSpPr bwMode="auto">
            <a:xfrm rot="203311">
              <a:off x="2747" y="901"/>
              <a:ext cx="544" cy="365"/>
              <a:chOff x="1888" y="3216"/>
              <a:chExt cx="848" cy="768"/>
            </a:xfrm>
          </p:grpSpPr>
          <p:grpSp>
            <p:nvGrpSpPr>
              <p:cNvPr id="18696" name="Group 26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99" name="Freeform 26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700" name="Freeform 26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701" name="Freeform 27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97" name="Line 27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98" name="Line 27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661" name="Group 273"/>
            <p:cNvGrpSpPr>
              <a:grpSpLocks/>
            </p:cNvGrpSpPr>
            <p:nvPr/>
          </p:nvGrpSpPr>
          <p:grpSpPr bwMode="auto">
            <a:xfrm rot="203311">
              <a:off x="2478" y="1066"/>
              <a:ext cx="545" cy="365"/>
              <a:chOff x="1888" y="3216"/>
              <a:chExt cx="848" cy="768"/>
            </a:xfrm>
          </p:grpSpPr>
          <p:grpSp>
            <p:nvGrpSpPr>
              <p:cNvPr id="18690" name="Group 27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93" name="Freeform 27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94" name="Freeform 27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95" name="Freeform 27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91" name="Line 27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92" name="Line 27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662" name="Group 280"/>
            <p:cNvGrpSpPr>
              <a:grpSpLocks/>
            </p:cNvGrpSpPr>
            <p:nvPr/>
          </p:nvGrpSpPr>
          <p:grpSpPr bwMode="auto">
            <a:xfrm rot="203311">
              <a:off x="3027" y="1011"/>
              <a:ext cx="544" cy="365"/>
              <a:chOff x="1888" y="3216"/>
              <a:chExt cx="848" cy="768"/>
            </a:xfrm>
          </p:grpSpPr>
          <p:grpSp>
            <p:nvGrpSpPr>
              <p:cNvPr id="18684" name="Group 28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87" name="Freeform 28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88" name="Freeform 28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89" name="Freeform 28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85" name="Line 28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86" name="Line 28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663" name="Group 287"/>
            <p:cNvGrpSpPr>
              <a:grpSpLocks/>
            </p:cNvGrpSpPr>
            <p:nvPr/>
          </p:nvGrpSpPr>
          <p:grpSpPr bwMode="auto">
            <a:xfrm rot="203311">
              <a:off x="2759" y="1176"/>
              <a:ext cx="544" cy="365"/>
              <a:chOff x="1888" y="3216"/>
              <a:chExt cx="848" cy="768"/>
            </a:xfrm>
          </p:grpSpPr>
          <p:grpSp>
            <p:nvGrpSpPr>
              <p:cNvPr id="18678" name="Group 28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81" name="Freeform 28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82" name="Freeform 29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83" name="Freeform 29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79" name="Line 29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80" name="Line 29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664" name="Group 294"/>
            <p:cNvGrpSpPr>
              <a:grpSpLocks/>
            </p:cNvGrpSpPr>
            <p:nvPr/>
          </p:nvGrpSpPr>
          <p:grpSpPr bwMode="auto">
            <a:xfrm rot="203311">
              <a:off x="2226" y="1223"/>
              <a:ext cx="544" cy="366"/>
              <a:chOff x="1888" y="3216"/>
              <a:chExt cx="848" cy="768"/>
            </a:xfrm>
          </p:grpSpPr>
          <p:grpSp>
            <p:nvGrpSpPr>
              <p:cNvPr id="18672" name="Group 29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75" name="Freeform 29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76" name="Freeform 29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77" name="Freeform 29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73" name="Line 29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74" name="Line 30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665" name="Group 301"/>
            <p:cNvGrpSpPr>
              <a:grpSpLocks/>
            </p:cNvGrpSpPr>
            <p:nvPr/>
          </p:nvGrpSpPr>
          <p:grpSpPr bwMode="auto">
            <a:xfrm rot="203311">
              <a:off x="2507" y="1334"/>
              <a:ext cx="545" cy="366"/>
              <a:chOff x="1888" y="3216"/>
              <a:chExt cx="848" cy="768"/>
            </a:xfrm>
          </p:grpSpPr>
          <p:grpSp>
            <p:nvGrpSpPr>
              <p:cNvPr id="18666" name="Group 30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69" name="Freeform 30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70" name="Freeform 30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71" name="Freeform 30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67" name="Line 30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68" name="Line 30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15" name="Group 308"/>
          <p:cNvGrpSpPr>
            <a:grpSpLocks/>
          </p:cNvGrpSpPr>
          <p:nvPr/>
        </p:nvGrpSpPr>
        <p:grpSpPr bwMode="auto">
          <a:xfrm>
            <a:off x="3057525" y="3998913"/>
            <a:ext cx="2136775" cy="1268412"/>
            <a:chOff x="2767" y="1120"/>
            <a:chExt cx="1346" cy="799"/>
          </a:xfrm>
        </p:grpSpPr>
        <p:grpSp>
          <p:nvGrpSpPr>
            <p:cNvPr id="18618" name="Group 309"/>
            <p:cNvGrpSpPr>
              <a:grpSpLocks/>
            </p:cNvGrpSpPr>
            <p:nvPr/>
          </p:nvGrpSpPr>
          <p:grpSpPr bwMode="auto">
            <a:xfrm rot="203311">
              <a:off x="3288" y="1120"/>
              <a:ext cx="544" cy="366"/>
              <a:chOff x="1888" y="3216"/>
              <a:chExt cx="848" cy="768"/>
            </a:xfrm>
          </p:grpSpPr>
          <p:grpSp>
            <p:nvGrpSpPr>
              <p:cNvPr id="18654" name="Group 31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57" name="Freeform 31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58" name="Freeform 31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59" name="Freeform 31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55" name="Line 31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56" name="Line 31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619" name="Group 316"/>
            <p:cNvGrpSpPr>
              <a:grpSpLocks/>
            </p:cNvGrpSpPr>
            <p:nvPr/>
          </p:nvGrpSpPr>
          <p:grpSpPr bwMode="auto">
            <a:xfrm rot="203311">
              <a:off x="3020" y="1285"/>
              <a:ext cx="544" cy="365"/>
              <a:chOff x="1888" y="3216"/>
              <a:chExt cx="848" cy="768"/>
            </a:xfrm>
          </p:grpSpPr>
          <p:grpSp>
            <p:nvGrpSpPr>
              <p:cNvPr id="18648" name="Group 31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51" name="Freeform 31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52" name="Freeform 31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53" name="Freeform 32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49" name="Line 32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50" name="Line 32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620" name="Group 323"/>
            <p:cNvGrpSpPr>
              <a:grpSpLocks/>
            </p:cNvGrpSpPr>
            <p:nvPr/>
          </p:nvGrpSpPr>
          <p:grpSpPr bwMode="auto">
            <a:xfrm rot="203311">
              <a:off x="3569" y="1230"/>
              <a:ext cx="544" cy="365"/>
              <a:chOff x="1888" y="3216"/>
              <a:chExt cx="848" cy="768"/>
            </a:xfrm>
          </p:grpSpPr>
          <p:grpSp>
            <p:nvGrpSpPr>
              <p:cNvPr id="18642" name="Group 32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45" name="Freeform 32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46" name="Freeform 32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47" name="Freeform 32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43" name="Line 32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44" name="Line 32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621" name="Group 330"/>
            <p:cNvGrpSpPr>
              <a:grpSpLocks/>
            </p:cNvGrpSpPr>
            <p:nvPr/>
          </p:nvGrpSpPr>
          <p:grpSpPr bwMode="auto">
            <a:xfrm rot="203311">
              <a:off x="3301" y="1395"/>
              <a:ext cx="544" cy="365"/>
              <a:chOff x="1888" y="3216"/>
              <a:chExt cx="848" cy="768"/>
            </a:xfrm>
          </p:grpSpPr>
          <p:grpSp>
            <p:nvGrpSpPr>
              <p:cNvPr id="18636" name="Group 33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39" name="Freeform 33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40" name="Freeform 33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41" name="Freeform 33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37" name="Line 33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38" name="Line 33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622" name="Group 337"/>
            <p:cNvGrpSpPr>
              <a:grpSpLocks/>
            </p:cNvGrpSpPr>
            <p:nvPr/>
          </p:nvGrpSpPr>
          <p:grpSpPr bwMode="auto">
            <a:xfrm rot="203311">
              <a:off x="2767" y="1443"/>
              <a:ext cx="544" cy="365"/>
              <a:chOff x="1888" y="3216"/>
              <a:chExt cx="848" cy="768"/>
            </a:xfrm>
          </p:grpSpPr>
          <p:grpSp>
            <p:nvGrpSpPr>
              <p:cNvPr id="18630" name="Group 33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33" name="Freeform 33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34" name="Freeform 34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35" name="Freeform 34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31" name="Line 34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32" name="Line 34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623" name="Group 344"/>
            <p:cNvGrpSpPr>
              <a:grpSpLocks/>
            </p:cNvGrpSpPr>
            <p:nvPr/>
          </p:nvGrpSpPr>
          <p:grpSpPr bwMode="auto">
            <a:xfrm rot="203311">
              <a:off x="3048" y="1553"/>
              <a:ext cx="545" cy="366"/>
              <a:chOff x="1888" y="3216"/>
              <a:chExt cx="848" cy="768"/>
            </a:xfrm>
          </p:grpSpPr>
          <p:grpSp>
            <p:nvGrpSpPr>
              <p:cNvPr id="18624" name="Group 34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27" name="Freeform 34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28" name="Freeform 34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29" name="Freeform 34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25" name="Line 34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26" name="Line 35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28" name="Group 351"/>
          <p:cNvGrpSpPr>
            <a:grpSpLocks/>
          </p:cNvGrpSpPr>
          <p:nvPr/>
        </p:nvGrpSpPr>
        <p:grpSpPr bwMode="auto">
          <a:xfrm>
            <a:off x="1911350" y="3201988"/>
            <a:ext cx="2135188" cy="1266825"/>
            <a:chOff x="1443" y="1386"/>
            <a:chExt cx="1345" cy="798"/>
          </a:xfrm>
        </p:grpSpPr>
        <p:grpSp>
          <p:nvGrpSpPr>
            <p:cNvPr id="18576" name="Group 352"/>
            <p:cNvGrpSpPr>
              <a:grpSpLocks/>
            </p:cNvGrpSpPr>
            <p:nvPr/>
          </p:nvGrpSpPr>
          <p:grpSpPr bwMode="auto">
            <a:xfrm rot="203311">
              <a:off x="1964" y="1386"/>
              <a:ext cx="544" cy="365"/>
              <a:chOff x="1888" y="3216"/>
              <a:chExt cx="848" cy="768"/>
            </a:xfrm>
          </p:grpSpPr>
          <p:grpSp>
            <p:nvGrpSpPr>
              <p:cNvPr id="18612" name="Group 35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15" name="Freeform 35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16" name="Freeform 35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17" name="Freeform 35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13" name="Line 35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14" name="Line 35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577" name="Group 359"/>
            <p:cNvGrpSpPr>
              <a:grpSpLocks/>
            </p:cNvGrpSpPr>
            <p:nvPr/>
          </p:nvGrpSpPr>
          <p:grpSpPr bwMode="auto">
            <a:xfrm rot="203311">
              <a:off x="1706" y="1547"/>
              <a:ext cx="544" cy="366"/>
              <a:chOff x="1888" y="3216"/>
              <a:chExt cx="848" cy="768"/>
            </a:xfrm>
          </p:grpSpPr>
          <p:grpSp>
            <p:nvGrpSpPr>
              <p:cNvPr id="18606" name="Group 36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09" name="Freeform 36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10" name="Freeform 36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11" name="Freeform 36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07" name="Line 36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08" name="Line 36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578" name="Group 366"/>
            <p:cNvGrpSpPr>
              <a:grpSpLocks/>
            </p:cNvGrpSpPr>
            <p:nvPr/>
          </p:nvGrpSpPr>
          <p:grpSpPr bwMode="auto">
            <a:xfrm rot="203311">
              <a:off x="1443" y="1709"/>
              <a:ext cx="544" cy="365"/>
              <a:chOff x="1888" y="3216"/>
              <a:chExt cx="848" cy="768"/>
            </a:xfrm>
          </p:grpSpPr>
          <p:grpSp>
            <p:nvGrpSpPr>
              <p:cNvPr id="18600" name="Group 36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603" name="Freeform 36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04" name="Freeform 36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605" name="Freeform 37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601" name="Line 37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602" name="Line 37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579" name="Group 373"/>
            <p:cNvGrpSpPr>
              <a:grpSpLocks/>
            </p:cNvGrpSpPr>
            <p:nvPr/>
          </p:nvGrpSpPr>
          <p:grpSpPr bwMode="auto">
            <a:xfrm rot="203311">
              <a:off x="2244" y="1496"/>
              <a:ext cx="544" cy="365"/>
              <a:chOff x="1888" y="3216"/>
              <a:chExt cx="848" cy="768"/>
            </a:xfrm>
          </p:grpSpPr>
          <p:grpSp>
            <p:nvGrpSpPr>
              <p:cNvPr id="18594" name="Group 37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97" name="Freeform 37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98" name="Freeform 37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99" name="Freeform 37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95" name="Line 37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96" name="Line 37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580" name="Group 380"/>
            <p:cNvGrpSpPr>
              <a:grpSpLocks/>
            </p:cNvGrpSpPr>
            <p:nvPr/>
          </p:nvGrpSpPr>
          <p:grpSpPr bwMode="auto">
            <a:xfrm rot="203311">
              <a:off x="1986" y="1657"/>
              <a:ext cx="545" cy="366"/>
              <a:chOff x="1888" y="3216"/>
              <a:chExt cx="848" cy="768"/>
            </a:xfrm>
          </p:grpSpPr>
          <p:grpSp>
            <p:nvGrpSpPr>
              <p:cNvPr id="18588" name="Group 38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91" name="Freeform 38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92" name="Freeform 38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93" name="Freeform 38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89" name="Line 38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90" name="Line 38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581" name="Group 387"/>
            <p:cNvGrpSpPr>
              <a:grpSpLocks/>
            </p:cNvGrpSpPr>
            <p:nvPr/>
          </p:nvGrpSpPr>
          <p:grpSpPr bwMode="auto">
            <a:xfrm rot="203311">
              <a:off x="1723" y="1819"/>
              <a:ext cx="546" cy="365"/>
              <a:chOff x="1888" y="3216"/>
              <a:chExt cx="848" cy="768"/>
            </a:xfrm>
          </p:grpSpPr>
          <p:grpSp>
            <p:nvGrpSpPr>
              <p:cNvPr id="18582" name="Group 38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85" name="Freeform 38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86" name="Freeform 39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87" name="Freeform 39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83" name="Line 39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84" name="Line 39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18443" name="Group 394"/>
          <p:cNvGrpSpPr>
            <a:grpSpLocks/>
          </p:cNvGrpSpPr>
          <p:nvPr/>
        </p:nvGrpSpPr>
        <p:grpSpPr bwMode="auto">
          <a:xfrm>
            <a:off x="1133475" y="5362575"/>
            <a:ext cx="2136775" cy="1266825"/>
            <a:chOff x="1984" y="1605"/>
            <a:chExt cx="1346" cy="798"/>
          </a:xfrm>
        </p:grpSpPr>
        <p:grpSp>
          <p:nvGrpSpPr>
            <p:cNvPr id="18534" name="Group 395"/>
            <p:cNvGrpSpPr>
              <a:grpSpLocks/>
            </p:cNvGrpSpPr>
            <p:nvPr/>
          </p:nvGrpSpPr>
          <p:grpSpPr bwMode="auto">
            <a:xfrm rot="203311">
              <a:off x="2505" y="1605"/>
              <a:ext cx="544" cy="365"/>
              <a:chOff x="1888" y="3216"/>
              <a:chExt cx="848" cy="768"/>
            </a:xfrm>
          </p:grpSpPr>
          <p:grpSp>
            <p:nvGrpSpPr>
              <p:cNvPr id="18570" name="Group 39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73" name="Freeform 39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74" name="Freeform 39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75" name="Freeform 39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71" name="Line 40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72" name="Line 40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535" name="Group 402"/>
            <p:cNvGrpSpPr>
              <a:grpSpLocks/>
            </p:cNvGrpSpPr>
            <p:nvPr/>
          </p:nvGrpSpPr>
          <p:grpSpPr bwMode="auto">
            <a:xfrm rot="203311">
              <a:off x="2247" y="1766"/>
              <a:ext cx="544" cy="366"/>
              <a:chOff x="1888" y="3216"/>
              <a:chExt cx="848" cy="768"/>
            </a:xfrm>
          </p:grpSpPr>
          <p:grpSp>
            <p:nvGrpSpPr>
              <p:cNvPr id="18564" name="Group 40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67" name="Freeform 40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68" name="Freeform 40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69" name="Freeform 40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65" name="Line 40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66" name="Line 40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536" name="Group 409"/>
            <p:cNvGrpSpPr>
              <a:grpSpLocks/>
            </p:cNvGrpSpPr>
            <p:nvPr/>
          </p:nvGrpSpPr>
          <p:grpSpPr bwMode="auto">
            <a:xfrm rot="203311">
              <a:off x="1984" y="1928"/>
              <a:ext cx="544" cy="365"/>
              <a:chOff x="1888" y="3216"/>
              <a:chExt cx="848" cy="768"/>
            </a:xfrm>
          </p:grpSpPr>
          <p:grpSp>
            <p:nvGrpSpPr>
              <p:cNvPr id="18558" name="Group 41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61" name="Freeform 41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62" name="Freeform 41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63" name="Freeform 41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59" name="Line 41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60" name="Line 41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537" name="Group 416"/>
            <p:cNvGrpSpPr>
              <a:grpSpLocks/>
            </p:cNvGrpSpPr>
            <p:nvPr/>
          </p:nvGrpSpPr>
          <p:grpSpPr bwMode="auto">
            <a:xfrm rot="203311">
              <a:off x="2785" y="1715"/>
              <a:ext cx="545" cy="365"/>
              <a:chOff x="1888" y="3216"/>
              <a:chExt cx="848" cy="768"/>
            </a:xfrm>
          </p:grpSpPr>
          <p:grpSp>
            <p:nvGrpSpPr>
              <p:cNvPr id="18552" name="Group 41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55" name="Freeform 41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56" name="Freeform 41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57" name="Freeform 42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53" name="Line 42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54" name="Line 42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538" name="Group 423"/>
            <p:cNvGrpSpPr>
              <a:grpSpLocks/>
            </p:cNvGrpSpPr>
            <p:nvPr/>
          </p:nvGrpSpPr>
          <p:grpSpPr bwMode="auto">
            <a:xfrm rot="203311">
              <a:off x="2527" y="1877"/>
              <a:ext cx="545" cy="365"/>
              <a:chOff x="1888" y="3216"/>
              <a:chExt cx="848" cy="768"/>
            </a:xfrm>
          </p:grpSpPr>
          <p:grpSp>
            <p:nvGrpSpPr>
              <p:cNvPr id="18546" name="Group 42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49" name="Freeform 42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50" name="Freeform 42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51" name="Freeform 42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47" name="Line 42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48" name="Line 42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539" name="Group 430"/>
            <p:cNvGrpSpPr>
              <a:grpSpLocks/>
            </p:cNvGrpSpPr>
            <p:nvPr/>
          </p:nvGrpSpPr>
          <p:grpSpPr bwMode="auto">
            <a:xfrm rot="203311">
              <a:off x="2264" y="2038"/>
              <a:ext cx="545" cy="365"/>
              <a:chOff x="1888" y="3216"/>
              <a:chExt cx="848" cy="768"/>
            </a:xfrm>
          </p:grpSpPr>
          <p:grpSp>
            <p:nvGrpSpPr>
              <p:cNvPr id="18540" name="Group 43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43" name="Freeform 43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44" name="Freeform 43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45" name="Freeform 43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41" name="Line 43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42" name="Line 43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18456" name="Group 437"/>
          <p:cNvGrpSpPr>
            <a:grpSpLocks/>
          </p:cNvGrpSpPr>
          <p:nvPr/>
        </p:nvGrpSpPr>
        <p:grpSpPr bwMode="auto">
          <a:xfrm>
            <a:off x="3725863" y="2003425"/>
            <a:ext cx="2136775" cy="1268413"/>
            <a:chOff x="664" y="1870"/>
            <a:chExt cx="1346" cy="799"/>
          </a:xfrm>
        </p:grpSpPr>
        <p:grpSp>
          <p:nvGrpSpPr>
            <p:cNvPr id="18492" name="Group 438"/>
            <p:cNvGrpSpPr>
              <a:grpSpLocks/>
            </p:cNvGrpSpPr>
            <p:nvPr/>
          </p:nvGrpSpPr>
          <p:grpSpPr bwMode="auto">
            <a:xfrm rot="203311">
              <a:off x="1185" y="1870"/>
              <a:ext cx="544" cy="366"/>
              <a:chOff x="1888" y="3216"/>
              <a:chExt cx="848" cy="768"/>
            </a:xfrm>
          </p:grpSpPr>
          <p:grpSp>
            <p:nvGrpSpPr>
              <p:cNvPr id="18528" name="Group 43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31" name="Freeform 44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32" name="Freeform 44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33" name="Freeform 44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29" name="Line 44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30" name="Line 44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493" name="Group 445"/>
            <p:cNvGrpSpPr>
              <a:grpSpLocks/>
            </p:cNvGrpSpPr>
            <p:nvPr/>
          </p:nvGrpSpPr>
          <p:grpSpPr bwMode="auto">
            <a:xfrm rot="203311">
              <a:off x="1466" y="1981"/>
              <a:ext cx="544" cy="365"/>
              <a:chOff x="1888" y="3216"/>
              <a:chExt cx="848" cy="768"/>
            </a:xfrm>
          </p:grpSpPr>
          <p:grpSp>
            <p:nvGrpSpPr>
              <p:cNvPr id="18522" name="Group 44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25" name="Freeform 44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26" name="Freeform 44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27" name="Freeform 44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23" name="Line 45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24" name="Line 45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494" name="Group 452"/>
            <p:cNvGrpSpPr>
              <a:grpSpLocks/>
            </p:cNvGrpSpPr>
            <p:nvPr/>
          </p:nvGrpSpPr>
          <p:grpSpPr bwMode="auto">
            <a:xfrm rot="203311">
              <a:off x="927" y="2032"/>
              <a:ext cx="545" cy="366"/>
              <a:chOff x="1888" y="3216"/>
              <a:chExt cx="848" cy="768"/>
            </a:xfrm>
          </p:grpSpPr>
          <p:grpSp>
            <p:nvGrpSpPr>
              <p:cNvPr id="18516" name="Group 45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19" name="Freeform 45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20" name="Freeform 45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21" name="Freeform 45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17" name="Line 45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18" name="Line 45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495" name="Group 459"/>
            <p:cNvGrpSpPr>
              <a:grpSpLocks/>
            </p:cNvGrpSpPr>
            <p:nvPr/>
          </p:nvGrpSpPr>
          <p:grpSpPr bwMode="auto">
            <a:xfrm rot="203311">
              <a:off x="664" y="2194"/>
              <a:ext cx="545" cy="365"/>
              <a:chOff x="1888" y="3216"/>
              <a:chExt cx="848" cy="768"/>
            </a:xfrm>
          </p:grpSpPr>
          <p:grpSp>
            <p:nvGrpSpPr>
              <p:cNvPr id="18510" name="Group 46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13" name="Freeform 46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14" name="Freeform 46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15" name="Freeform 46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11" name="Line 46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12" name="Line 46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496" name="Group 466"/>
            <p:cNvGrpSpPr>
              <a:grpSpLocks/>
            </p:cNvGrpSpPr>
            <p:nvPr/>
          </p:nvGrpSpPr>
          <p:grpSpPr bwMode="auto">
            <a:xfrm rot="203311">
              <a:off x="1208" y="2142"/>
              <a:ext cx="544" cy="366"/>
              <a:chOff x="1888" y="3216"/>
              <a:chExt cx="848" cy="768"/>
            </a:xfrm>
          </p:grpSpPr>
          <p:grpSp>
            <p:nvGrpSpPr>
              <p:cNvPr id="18504" name="Group 46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07" name="Freeform 46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08" name="Freeform 46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09" name="Freeform 47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505" name="Line 47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06" name="Line 47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497" name="Group 473"/>
            <p:cNvGrpSpPr>
              <a:grpSpLocks/>
            </p:cNvGrpSpPr>
            <p:nvPr/>
          </p:nvGrpSpPr>
          <p:grpSpPr bwMode="auto">
            <a:xfrm rot="203311">
              <a:off x="945" y="2303"/>
              <a:ext cx="544" cy="366"/>
              <a:chOff x="1888" y="3216"/>
              <a:chExt cx="848" cy="768"/>
            </a:xfrm>
          </p:grpSpPr>
          <p:grpSp>
            <p:nvGrpSpPr>
              <p:cNvPr id="18498" name="Group 47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501" name="Freeform 47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02" name="Freeform 47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503" name="Freeform 47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499" name="Line 47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500" name="Line 47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529965" name="Group 480"/>
          <p:cNvGrpSpPr>
            <a:grpSpLocks/>
          </p:cNvGrpSpPr>
          <p:nvPr/>
        </p:nvGrpSpPr>
        <p:grpSpPr bwMode="auto">
          <a:xfrm>
            <a:off x="4975225" y="2832100"/>
            <a:ext cx="2135188" cy="1268413"/>
            <a:chOff x="1206" y="2089"/>
            <a:chExt cx="1345" cy="799"/>
          </a:xfrm>
        </p:grpSpPr>
        <p:grpSp>
          <p:nvGrpSpPr>
            <p:cNvPr id="18450" name="Group 481"/>
            <p:cNvGrpSpPr>
              <a:grpSpLocks/>
            </p:cNvGrpSpPr>
            <p:nvPr/>
          </p:nvGrpSpPr>
          <p:grpSpPr bwMode="auto">
            <a:xfrm rot="203311">
              <a:off x="1726" y="2089"/>
              <a:ext cx="545" cy="366"/>
              <a:chOff x="1888" y="3216"/>
              <a:chExt cx="848" cy="768"/>
            </a:xfrm>
          </p:grpSpPr>
          <p:grpSp>
            <p:nvGrpSpPr>
              <p:cNvPr id="18486" name="Group 48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489" name="Freeform 48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90" name="Freeform 48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91" name="Freeform 48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487" name="Line 48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488" name="Line 48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451" name="Group 488"/>
            <p:cNvGrpSpPr>
              <a:grpSpLocks/>
            </p:cNvGrpSpPr>
            <p:nvPr/>
          </p:nvGrpSpPr>
          <p:grpSpPr bwMode="auto">
            <a:xfrm rot="203311">
              <a:off x="2007" y="2200"/>
              <a:ext cx="544" cy="366"/>
              <a:chOff x="1888" y="3216"/>
              <a:chExt cx="848" cy="768"/>
            </a:xfrm>
          </p:grpSpPr>
          <p:grpSp>
            <p:nvGrpSpPr>
              <p:cNvPr id="18480" name="Group 48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483" name="Freeform 49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84" name="Freeform 49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85" name="Freeform 49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481" name="Line 49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482" name="Line 49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452" name="Group 495"/>
            <p:cNvGrpSpPr>
              <a:grpSpLocks/>
            </p:cNvGrpSpPr>
            <p:nvPr/>
          </p:nvGrpSpPr>
          <p:grpSpPr bwMode="auto">
            <a:xfrm rot="203311">
              <a:off x="1468" y="2252"/>
              <a:ext cx="545" cy="365"/>
              <a:chOff x="1888" y="3216"/>
              <a:chExt cx="848" cy="768"/>
            </a:xfrm>
          </p:grpSpPr>
          <p:grpSp>
            <p:nvGrpSpPr>
              <p:cNvPr id="18474" name="Group 49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477" name="Freeform 49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78" name="Freeform 49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79" name="Freeform 49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475" name="Line 50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476" name="Line 50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453" name="Group 502"/>
            <p:cNvGrpSpPr>
              <a:grpSpLocks/>
            </p:cNvGrpSpPr>
            <p:nvPr/>
          </p:nvGrpSpPr>
          <p:grpSpPr bwMode="auto">
            <a:xfrm rot="203311">
              <a:off x="1206" y="2413"/>
              <a:ext cx="544" cy="365"/>
              <a:chOff x="1888" y="3216"/>
              <a:chExt cx="848" cy="768"/>
            </a:xfrm>
          </p:grpSpPr>
          <p:grpSp>
            <p:nvGrpSpPr>
              <p:cNvPr id="18468" name="Group 50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471" name="Freeform 50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72" name="Freeform 50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73" name="Freeform 50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469" name="Line 50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470" name="Line 50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454" name="Group 509"/>
            <p:cNvGrpSpPr>
              <a:grpSpLocks/>
            </p:cNvGrpSpPr>
            <p:nvPr/>
          </p:nvGrpSpPr>
          <p:grpSpPr bwMode="auto">
            <a:xfrm rot="203311">
              <a:off x="1749" y="2362"/>
              <a:ext cx="545" cy="365"/>
              <a:chOff x="1888" y="3216"/>
              <a:chExt cx="848" cy="768"/>
            </a:xfrm>
          </p:grpSpPr>
          <p:grpSp>
            <p:nvGrpSpPr>
              <p:cNvPr id="18462" name="Group 51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465" name="Freeform 51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66" name="Freeform 51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67" name="Freeform 51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463" name="Line 51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464" name="Line 51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8455" name="Group 516"/>
            <p:cNvGrpSpPr>
              <a:grpSpLocks/>
            </p:cNvGrpSpPr>
            <p:nvPr/>
          </p:nvGrpSpPr>
          <p:grpSpPr bwMode="auto">
            <a:xfrm rot="203311">
              <a:off x="1486" y="2523"/>
              <a:ext cx="544" cy="365"/>
              <a:chOff x="1888" y="3216"/>
              <a:chExt cx="848" cy="768"/>
            </a:xfrm>
          </p:grpSpPr>
          <p:grpSp>
            <p:nvGrpSpPr>
              <p:cNvPr id="3" name="Group 51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8459" name="Freeform 51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60" name="Freeform 51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8461" name="Freeform 52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8457" name="Line 52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458" name="Line 52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sp>
        <p:nvSpPr>
          <p:cNvPr id="529955" name="Text Box 547"/>
          <p:cNvSpPr txBox="1">
            <a:spLocks noChangeArrowheads="1"/>
          </p:cNvSpPr>
          <p:nvPr/>
        </p:nvSpPr>
        <p:spPr bwMode="auto">
          <a:xfrm>
            <a:off x="341313" y="312738"/>
            <a:ext cx="5405437" cy="1570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Розділіть</a:t>
            </a: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порівну</a:t>
            </a: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6 плиток шоколаду</a:t>
            </a:r>
          </a:p>
          <a:p>
            <a:pPr algn="ctr">
              <a:defRPr/>
            </a:pP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між</a:t>
            </a: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трьома</a:t>
            </a: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дітьми</a:t>
            </a:r>
            <a:endParaRPr lang="ru-RU" sz="32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9956" name="Text Box 548"/>
          <p:cNvSpPr txBox="1">
            <a:spLocks noChangeArrowheads="1"/>
          </p:cNvSpPr>
          <p:nvPr/>
        </p:nvSpPr>
        <p:spPr bwMode="auto">
          <a:xfrm>
            <a:off x="4727575" y="5018088"/>
            <a:ext cx="3114675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9600" b="1"/>
              <a:t>6:3=2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2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2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2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45 -0.01919 L 0.09167 0.1412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529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00" y="800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955 0.01687 L 0.2118 0.0189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00" y="10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56 -2.71676E-6 L 0.41494 -0.1611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00" y="-810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243 -0.00624 L 0.4559 -0.6684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00" y="-3310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08092E-6 L 0.30208 -0.0143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0" y="-70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34 0.05272 L 0.57534 -0.5375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00" y="-2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2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2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2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2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955" grpId="0"/>
      <p:bldP spid="52995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Line 2"/>
          <p:cNvSpPr>
            <a:spLocks noChangeShapeType="1"/>
          </p:cNvSpPr>
          <p:nvPr/>
        </p:nvSpPr>
        <p:spPr bwMode="auto">
          <a:xfrm>
            <a:off x="2297113" y="2943225"/>
            <a:ext cx="1728787" cy="706438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9462" name="Line 3"/>
          <p:cNvSpPr>
            <a:spLocks noChangeShapeType="1"/>
          </p:cNvSpPr>
          <p:nvPr/>
        </p:nvSpPr>
        <p:spPr bwMode="auto">
          <a:xfrm>
            <a:off x="3540125" y="2205038"/>
            <a:ext cx="1782763" cy="706437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531460" name="Object 4"/>
          <p:cNvGraphicFramePr>
            <a:graphicFrameLocks noChangeAspect="1"/>
          </p:cNvGraphicFramePr>
          <p:nvPr/>
        </p:nvGraphicFramePr>
        <p:xfrm>
          <a:off x="8637588" y="3813175"/>
          <a:ext cx="34925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Формула" r:id="rId4" imgW="88560" imgH="164880" progId="Equation.3">
                  <p:embed/>
                </p:oleObj>
              </mc:Choice>
              <mc:Fallback>
                <p:oleObj name="Формула" r:id="rId4" imgW="88560" imgH="164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7588" y="3813175"/>
                        <a:ext cx="349250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1461" name="Object 5"/>
          <p:cNvGraphicFramePr>
            <a:graphicFrameLocks noChangeAspect="1"/>
          </p:cNvGraphicFramePr>
          <p:nvPr/>
        </p:nvGraphicFramePr>
        <p:xfrm>
          <a:off x="8477250" y="673100"/>
          <a:ext cx="38258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Формула" r:id="rId6" imgW="88560" imgH="164880" progId="Equation.3">
                  <p:embed/>
                </p:oleObj>
              </mc:Choice>
              <mc:Fallback>
                <p:oleObj name="Формула" r:id="rId6" imgW="8856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0" y="673100"/>
                        <a:ext cx="38258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31462" name="Picture 6" descr="girl5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27950" y="3436938"/>
            <a:ext cx="954088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1463" name="Picture 7" descr="girl4b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21600" y="1797050"/>
            <a:ext cx="887413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1464" name="Picture 8" descr="girl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48550" y="185738"/>
            <a:ext cx="992188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31465" name="Object 9"/>
          <p:cNvGraphicFramePr>
            <a:graphicFrameLocks noChangeAspect="1"/>
          </p:cNvGraphicFramePr>
          <p:nvPr/>
        </p:nvGraphicFramePr>
        <p:xfrm>
          <a:off x="8634413" y="2114550"/>
          <a:ext cx="38576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Формула" r:id="rId9" imgW="88560" imgH="164880" progId="Equation.3">
                  <p:embed/>
                </p:oleObj>
              </mc:Choice>
              <mc:Fallback>
                <p:oleObj name="Формула" r:id="rId9" imgW="88560" imgH="1648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4413" y="2114550"/>
                        <a:ext cx="385762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4405313"/>
            <a:ext cx="2135188" cy="1268412"/>
            <a:chOff x="2226" y="901"/>
            <a:chExt cx="1345" cy="799"/>
          </a:xfrm>
        </p:grpSpPr>
        <p:grpSp>
          <p:nvGrpSpPr>
            <p:cNvPr id="19555" name="Group 11"/>
            <p:cNvGrpSpPr>
              <a:grpSpLocks/>
            </p:cNvGrpSpPr>
            <p:nvPr/>
          </p:nvGrpSpPr>
          <p:grpSpPr bwMode="auto">
            <a:xfrm rot="203311">
              <a:off x="2747" y="901"/>
              <a:ext cx="544" cy="365"/>
              <a:chOff x="1888" y="3216"/>
              <a:chExt cx="848" cy="768"/>
            </a:xfrm>
          </p:grpSpPr>
          <p:grpSp>
            <p:nvGrpSpPr>
              <p:cNvPr id="19591" name="Group 1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94" name="Freeform 1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95" name="Freeform 1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96" name="Freeform 1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92" name="Line 1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93" name="Line 1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556" name="Group 18"/>
            <p:cNvGrpSpPr>
              <a:grpSpLocks/>
            </p:cNvGrpSpPr>
            <p:nvPr/>
          </p:nvGrpSpPr>
          <p:grpSpPr bwMode="auto">
            <a:xfrm rot="203311">
              <a:off x="2478" y="1066"/>
              <a:ext cx="545" cy="365"/>
              <a:chOff x="1888" y="3216"/>
              <a:chExt cx="848" cy="768"/>
            </a:xfrm>
          </p:grpSpPr>
          <p:grpSp>
            <p:nvGrpSpPr>
              <p:cNvPr id="19585" name="Group 1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88" name="Freeform 2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89" name="Freeform 2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90" name="Freeform 2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86" name="Line 2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87" name="Line 2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557" name="Group 25"/>
            <p:cNvGrpSpPr>
              <a:grpSpLocks/>
            </p:cNvGrpSpPr>
            <p:nvPr/>
          </p:nvGrpSpPr>
          <p:grpSpPr bwMode="auto">
            <a:xfrm rot="203311">
              <a:off x="3027" y="1011"/>
              <a:ext cx="544" cy="365"/>
              <a:chOff x="1888" y="3216"/>
              <a:chExt cx="848" cy="768"/>
            </a:xfrm>
          </p:grpSpPr>
          <p:grpSp>
            <p:nvGrpSpPr>
              <p:cNvPr id="19579" name="Group 2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82" name="Freeform 2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83" name="Freeform 2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84" name="Freeform 2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80" name="Line 3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81" name="Line 3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558" name="Group 32"/>
            <p:cNvGrpSpPr>
              <a:grpSpLocks/>
            </p:cNvGrpSpPr>
            <p:nvPr/>
          </p:nvGrpSpPr>
          <p:grpSpPr bwMode="auto">
            <a:xfrm rot="203311">
              <a:off x="2759" y="1176"/>
              <a:ext cx="544" cy="365"/>
              <a:chOff x="1888" y="3216"/>
              <a:chExt cx="848" cy="768"/>
            </a:xfrm>
          </p:grpSpPr>
          <p:grpSp>
            <p:nvGrpSpPr>
              <p:cNvPr id="19573" name="Group 3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76" name="Freeform 3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77" name="Freeform 3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78" name="Freeform 3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74" name="Line 3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75" name="Line 3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559" name="Group 39"/>
            <p:cNvGrpSpPr>
              <a:grpSpLocks/>
            </p:cNvGrpSpPr>
            <p:nvPr/>
          </p:nvGrpSpPr>
          <p:grpSpPr bwMode="auto">
            <a:xfrm rot="203311">
              <a:off x="2226" y="1223"/>
              <a:ext cx="544" cy="366"/>
              <a:chOff x="1888" y="3216"/>
              <a:chExt cx="848" cy="768"/>
            </a:xfrm>
          </p:grpSpPr>
          <p:grpSp>
            <p:nvGrpSpPr>
              <p:cNvPr id="19567" name="Group 4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70" name="Freeform 4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71" name="Freeform 4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72" name="Freeform 4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68" name="Line 4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69" name="Line 4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560" name="Group 46"/>
            <p:cNvGrpSpPr>
              <a:grpSpLocks/>
            </p:cNvGrpSpPr>
            <p:nvPr/>
          </p:nvGrpSpPr>
          <p:grpSpPr bwMode="auto">
            <a:xfrm rot="203311">
              <a:off x="2507" y="1334"/>
              <a:ext cx="545" cy="366"/>
              <a:chOff x="1888" y="3216"/>
              <a:chExt cx="848" cy="768"/>
            </a:xfrm>
          </p:grpSpPr>
          <p:grpSp>
            <p:nvGrpSpPr>
              <p:cNvPr id="19561" name="Group 4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64" name="Freeform 4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65" name="Freeform 4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66" name="Freeform 5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62" name="Line 5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63" name="Line 5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15" name="Group 96"/>
          <p:cNvGrpSpPr>
            <a:grpSpLocks/>
          </p:cNvGrpSpPr>
          <p:nvPr/>
        </p:nvGrpSpPr>
        <p:grpSpPr bwMode="auto">
          <a:xfrm>
            <a:off x="1911350" y="3201988"/>
            <a:ext cx="2135188" cy="1266825"/>
            <a:chOff x="1443" y="1386"/>
            <a:chExt cx="1345" cy="798"/>
          </a:xfrm>
        </p:grpSpPr>
        <p:grpSp>
          <p:nvGrpSpPr>
            <p:cNvPr id="19513" name="Group 97"/>
            <p:cNvGrpSpPr>
              <a:grpSpLocks/>
            </p:cNvGrpSpPr>
            <p:nvPr/>
          </p:nvGrpSpPr>
          <p:grpSpPr bwMode="auto">
            <a:xfrm rot="203311">
              <a:off x="1964" y="1386"/>
              <a:ext cx="544" cy="365"/>
              <a:chOff x="1888" y="3216"/>
              <a:chExt cx="848" cy="768"/>
            </a:xfrm>
          </p:grpSpPr>
          <p:grpSp>
            <p:nvGrpSpPr>
              <p:cNvPr id="19549" name="Group 9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52" name="Freeform 9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53" name="Freeform 10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54" name="Freeform 10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50" name="Line 10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51" name="Line 10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514" name="Group 104"/>
            <p:cNvGrpSpPr>
              <a:grpSpLocks/>
            </p:cNvGrpSpPr>
            <p:nvPr/>
          </p:nvGrpSpPr>
          <p:grpSpPr bwMode="auto">
            <a:xfrm rot="203311">
              <a:off x="1706" y="1547"/>
              <a:ext cx="544" cy="366"/>
              <a:chOff x="1888" y="3216"/>
              <a:chExt cx="848" cy="768"/>
            </a:xfrm>
          </p:grpSpPr>
          <p:grpSp>
            <p:nvGrpSpPr>
              <p:cNvPr id="19543" name="Group 10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46" name="Freeform 10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47" name="Freeform 10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48" name="Freeform 10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44" name="Line 10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45" name="Line 11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515" name="Group 111"/>
            <p:cNvGrpSpPr>
              <a:grpSpLocks/>
            </p:cNvGrpSpPr>
            <p:nvPr/>
          </p:nvGrpSpPr>
          <p:grpSpPr bwMode="auto">
            <a:xfrm rot="203311">
              <a:off x="1443" y="1709"/>
              <a:ext cx="544" cy="365"/>
              <a:chOff x="1888" y="3216"/>
              <a:chExt cx="848" cy="768"/>
            </a:xfrm>
          </p:grpSpPr>
          <p:grpSp>
            <p:nvGrpSpPr>
              <p:cNvPr id="19537" name="Group 11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40" name="Freeform 11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41" name="Freeform 11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42" name="Freeform 11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38" name="Line 11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39" name="Line 11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516" name="Group 118"/>
            <p:cNvGrpSpPr>
              <a:grpSpLocks/>
            </p:cNvGrpSpPr>
            <p:nvPr/>
          </p:nvGrpSpPr>
          <p:grpSpPr bwMode="auto">
            <a:xfrm rot="203311">
              <a:off x="2244" y="1496"/>
              <a:ext cx="544" cy="365"/>
              <a:chOff x="1888" y="3216"/>
              <a:chExt cx="848" cy="768"/>
            </a:xfrm>
          </p:grpSpPr>
          <p:grpSp>
            <p:nvGrpSpPr>
              <p:cNvPr id="19531" name="Group 11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34" name="Freeform 12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35" name="Freeform 12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36" name="Freeform 12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32" name="Line 12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33" name="Line 12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517" name="Group 125"/>
            <p:cNvGrpSpPr>
              <a:grpSpLocks/>
            </p:cNvGrpSpPr>
            <p:nvPr/>
          </p:nvGrpSpPr>
          <p:grpSpPr bwMode="auto">
            <a:xfrm rot="203311">
              <a:off x="1986" y="1657"/>
              <a:ext cx="545" cy="366"/>
              <a:chOff x="1888" y="3216"/>
              <a:chExt cx="848" cy="768"/>
            </a:xfrm>
          </p:grpSpPr>
          <p:grpSp>
            <p:nvGrpSpPr>
              <p:cNvPr id="19525" name="Group 12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28" name="Freeform 12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29" name="Freeform 12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30" name="Freeform 12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26" name="Line 13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27" name="Line 13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518" name="Group 132"/>
            <p:cNvGrpSpPr>
              <a:grpSpLocks/>
            </p:cNvGrpSpPr>
            <p:nvPr/>
          </p:nvGrpSpPr>
          <p:grpSpPr bwMode="auto">
            <a:xfrm rot="203311">
              <a:off x="1723" y="1819"/>
              <a:ext cx="546" cy="365"/>
              <a:chOff x="1888" y="3216"/>
              <a:chExt cx="848" cy="768"/>
            </a:xfrm>
          </p:grpSpPr>
          <p:grpSp>
            <p:nvGrpSpPr>
              <p:cNvPr id="19519" name="Group 13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22" name="Freeform 13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23" name="Freeform 13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24" name="Freeform 13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20" name="Line 13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21" name="Line 13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28" name="Group 182"/>
          <p:cNvGrpSpPr>
            <a:grpSpLocks/>
          </p:cNvGrpSpPr>
          <p:nvPr/>
        </p:nvGrpSpPr>
        <p:grpSpPr bwMode="auto">
          <a:xfrm>
            <a:off x="3725863" y="2003425"/>
            <a:ext cx="2136775" cy="1268413"/>
            <a:chOff x="664" y="1870"/>
            <a:chExt cx="1346" cy="799"/>
          </a:xfrm>
        </p:grpSpPr>
        <p:grpSp>
          <p:nvGrpSpPr>
            <p:cNvPr id="19471" name="Group 183"/>
            <p:cNvGrpSpPr>
              <a:grpSpLocks/>
            </p:cNvGrpSpPr>
            <p:nvPr/>
          </p:nvGrpSpPr>
          <p:grpSpPr bwMode="auto">
            <a:xfrm rot="203311">
              <a:off x="1185" y="1870"/>
              <a:ext cx="544" cy="366"/>
              <a:chOff x="1888" y="3216"/>
              <a:chExt cx="848" cy="768"/>
            </a:xfrm>
          </p:grpSpPr>
          <p:grpSp>
            <p:nvGrpSpPr>
              <p:cNvPr id="19507" name="Group 18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10" name="Freeform 18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11" name="Freeform 18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12" name="Freeform 18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08" name="Line 18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09" name="Line 18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472" name="Group 190"/>
            <p:cNvGrpSpPr>
              <a:grpSpLocks/>
            </p:cNvGrpSpPr>
            <p:nvPr/>
          </p:nvGrpSpPr>
          <p:grpSpPr bwMode="auto">
            <a:xfrm rot="203311">
              <a:off x="1466" y="1981"/>
              <a:ext cx="544" cy="365"/>
              <a:chOff x="1888" y="3216"/>
              <a:chExt cx="848" cy="768"/>
            </a:xfrm>
          </p:grpSpPr>
          <p:grpSp>
            <p:nvGrpSpPr>
              <p:cNvPr id="19501" name="Group 19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504" name="Freeform 19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05" name="Freeform 19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06" name="Freeform 19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502" name="Line 19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503" name="Line 19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473" name="Group 197"/>
            <p:cNvGrpSpPr>
              <a:grpSpLocks/>
            </p:cNvGrpSpPr>
            <p:nvPr/>
          </p:nvGrpSpPr>
          <p:grpSpPr bwMode="auto">
            <a:xfrm rot="203311">
              <a:off x="927" y="2032"/>
              <a:ext cx="545" cy="366"/>
              <a:chOff x="1888" y="3216"/>
              <a:chExt cx="848" cy="768"/>
            </a:xfrm>
          </p:grpSpPr>
          <p:grpSp>
            <p:nvGrpSpPr>
              <p:cNvPr id="19495" name="Group 19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498" name="Freeform 19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499" name="Freeform 20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500" name="Freeform 20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496" name="Line 20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497" name="Line 20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474" name="Group 204"/>
            <p:cNvGrpSpPr>
              <a:grpSpLocks/>
            </p:cNvGrpSpPr>
            <p:nvPr/>
          </p:nvGrpSpPr>
          <p:grpSpPr bwMode="auto">
            <a:xfrm rot="203311">
              <a:off x="664" y="2194"/>
              <a:ext cx="545" cy="365"/>
              <a:chOff x="1888" y="3216"/>
              <a:chExt cx="848" cy="768"/>
            </a:xfrm>
          </p:grpSpPr>
          <p:grpSp>
            <p:nvGrpSpPr>
              <p:cNvPr id="19489" name="Group 20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492" name="Freeform 20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493" name="Freeform 20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494" name="Freeform 20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490" name="Line 20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491" name="Line 21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475" name="Group 211"/>
            <p:cNvGrpSpPr>
              <a:grpSpLocks/>
            </p:cNvGrpSpPr>
            <p:nvPr/>
          </p:nvGrpSpPr>
          <p:grpSpPr bwMode="auto">
            <a:xfrm rot="203311">
              <a:off x="1208" y="2142"/>
              <a:ext cx="544" cy="366"/>
              <a:chOff x="1888" y="3216"/>
              <a:chExt cx="848" cy="768"/>
            </a:xfrm>
          </p:grpSpPr>
          <p:grpSp>
            <p:nvGrpSpPr>
              <p:cNvPr id="19483" name="Group 21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486" name="Freeform 21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487" name="Freeform 21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488" name="Freeform 21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484" name="Line 21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485" name="Line 21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19476" name="Group 218"/>
            <p:cNvGrpSpPr>
              <a:grpSpLocks/>
            </p:cNvGrpSpPr>
            <p:nvPr/>
          </p:nvGrpSpPr>
          <p:grpSpPr bwMode="auto">
            <a:xfrm rot="203311">
              <a:off x="945" y="2303"/>
              <a:ext cx="544" cy="366"/>
              <a:chOff x="1888" y="3216"/>
              <a:chExt cx="848" cy="768"/>
            </a:xfrm>
          </p:grpSpPr>
          <p:grpSp>
            <p:nvGrpSpPr>
              <p:cNvPr id="19477" name="Group 21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19480" name="Freeform 22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481" name="Freeform 22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9482" name="Freeform 22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19478" name="Line 22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479" name="Line 22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sp>
        <p:nvSpPr>
          <p:cNvPr id="531731" name="Text Box 275"/>
          <p:cNvSpPr txBox="1">
            <a:spLocks noChangeArrowheads="1"/>
          </p:cNvSpPr>
          <p:nvPr/>
        </p:nvSpPr>
        <p:spPr bwMode="auto">
          <a:xfrm>
            <a:off x="341313" y="312738"/>
            <a:ext cx="5405437" cy="1570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Розділіть</a:t>
            </a: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порівну</a:t>
            </a: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ru-RU" sz="32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плитки шоколаду</a:t>
            </a:r>
          </a:p>
          <a:p>
            <a:pPr algn="ctr">
              <a:defRPr/>
            </a:pPr>
            <a:r>
              <a:rPr lang="ru-RU" sz="32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між</a:t>
            </a:r>
            <a:r>
              <a:rPr lang="ru-RU" sz="32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трьома</a:t>
            </a:r>
            <a:r>
              <a:rPr lang="ru-RU" sz="32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дітьми</a:t>
            </a:r>
            <a:endParaRPr lang="ru-RU" sz="32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1732" name="Text Box 276"/>
          <p:cNvSpPr txBox="1">
            <a:spLocks noChangeArrowheads="1"/>
          </p:cNvSpPr>
          <p:nvPr/>
        </p:nvSpPr>
        <p:spPr bwMode="auto">
          <a:xfrm>
            <a:off x="4727575" y="5018088"/>
            <a:ext cx="3114675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9600" b="1"/>
              <a:t>3:3=1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1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3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3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01 -0.00625 L 0.19444 -0.160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00" y="-770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56 -2.71676E-6 L 0.41494 -0.1611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00" y="-810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90751E-6 L 0.61024 -0.0700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00" y="-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3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3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3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3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731" grpId="0"/>
      <p:bldP spid="5317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9" name="Line 2"/>
          <p:cNvSpPr>
            <a:spLocks noChangeShapeType="1"/>
          </p:cNvSpPr>
          <p:nvPr/>
        </p:nvSpPr>
        <p:spPr bwMode="auto">
          <a:xfrm>
            <a:off x="2297113" y="2943225"/>
            <a:ext cx="1728787" cy="706438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0490" name="Line 3"/>
          <p:cNvSpPr>
            <a:spLocks noChangeShapeType="1"/>
          </p:cNvSpPr>
          <p:nvPr/>
        </p:nvSpPr>
        <p:spPr bwMode="auto">
          <a:xfrm>
            <a:off x="3540125" y="2205038"/>
            <a:ext cx="1782763" cy="706437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527364" name="Object 4"/>
          <p:cNvGraphicFramePr>
            <a:graphicFrameLocks noChangeAspect="1"/>
          </p:cNvGraphicFramePr>
          <p:nvPr/>
        </p:nvGraphicFramePr>
        <p:xfrm>
          <a:off x="8539163" y="3365500"/>
          <a:ext cx="547687" cy="154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Формула" r:id="rId4" imgW="139680" imgH="393480" progId="Equation.3">
                  <p:embed/>
                </p:oleObj>
              </mc:Choice>
              <mc:Fallback>
                <p:oleObj name="Формула" r:id="rId4" imgW="1396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9163" y="3365500"/>
                        <a:ext cx="547687" cy="154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027488" y="1504950"/>
            <a:ext cx="2995612" cy="1616075"/>
            <a:chOff x="2113" y="788"/>
            <a:chExt cx="1887" cy="1018"/>
          </a:xfrm>
        </p:grpSpPr>
        <p:grpSp>
          <p:nvGrpSpPr>
            <p:cNvPr id="20937" name="Group 6"/>
            <p:cNvGrpSpPr>
              <a:grpSpLocks/>
            </p:cNvGrpSpPr>
            <p:nvPr/>
          </p:nvGrpSpPr>
          <p:grpSpPr bwMode="auto">
            <a:xfrm rot="203311">
              <a:off x="2634" y="788"/>
              <a:ext cx="544" cy="365"/>
              <a:chOff x="1888" y="3216"/>
              <a:chExt cx="848" cy="768"/>
            </a:xfrm>
          </p:grpSpPr>
          <p:grpSp>
            <p:nvGrpSpPr>
              <p:cNvPr id="21015" name="Group 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1018" name="Freeform 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1019" name="Freeform 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1020" name="Freeform 1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1016" name="Line 1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1017" name="Line 1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938" name="Group 13"/>
            <p:cNvGrpSpPr>
              <a:grpSpLocks/>
            </p:cNvGrpSpPr>
            <p:nvPr/>
          </p:nvGrpSpPr>
          <p:grpSpPr bwMode="auto">
            <a:xfrm rot="203311">
              <a:off x="2365" y="953"/>
              <a:ext cx="545" cy="365"/>
              <a:chOff x="1888" y="3216"/>
              <a:chExt cx="848" cy="768"/>
            </a:xfrm>
          </p:grpSpPr>
          <p:grpSp>
            <p:nvGrpSpPr>
              <p:cNvPr id="21009" name="Group 1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1012" name="Freeform 1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1013" name="Freeform 1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1014" name="Freeform 1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1010" name="Line 1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1011" name="Line 1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939" name="Group 20"/>
            <p:cNvGrpSpPr>
              <a:grpSpLocks/>
            </p:cNvGrpSpPr>
            <p:nvPr/>
          </p:nvGrpSpPr>
          <p:grpSpPr bwMode="auto">
            <a:xfrm rot="203311">
              <a:off x="2914" y="898"/>
              <a:ext cx="544" cy="365"/>
              <a:chOff x="1888" y="3216"/>
              <a:chExt cx="848" cy="768"/>
            </a:xfrm>
          </p:grpSpPr>
          <p:grpSp>
            <p:nvGrpSpPr>
              <p:cNvPr id="21003" name="Group 2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1006" name="Freeform 2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1007" name="Freeform 2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1008" name="Freeform 2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1004" name="Line 2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1005" name="Line 2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940" name="Group 27"/>
            <p:cNvGrpSpPr>
              <a:grpSpLocks/>
            </p:cNvGrpSpPr>
            <p:nvPr/>
          </p:nvGrpSpPr>
          <p:grpSpPr bwMode="auto">
            <a:xfrm rot="203311">
              <a:off x="2646" y="1063"/>
              <a:ext cx="544" cy="365"/>
              <a:chOff x="1888" y="3216"/>
              <a:chExt cx="848" cy="768"/>
            </a:xfrm>
          </p:grpSpPr>
          <p:grpSp>
            <p:nvGrpSpPr>
              <p:cNvPr id="20997" name="Group 2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1000" name="Freeform 2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1001" name="Freeform 3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1002" name="Freeform 3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98" name="Line 3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99" name="Line 3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941" name="Group 34"/>
            <p:cNvGrpSpPr>
              <a:grpSpLocks/>
            </p:cNvGrpSpPr>
            <p:nvPr/>
          </p:nvGrpSpPr>
          <p:grpSpPr bwMode="auto">
            <a:xfrm rot="203311">
              <a:off x="3175" y="1007"/>
              <a:ext cx="544" cy="366"/>
              <a:chOff x="1888" y="3216"/>
              <a:chExt cx="848" cy="768"/>
            </a:xfrm>
          </p:grpSpPr>
          <p:grpSp>
            <p:nvGrpSpPr>
              <p:cNvPr id="20991" name="Group 3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94" name="Freeform 3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95" name="Freeform 3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96" name="Freeform 3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92" name="Line 3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93" name="Line 4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942" name="Group 41"/>
            <p:cNvGrpSpPr>
              <a:grpSpLocks/>
            </p:cNvGrpSpPr>
            <p:nvPr/>
          </p:nvGrpSpPr>
          <p:grpSpPr bwMode="auto">
            <a:xfrm rot="203311">
              <a:off x="2907" y="1172"/>
              <a:ext cx="544" cy="365"/>
              <a:chOff x="1888" y="3216"/>
              <a:chExt cx="848" cy="768"/>
            </a:xfrm>
          </p:grpSpPr>
          <p:grpSp>
            <p:nvGrpSpPr>
              <p:cNvPr id="20985" name="Group 4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88" name="Freeform 4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89" name="Freeform 4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90" name="Freeform 4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86" name="Line 4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87" name="Line 4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3" name="Group 48"/>
            <p:cNvGrpSpPr>
              <a:grpSpLocks/>
            </p:cNvGrpSpPr>
            <p:nvPr/>
          </p:nvGrpSpPr>
          <p:grpSpPr bwMode="auto">
            <a:xfrm rot="203311">
              <a:off x="3456" y="1117"/>
              <a:ext cx="544" cy="365"/>
              <a:chOff x="1888" y="3216"/>
              <a:chExt cx="848" cy="768"/>
            </a:xfrm>
          </p:grpSpPr>
          <p:grpSp>
            <p:nvGrpSpPr>
              <p:cNvPr id="20979" name="Group 4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82" name="Freeform 5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83" name="Freeform 5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84" name="Freeform 5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80" name="Line 5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81" name="Line 5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4" name="Group 55"/>
            <p:cNvGrpSpPr>
              <a:grpSpLocks/>
            </p:cNvGrpSpPr>
            <p:nvPr/>
          </p:nvGrpSpPr>
          <p:grpSpPr bwMode="auto">
            <a:xfrm rot="203311">
              <a:off x="3188" y="1282"/>
              <a:ext cx="544" cy="365"/>
              <a:chOff x="1888" y="3216"/>
              <a:chExt cx="848" cy="768"/>
            </a:xfrm>
          </p:grpSpPr>
          <p:grpSp>
            <p:nvGrpSpPr>
              <p:cNvPr id="20973" name="Group 5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76" name="Freeform 5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77" name="Freeform 5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78" name="Freeform 5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74" name="Line 6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75" name="Line 6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945" name="Group 62"/>
            <p:cNvGrpSpPr>
              <a:grpSpLocks/>
            </p:cNvGrpSpPr>
            <p:nvPr/>
          </p:nvGrpSpPr>
          <p:grpSpPr bwMode="auto">
            <a:xfrm rot="203311">
              <a:off x="2113" y="1110"/>
              <a:ext cx="544" cy="366"/>
              <a:chOff x="1888" y="3216"/>
              <a:chExt cx="848" cy="768"/>
            </a:xfrm>
          </p:grpSpPr>
          <p:grpSp>
            <p:nvGrpSpPr>
              <p:cNvPr id="20967" name="Group 6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70" name="Freeform 6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71" name="Freeform 6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72" name="Freeform 6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68" name="Line 6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69" name="Line 6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946" name="Group 69"/>
            <p:cNvGrpSpPr>
              <a:grpSpLocks/>
            </p:cNvGrpSpPr>
            <p:nvPr/>
          </p:nvGrpSpPr>
          <p:grpSpPr bwMode="auto">
            <a:xfrm rot="203311">
              <a:off x="2394" y="1221"/>
              <a:ext cx="545" cy="366"/>
              <a:chOff x="1888" y="3216"/>
              <a:chExt cx="848" cy="768"/>
            </a:xfrm>
          </p:grpSpPr>
          <p:grpSp>
            <p:nvGrpSpPr>
              <p:cNvPr id="20961" name="Group 7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64" name="Freeform 7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65" name="Freeform 7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66" name="Freeform 7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62" name="Line 7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63" name="Line 7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947" name="Group 76"/>
            <p:cNvGrpSpPr>
              <a:grpSpLocks/>
            </p:cNvGrpSpPr>
            <p:nvPr/>
          </p:nvGrpSpPr>
          <p:grpSpPr bwMode="auto">
            <a:xfrm rot="203311">
              <a:off x="2654" y="1330"/>
              <a:ext cx="544" cy="365"/>
              <a:chOff x="1888" y="3216"/>
              <a:chExt cx="848" cy="768"/>
            </a:xfrm>
          </p:grpSpPr>
          <p:grpSp>
            <p:nvGrpSpPr>
              <p:cNvPr id="20955" name="Group 7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58" name="Freeform 7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59" name="Freeform 7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60" name="Freeform 8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56" name="Line 8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57" name="Line 8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948" name="Group 83"/>
            <p:cNvGrpSpPr>
              <a:grpSpLocks/>
            </p:cNvGrpSpPr>
            <p:nvPr/>
          </p:nvGrpSpPr>
          <p:grpSpPr bwMode="auto">
            <a:xfrm rot="203311">
              <a:off x="2935" y="1440"/>
              <a:ext cx="545" cy="366"/>
              <a:chOff x="1888" y="3216"/>
              <a:chExt cx="848" cy="768"/>
            </a:xfrm>
          </p:grpSpPr>
          <p:grpSp>
            <p:nvGrpSpPr>
              <p:cNvPr id="20949" name="Group 8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52" name="Freeform 8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53" name="Freeform 8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54" name="Freeform 8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50" name="Line 8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51" name="Line 8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27" name="Group 90"/>
          <p:cNvGrpSpPr>
            <a:grpSpLocks/>
          </p:cNvGrpSpPr>
          <p:nvPr/>
        </p:nvGrpSpPr>
        <p:grpSpPr bwMode="auto">
          <a:xfrm>
            <a:off x="2784475" y="2274888"/>
            <a:ext cx="2995613" cy="1614487"/>
            <a:chOff x="1330" y="1273"/>
            <a:chExt cx="1887" cy="1017"/>
          </a:xfrm>
        </p:grpSpPr>
        <p:grpSp>
          <p:nvGrpSpPr>
            <p:cNvPr id="20853" name="Group 91"/>
            <p:cNvGrpSpPr>
              <a:grpSpLocks/>
            </p:cNvGrpSpPr>
            <p:nvPr/>
          </p:nvGrpSpPr>
          <p:grpSpPr bwMode="auto">
            <a:xfrm rot="203311">
              <a:off x="1851" y="1273"/>
              <a:ext cx="544" cy="365"/>
              <a:chOff x="1888" y="3216"/>
              <a:chExt cx="848" cy="768"/>
            </a:xfrm>
          </p:grpSpPr>
          <p:grpSp>
            <p:nvGrpSpPr>
              <p:cNvPr id="20931" name="Group 9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34" name="Freeform 9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35" name="Freeform 9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36" name="Freeform 9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32" name="Line 9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33" name="Line 9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854" name="Group 98"/>
            <p:cNvGrpSpPr>
              <a:grpSpLocks/>
            </p:cNvGrpSpPr>
            <p:nvPr/>
          </p:nvGrpSpPr>
          <p:grpSpPr bwMode="auto">
            <a:xfrm rot="203311">
              <a:off x="1593" y="1434"/>
              <a:ext cx="544" cy="366"/>
              <a:chOff x="1888" y="3216"/>
              <a:chExt cx="848" cy="768"/>
            </a:xfrm>
          </p:grpSpPr>
          <p:grpSp>
            <p:nvGrpSpPr>
              <p:cNvPr id="20925" name="Group 9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28" name="Freeform 10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29" name="Freeform 10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30" name="Freeform 10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26" name="Line 10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27" name="Line 10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855" name="Group 105"/>
            <p:cNvGrpSpPr>
              <a:grpSpLocks/>
            </p:cNvGrpSpPr>
            <p:nvPr/>
          </p:nvGrpSpPr>
          <p:grpSpPr bwMode="auto">
            <a:xfrm rot="203311">
              <a:off x="1330" y="1596"/>
              <a:ext cx="544" cy="365"/>
              <a:chOff x="1888" y="3216"/>
              <a:chExt cx="848" cy="768"/>
            </a:xfrm>
          </p:grpSpPr>
          <p:grpSp>
            <p:nvGrpSpPr>
              <p:cNvPr id="20919" name="Group 10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22" name="Freeform 10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23" name="Freeform 10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24" name="Freeform 10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20" name="Line 11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21" name="Line 11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856" name="Group 112"/>
            <p:cNvGrpSpPr>
              <a:grpSpLocks/>
            </p:cNvGrpSpPr>
            <p:nvPr/>
          </p:nvGrpSpPr>
          <p:grpSpPr bwMode="auto">
            <a:xfrm rot="203311">
              <a:off x="2131" y="1383"/>
              <a:ext cx="544" cy="365"/>
              <a:chOff x="1888" y="3216"/>
              <a:chExt cx="848" cy="768"/>
            </a:xfrm>
          </p:grpSpPr>
          <p:grpSp>
            <p:nvGrpSpPr>
              <p:cNvPr id="20913" name="Group 11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16" name="Freeform 11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17" name="Freeform 11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18" name="Freeform 11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14" name="Line 11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15" name="Line 11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857" name="Group 119"/>
            <p:cNvGrpSpPr>
              <a:grpSpLocks/>
            </p:cNvGrpSpPr>
            <p:nvPr/>
          </p:nvGrpSpPr>
          <p:grpSpPr bwMode="auto">
            <a:xfrm rot="203311">
              <a:off x="1873" y="1544"/>
              <a:ext cx="545" cy="366"/>
              <a:chOff x="1888" y="3216"/>
              <a:chExt cx="848" cy="768"/>
            </a:xfrm>
          </p:grpSpPr>
          <p:grpSp>
            <p:nvGrpSpPr>
              <p:cNvPr id="20907" name="Group 12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10" name="Freeform 12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11" name="Freeform 12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12" name="Freeform 12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08" name="Line 12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09" name="Line 12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5" name="Group 126"/>
            <p:cNvGrpSpPr>
              <a:grpSpLocks/>
            </p:cNvGrpSpPr>
            <p:nvPr/>
          </p:nvGrpSpPr>
          <p:grpSpPr bwMode="auto">
            <a:xfrm rot="203311">
              <a:off x="1610" y="1706"/>
              <a:ext cx="546" cy="365"/>
              <a:chOff x="1888" y="3216"/>
              <a:chExt cx="848" cy="768"/>
            </a:xfrm>
          </p:grpSpPr>
          <p:grpSp>
            <p:nvGrpSpPr>
              <p:cNvPr id="20901" name="Group 12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904" name="Freeform 12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05" name="Freeform 12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06" name="Freeform 13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902" name="Line 13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03" name="Line 13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859" name="Group 133"/>
            <p:cNvGrpSpPr>
              <a:grpSpLocks/>
            </p:cNvGrpSpPr>
            <p:nvPr/>
          </p:nvGrpSpPr>
          <p:grpSpPr bwMode="auto">
            <a:xfrm rot="203311">
              <a:off x="2392" y="1492"/>
              <a:ext cx="544" cy="365"/>
              <a:chOff x="1888" y="3216"/>
              <a:chExt cx="848" cy="768"/>
            </a:xfrm>
          </p:grpSpPr>
          <p:grpSp>
            <p:nvGrpSpPr>
              <p:cNvPr id="20895" name="Group 13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98" name="Freeform 13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99" name="Freeform 13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900" name="Freeform 13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96" name="Line 13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97" name="Line 13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860" name="Group 140"/>
            <p:cNvGrpSpPr>
              <a:grpSpLocks/>
            </p:cNvGrpSpPr>
            <p:nvPr/>
          </p:nvGrpSpPr>
          <p:grpSpPr bwMode="auto">
            <a:xfrm rot="203311">
              <a:off x="2134" y="1653"/>
              <a:ext cx="544" cy="366"/>
              <a:chOff x="1888" y="3216"/>
              <a:chExt cx="848" cy="768"/>
            </a:xfrm>
          </p:grpSpPr>
          <p:grpSp>
            <p:nvGrpSpPr>
              <p:cNvPr id="20889" name="Group 14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92" name="Freeform 14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93" name="Freeform 14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94" name="Freeform 14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90" name="Line 14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91" name="Line 14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861" name="Group 147"/>
            <p:cNvGrpSpPr>
              <a:grpSpLocks/>
            </p:cNvGrpSpPr>
            <p:nvPr/>
          </p:nvGrpSpPr>
          <p:grpSpPr bwMode="auto">
            <a:xfrm rot="203311">
              <a:off x="1871" y="1815"/>
              <a:ext cx="544" cy="365"/>
              <a:chOff x="1888" y="3216"/>
              <a:chExt cx="848" cy="768"/>
            </a:xfrm>
          </p:grpSpPr>
          <p:grpSp>
            <p:nvGrpSpPr>
              <p:cNvPr id="20883" name="Group 14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86" name="Freeform 14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87" name="Freeform 15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88" name="Freeform 15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84" name="Line 15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85" name="Line 15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862" name="Group 154"/>
            <p:cNvGrpSpPr>
              <a:grpSpLocks/>
            </p:cNvGrpSpPr>
            <p:nvPr/>
          </p:nvGrpSpPr>
          <p:grpSpPr bwMode="auto">
            <a:xfrm rot="203311">
              <a:off x="2672" y="1602"/>
              <a:ext cx="545" cy="365"/>
              <a:chOff x="1888" y="3216"/>
              <a:chExt cx="848" cy="768"/>
            </a:xfrm>
          </p:grpSpPr>
          <p:grpSp>
            <p:nvGrpSpPr>
              <p:cNvPr id="20877" name="Group 15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80" name="Freeform 15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81" name="Freeform 15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82" name="Freeform 15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78" name="Line 15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79" name="Line 16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863" name="Group 161"/>
            <p:cNvGrpSpPr>
              <a:grpSpLocks/>
            </p:cNvGrpSpPr>
            <p:nvPr/>
          </p:nvGrpSpPr>
          <p:grpSpPr bwMode="auto">
            <a:xfrm rot="203311">
              <a:off x="2414" y="1764"/>
              <a:ext cx="545" cy="365"/>
              <a:chOff x="1888" y="3216"/>
              <a:chExt cx="848" cy="768"/>
            </a:xfrm>
          </p:grpSpPr>
          <p:grpSp>
            <p:nvGrpSpPr>
              <p:cNvPr id="20871" name="Group 16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74" name="Freeform 16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75" name="Freeform 16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76" name="Freeform 16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72" name="Line 16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73" name="Line 16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864" name="Group 168"/>
            <p:cNvGrpSpPr>
              <a:grpSpLocks/>
            </p:cNvGrpSpPr>
            <p:nvPr/>
          </p:nvGrpSpPr>
          <p:grpSpPr bwMode="auto">
            <a:xfrm rot="203311">
              <a:off x="2151" y="1925"/>
              <a:ext cx="545" cy="365"/>
              <a:chOff x="1888" y="3216"/>
              <a:chExt cx="848" cy="768"/>
            </a:xfrm>
          </p:grpSpPr>
          <p:grpSp>
            <p:nvGrpSpPr>
              <p:cNvPr id="20865" name="Group 16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68" name="Freeform 17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69" name="Freeform 17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70" name="Freeform 17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66" name="Line 17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67" name="Line 17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20688" name="Group 175"/>
          <p:cNvGrpSpPr>
            <a:grpSpLocks/>
          </p:cNvGrpSpPr>
          <p:nvPr/>
        </p:nvGrpSpPr>
        <p:grpSpPr bwMode="auto">
          <a:xfrm>
            <a:off x="1585913" y="3017838"/>
            <a:ext cx="2995612" cy="1616075"/>
            <a:chOff x="551" y="1757"/>
            <a:chExt cx="1887" cy="1018"/>
          </a:xfrm>
        </p:grpSpPr>
        <p:grpSp>
          <p:nvGrpSpPr>
            <p:cNvPr id="20769" name="Group 176"/>
            <p:cNvGrpSpPr>
              <a:grpSpLocks/>
            </p:cNvGrpSpPr>
            <p:nvPr/>
          </p:nvGrpSpPr>
          <p:grpSpPr bwMode="auto">
            <a:xfrm rot="203311">
              <a:off x="1072" y="1757"/>
              <a:ext cx="544" cy="366"/>
              <a:chOff x="1888" y="3216"/>
              <a:chExt cx="848" cy="768"/>
            </a:xfrm>
          </p:grpSpPr>
          <p:grpSp>
            <p:nvGrpSpPr>
              <p:cNvPr id="20847" name="Group 17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50" name="Freeform 17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51" name="Freeform 17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52" name="Freeform 18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48" name="Line 18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49" name="Line 18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770" name="Group 183"/>
            <p:cNvGrpSpPr>
              <a:grpSpLocks/>
            </p:cNvGrpSpPr>
            <p:nvPr/>
          </p:nvGrpSpPr>
          <p:grpSpPr bwMode="auto">
            <a:xfrm rot="203311">
              <a:off x="1353" y="1868"/>
              <a:ext cx="544" cy="365"/>
              <a:chOff x="1888" y="3216"/>
              <a:chExt cx="848" cy="768"/>
            </a:xfrm>
          </p:grpSpPr>
          <p:grpSp>
            <p:nvGrpSpPr>
              <p:cNvPr id="20841" name="Group 18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44" name="Freeform 18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45" name="Freeform 18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46" name="Freeform 18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42" name="Line 18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43" name="Line 18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771" name="Group 190"/>
            <p:cNvGrpSpPr>
              <a:grpSpLocks/>
            </p:cNvGrpSpPr>
            <p:nvPr/>
          </p:nvGrpSpPr>
          <p:grpSpPr bwMode="auto">
            <a:xfrm rot="203311">
              <a:off x="1613" y="1976"/>
              <a:ext cx="545" cy="366"/>
              <a:chOff x="1888" y="3216"/>
              <a:chExt cx="848" cy="768"/>
            </a:xfrm>
          </p:grpSpPr>
          <p:grpSp>
            <p:nvGrpSpPr>
              <p:cNvPr id="20835" name="Group 19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38" name="Freeform 19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39" name="Freeform 19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40" name="Freeform 19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36" name="Line 19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37" name="Line 19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772" name="Group 197"/>
            <p:cNvGrpSpPr>
              <a:grpSpLocks/>
            </p:cNvGrpSpPr>
            <p:nvPr/>
          </p:nvGrpSpPr>
          <p:grpSpPr bwMode="auto">
            <a:xfrm rot="203311">
              <a:off x="1894" y="2087"/>
              <a:ext cx="544" cy="366"/>
              <a:chOff x="1888" y="3216"/>
              <a:chExt cx="848" cy="768"/>
            </a:xfrm>
          </p:grpSpPr>
          <p:grpSp>
            <p:nvGrpSpPr>
              <p:cNvPr id="20829" name="Group 19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32" name="Freeform 19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33" name="Freeform 20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34" name="Freeform 20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30" name="Line 20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31" name="Line 20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6" name="Group 204"/>
            <p:cNvGrpSpPr>
              <a:grpSpLocks/>
            </p:cNvGrpSpPr>
            <p:nvPr/>
          </p:nvGrpSpPr>
          <p:grpSpPr bwMode="auto">
            <a:xfrm rot="203311">
              <a:off x="814" y="1919"/>
              <a:ext cx="545" cy="366"/>
              <a:chOff x="1888" y="3216"/>
              <a:chExt cx="848" cy="768"/>
            </a:xfrm>
          </p:grpSpPr>
          <p:grpSp>
            <p:nvGrpSpPr>
              <p:cNvPr id="20823" name="Group 20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26" name="Freeform 20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27" name="Freeform 20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28" name="Freeform 20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24" name="Line 20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25" name="Line 21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774" name="Group 211"/>
            <p:cNvGrpSpPr>
              <a:grpSpLocks/>
            </p:cNvGrpSpPr>
            <p:nvPr/>
          </p:nvGrpSpPr>
          <p:grpSpPr bwMode="auto">
            <a:xfrm rot="203311">
              <a:off x="551" y="2081"/>
              <a:ext cx="545" cy="365"/>
              <a:chOff x="1888" y="3216"/>
              <a:chExt cx="848" cy="768"/>
            </a:xfrm>
          </p:grpSpPr>
          <p:grpSp>
            <p:nvGrpSpPr>
              <p:cNvPr id="20817" name="Group 21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20" name="Freeform 21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21" name="Freeform 21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22" name="Freeform 21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18" name="Line 21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19" name="Line 21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775" name="Group 218"/>
            <p:cNvGrpSpPr>
              <a:grpSpLocks/>
            </p:cNvGrpSpPr>
            <p:nvPr/>
          </p:nvGrpSpPr>
          <p:grpSpPr bwMode="auto">
            <a:xfrm rot="203311">
              <a:off x="1095" y="2029"/>
              <a:ext cx="544" cy="366"/>
              <a:chOff x="1888" y="3216"/>
              <a:chExt cx="848" cy="768"/>
            </a:xfrm>
          </p:grpSpPr>
          <p:grpSp>
            <p:nvGrpSpPr>
              <p:cNvPr id="20811" name="Group 21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14" name="Freeform 22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15" name="Freeform 22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16" name="Freeform 22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12" name="Line 22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13" name="Line 22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776" name="Group 225"/>
            <p:cNvGrpSpPr>
              <a:grpSpLocks/>
            </p:cNvGrpSpPr>
            <p:nvPr/>
          </p:nvGrpSpPr>
          <p:grpSpPr bwMode="auto">
            <a:xfrm rot="203311">
              <a:off x="832" y="2190"/>
              <a:ext cx="544" cy="366"/>
              <a:chOff x="1888" y="3216"/>
              <a:chExt cx="848" cy="768"/>
            </a:xfrm>
          </p:grpSpPr>
          <p:grpSp>
            <p:nvGrpSpPr>
              <p:cNvPr id="20805" name="Group 22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08" name="Freeform 22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09" name="Freeform 22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10" name="Freeform 22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06" name="Line 23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07" name="Line 23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777" name="Group 232"/>
            <p:cNvGrpSpPr>
              <a:grpSpLocks/>
            </p:cNvGrpSpPr>
            <p:nvPr/>
          </p:nvGrpSpPr>
          <p:grpSpPr bwMode="auto">
            <a:xfrm rot="203311">
              <a:off x="1355" y="2139"/>
              <a:ext cx="545" cy="365"/>
              <a:chOff x="1888" y="3216"/>
              <a:chExt cx="848" cy="768"/>
            </a:xfrm>
          </p:grpSpPr>
          <p:grpSp>
            <p:nvGrpSpPr>
              <p:cNvPr id="20799" name="Group 23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802" name="Freeform 23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03" name="Freeform 23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804" name="Freeform 23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800" name="Line 23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01" name="Line 23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778" name="Group 239"/>
            <p:cNvGrpSpPr>
              <a:grpSpLocks/>
            </p:cNvGrpSpPr>
            <p:nvPr/>
          </p:nvGrpSpPr>
          <p:grpSpPr bwMode="auto">
            <a:xfrm rot="203311">
              <a:off x="1093" y="2300"/>
              <a:ext cx="544" cy="365"/>
              <a:chOff x="1888" y="3216"/>
              <a:chExt cx="848" cy="768"/>
            </a:xfrm>
          </p:grpSpPr>
          <p:grpSp>
            <p:nvGrpSpPr>
              <p:cNvPr id="20793" name="Group 24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96" name="Freeform 24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97" name="Freeform 24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98" name="Freeform 24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94" name="Line 24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95" name="Line 24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779" name="Group 246"/>
            <p:cNvGrpSpPr>
              <a:grpSpLocks/>
            </p:cNvGrpSpPr>
            <p:nvPr/>
          </p:nvGrpSpPr>
          <p:grpSpPr bwMode="auto">
            <a:xfrm rot="203311">
              <a:off x="1636" y="2249"/>
              <a:ext cx="545" cy="365"/>
              <a:chOff x="1888" y="3216"/>
              <a:chExt cx="848" cy="768"/>
            </a:xfrm>
          </p:grpSpPr>
          <p:grpSp>
            <p:nvGrpSpPr>
              <p:cNvPr id="20787" name="Group 24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90" name="Freeform 24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91" name="Freeform 24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92" name="Freeform 25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88" name="Line 25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89" name="Line 25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780" name="Group 253"/>
            <p:cNvGrpSpPr>
              <a:grpSpLocks/>
            </p:cNvGrpSpPr>
            <p:nvPr/>
          </p:nvGrpSpPr>
          <p:grpSpPr bwMode="auto">
            <a:xfrm rot="203311">
              <a:off x="1373" y="2410"/>
              <a:ext cx="544" cy="365"/>
              <a:chOff x="1888" y="3216"/>
              <a:chExt cx="848" cy="768"/>
            </a:xfrm>
          </p:grpSpPr>
          <p:grpSp>
            <p:nvGrpSpPr>
              <p:cNvPr id="20781" name="Group 25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84" name="Freeform 25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85" name="Freeform 25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86" name="Freeform 25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82" name="Line 25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83" name="Line 25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aphicFrame>
        <p:nvGraphicFramePr>
          <p:cNvPr id="527620" name="Object 260"/>
          <p:cNvGraphicFramePr>
            <a:graphicFrameLocks noChangeAspect="1"/>
          </p:cNvGraphicFramePr>
          <p:nvPr/>
        </p:nvGraphicFramePr>
        <p:xfrm>
          <a:off x="8367713" y="230188"/>
          <a:ext cx="60325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Формула" r:id="rId6" imgW="139680" imgH="393480" progId="Equation.3">
                  <p:embed/>
                </p:oleObj>
              </mc:Choice>
              <mc:Fallback>
                <p:oleObj name="Формула" r:id="rId6" imgW="139680" imgH="393480" progId="Equation.3">
                  <p:embed/>
                  <p:pic>
                    <p:nvPicPr>
                      <p:cNvPr id="0" name="Object 2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7713" y="230188"/>
                        <a:ext cx="60325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94" name="Picture 261" descr="girl5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27950" y="3436938"/>
            <a:ext cx="954088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262" descr="girl4b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21600" y="1797050"/>
            <a:ext cx="887413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263" descr="girl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48550" y="185738"/>
            <a:ext cx="992188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27624" name="Object 264"/>
          <p:cNvGraphicFramePr>
            <a:graphicFrameLocks noChangeAspect="1"/>
          </p:cNvGraphicFramePr>
          <p:nvPr/>
        </p:nvGraphicFramePr>
        <p:xfrm>
          <a:off x="8524875" y="1619250"/>
          <a:ext cx="606425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Формула" r:id="rId9" imgW="139680" imgH="393480" progId="Equation.3">
                  <p:embed/>
                </p:oleObj>
              </mc:Choice>
              <mc:Fallback>
                <p:oleObj name="Формула" r:id="rId9" imgW="139680" imgH="393480" progId="Equation.3">
                  <p:embed/>
                  <p:pic>
                    <p:nvPicPr>
                      <p:cNvPr id="0" name="Object 2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75" y="1619250"/>
                        <a:ext cx="606425" cy="170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7880" name="Group 523"/>
          <p:cNvGrpSpPr>
            <a:grpSpLocks/>
          </p:cNvGrpSpPr>
          <p:nvPr/>
        </p:nvGrpSpPr>
        <p:grpSpPr bwMode="auto">
          <a:xfrm>
            <a:off x="2816225" y="2254250"/>
            <a:ext cx="3025775" cy="1444625"/>
            <a:chOff x="1808" y="1664"/>
            <a:chExt cx="2688" cy="1440"/>
          </a:xfrm>
        </p:grpSpPr>
        <p:sp>
          <p:nvSpPr>
            <p:cNvPr id="20767" name="Line 524"/>
            <p:cNvSpPr>
              <a:spLocks noChangeShapeType="1"/>
            </p:cNvSpPr>
            <p:nvPr/>
          </p:nvSpPr>
          <p:spPr bwMode="auto">
            <a:xfrm>
              <a:off x="1808" y="2400"/>
              <a:ext cx="1536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768" name="Line 525"/>
            <p:cNvSpPr>
              <a:spLocks noChangeShapeType="1"/>
            </p:cNvSpPr>
            <p:nvPr/>
          </p:nvSpPr>
          <p:spPr bwMode="auto">
            <a:xfrm>
              <a:off x="2912" y="1664"/>
              <a:ext cx="1584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527881" name="Group 526"/>
          <p:cNvGrpSpPr>
            <a:grpSpLocks/>
          </p:cNvGrpSpPr>
          <p:nvPr/>
        </p:nvGrpSpPr>
        <p:grpSpPr bwMode="auto">
          <a:xfrm>
            <a:off x="2308225" y="2203450"/>
            <a:ext cx="3025775" cy="1444625"/>
            <a:chOff x="1808" y="1664"/>
            <a:chExt cx="2688" cy="1440"/>
          </a:xfrm>
        </p:grpSpPr>
        <p:sp>
          <p:nvSpPr>
            <p:cNvPr id="20765" name="Line 527"/>
            <p:cNvSpPr>
              <a:spLocks noChangeShapeType="1"/>
            </p:cNvSpPr>
            <p:nvPr/>
          </p:nvSpPr>
          <p:spPr bwMode="auto">
            <a:xfrm>
              <a:off x="1808" y="2400"/>
              <a:ext cx="1536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766" name="Line 528"/>
            <p:cNvSpPr>
              <a:spLocks noChangeShapeType="1"/>
            </p:cNvSpPr>
            <p:nvPr/>
          </p:nvSpPr>
          <p:spPr bwMode="auto">
            <a:xfrm>
              <a:off x="2912" y="1664"/>
              <a:ext cx="1584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527889" name="Line 529"/>
          <p:cNvSpPr>
            <a:spLocks noChangeShapeType="1"/>
          </p:cNvSpPr>
          <p:nvPr/>
        </p:nvSpPr>
        <p:spPr bwMode="auto">
          <a:xfrm flipH="1">
            <a:off x="1892300" y="1739900"/>
            <a:ext cx="3759200" cy="2336800"/>
          </a:xfrm>
          <a:prstGeom prst="line">
            <a:avLst/>
          </a:prstGeom>
          <a:noFill/>
          <a:ln w="762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0500" name="Line 548"/>
          <p:cNvSpPr>
            <a:spLocks noChangeShapeType="1"/>
          </p:cNvSpPr>
          <p:nvPr/>
        </p:nvSpPr>
        <p:spPr bwMode="auto">
          <a:xfrm>
            <a:off x="711200" y="3224213"/>
            <a:ext cx="1728788" cy="706437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0501" name="Line 549"/>
          <p:cNvSpPr>
            <a:spLocks noChangeShapeType="1"/>
          </p:cNvSpPr>
          <p:nvPr/>
        </p:nvSpPr>
        <p:spPr bwMode="auto">
          <a:xfrm>
            <a:off x="1954213" y="2486025"/>
            <a:ext cx="1782762" cy="706438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527882" name="Group 550"/>
          <p:cNvGrpSpPr>
            <a:grpSpLocks/>
          </p:cNvGrpSpPr>
          <p:nvPr/>
        </p:nvGrpSpPr>
        <p:grpSpPr bwMode="auto">
          <a:xfrm>
            <a:off x="2441575" y="1785938"/>
            <a:ext cx="2995613" cy="1616075"/>
            <a:chOff x="2113" y="788"/>
            <a:chExt cx="1887" cy="1018"/>
          </a:xfrm>
        </p:grpSpPr>
        <p:grpSp>
          <p:nvGrpSpPr>
            <p:cNvPr id="20681" name="Group 551"/>
            <p:cNvGrpSpPr>
              <a:grpSpLocks/>
            </p:cNvGrpSpPr>
            <p:nvPr/>
          </p:nvGrpSpPr>
          <p:grpSpPr bwMode="auto">
            <a:xfrm rot="203311">
              <a:off x="2634" y="788"/>
              <a:ext cx="544" cy="365"/>
              <a:chOff x="1888" y="3216"/>
              <a:chExt cx="848" cy="768"/>
            </a:xfrm>
          </p:grpSpPr>
          <p:grpSp>
            <p:nvGrpSpPr>
              <p:cNvPr id="20759" name="Group 55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62" name="Freeform 55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63" name="Freeform 55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64" name="Freeform 55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60" name="Line 55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61" name="Line 55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82" name="Group 558"/>
            <p:cNvGrpSpPr>
              <a:grpSpLocks/>
            </p:cNvGrpSpPr>
            <p:nvPr/>
          </p:nvGrpSpPr>
          <p:grpSpPr bwMode="auto">
            <a:xfrm rot="203311">
              <a:off x="2365" y="953"/>
              <a:ext cx="545" cy="365"/>
              <a:chOff x="1888" y="3216"/>
              <a:chExt cx="848" cy="768"/>
            </a:xfrm>
          </p:grpSpPr>
          <p:grpSp>
            <p:nvGrpSpPr>
              <p:cNvPr id="20753" name="Group 55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56" name="Freeform 56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57" name="Freeform 56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58" name="Freeform 56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54" name="Line 56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55" name="Line 56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83" name="Group 565"/>
            <p:cNvGrpSpPr>
              <a:grpSpLocks/>
            </p:cNvGrpSpPr>
            <p:nvPr/>
          </p:nvGrpSpPr>
          <p:grpSpPr bwMode="auto">
            <a:xfrm rot="203311">
              <a:off x="2914" y="898"/>
              <a:ext cx="544" cy="365"/>
              <a:chOff x="1888" y="3216"/>
              <a:chExt cx="848" cy="768"/>
            </a:xfrm>
          </p:grpSpPr>
          <p:grpSp>
            <p:nvGrpSpPr>
              <p:cNvPr id="20747" name="Group 56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50" name="Freeform 56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51" name="Freeform 56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52" name="Freeform 56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48" name="Line 57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49" name="Line 57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84" name="Group 572"/>
            <p:cNvGrpSpPr>
              <a:grpSpLocks/>
            </p:cNvGrpSpPr>
            <p:nvPr/>
          </p:nvGrpSpPr>
          <p:grpSpPr bwMode="auto">
            <a:xfrm rot="203311">
              <a:off x="2646" y="1063"/>
              <a:ext cx="544" cy="365"/>
              <a:chOff x="1888" y="3216"/>
              <a:chExt cx="848" cy="768"/>
            </a:xfrm>
          </p:grpSpPr>
          <p:grpSp>
            <p:nvGrpSpPr>
              <p:cNvPr id="20741" name="Group 57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44" name="Freeform 57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45" name="Freeform 57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46" name="Freeform 57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42" name="Line 57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43" name="Line 57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85" name="Group 579"/>
            <p:cNvGrpSpPr>
              <a:grpSpLocks/>
            </p:cNvGrpSpPr>
            <p:nvPr/>
          </p:nvGrpSpPr>
          <p:grpSpPr bwMode="auto">
            <a:xfrm rot="203311">
              <a:off x="3175" y="1007"/>
              <a:ext cx="544" cy="366"/>
              <a:chOff x="1888" y="3216"/>
              <a:chExt cx="848" cy="768"/>
            </a:xfrm>
          </p:grpSpPr>
          <p:grpSp>
            <p:nvGrpSpPr>
              <p:cNvPr id="20735" name="Group 58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38" name="Freeform 58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39" name="Freeform 58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40" name="Freeform 58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36" name="Line 58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37" name="Line 58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86" name="Group 586"/>
            <p:cNvGrpSpPr>
              <a:grpSpLocks/>
            </p:cNvGrpSpPr>
            <p:nvPr/>
          </p:nvGrpSpPr>
          <p:grpSpPr bwMode="auto">
            <a:xfrm rot="203311">
              <a:off x="2907" y="1172"/>
              <a:ext cx="544" cy="365"/>
              <a:chOff x="1888" y="3216"/>
              <a:chExt cx="848" cy="768"/>
            </a:xfrm>
          </p:grpSpPr>
          <p:grpSp>
            <p:nvGrpSpPr>
              <p:cNvPr id="20729" name="Group 58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32" name="Freeform 58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33" name="Freeform 58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34" name="Freeform 59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30" name="Line 59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31" name="Line 59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87" name="Group 593"/>
            <p:cNvGrpSpPr>
              <a:grpSpLocks/>
            </p:cNvGrpSpPr>
            <p:nvPr/>
          </p:nvGrpSpPr>
          <p:grpSpPr bwMode="auto">
            <a:xfrm rot="203311">
              <a:off x="3456" y="1117"/>
              <a:ext cx="544" cy="365"/>
              <a:chOff x="1888" y="3216"/>
              <a:chExt cx="848" cy="768"/>
            </a:xfrm>
          </p:grpSpPr>
          <p:grpSp>
            <p:nvGrpSpPr>
              <p:cNvPr id="20723" name="Group 59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26" name="Freeform 59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27" name="Freeform 59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28" name="Freeform 59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24" name="Line 59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25" name="Line 59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7" name="Group 600"/>
            <p:cNvGrpSpPr>
              <a:grpSpLocks/>
            </p:cNvGrpSpPr>
            <p:nvPr/>
          </p:nvGrpSpPr>
          <p:grpSpPr bwMode="auto">
            <a:xfrm rot="203311">
              <a:off x="3188" y="1282"/>
              <a:ext cx="544" cy="365"/>
              <a:chOff x="1888" y="3216"/>
              <a:chExt cx="848" cy="768"/>
            </a:xfrm>
          </p:grpSpPr>
          <p:grpSp>
            <p:nvGrpSpPr>
              <p:cNvPr id="20717" name="Group 60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20" name="Freeform 60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21" name="Freeform 60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22" name="Freeform 60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18" name="Line 60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19" name="Line 60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89" name="Group 607"/>
            <p:cNvGrpSpPr>
              <a:grpSpLocks/>
            </p:cNvGrpSpPr>
            <p:nvPr/>
          </p:nvGrpSpPr>
          <p:grpSpPr bwMode="auto">
            <a:xfrm rot="203311">
              <a:off x="2113" y="1110"/>
              <a:ext cx="544" cy="366"/>
              <a:chOff x="1888" y="3216"/>
              <a:chExt cx="848" cy="768"/>
            </a:xfrm>
          </p:grpSpPr>
          <p:grpSp>
            <p:nvGrpSpPr>
              <p:cNvPr id="20711" name="Group 60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14" name="Freeform 60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15" name="Freeform 61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16" name="Freeform 61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12" name="Line 61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13" name="Line 61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90" name="Group 614"/>
            <p:cNvGrpSpPr>
              <a:grpSpLocks/>
            </p:cNvGrpSpPr>
            <p:nvPr/>
          </p:nvGrpSpPr>
          <p:grpSpPr bwMode="auto">
            <a:xfrm rot="203311">
              <a:off x="2394" y="1221"/>
              <a:ext cx="545" cy="366"/>
              <a:chOff x="1888" y="3216"/>
              <a:chExt cx="848" cy="768"/>
            </a:xfrm>
          </p:grpSpPr>
          <p:grpSp>
            <p:nvGrpSpPr>
              <p:cNvPr id="20705" name="Group 61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08" name="Freeform 61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09" name="Freeform 61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10" name="Freeform 61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06" name="Line 61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07" name="Line 62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91" name="Group 621"/>
            <p:cNvGrpSpPr>
              <a:grpSpLocks/>
            </p:cNvGrpSpPr>
            <p:nvPr/>
          </p:nvGrpSpPr>
          <p:grpSpPr bwMode="auto">
            <a:xfrm rot="203311">
              <a:off x="2654" y="1330"/>
              <a:ext cx="544" cy="365"/>
              <a:chOff x="1888" y="3216"/>
              <a:chExt cx="848" cy="768"/>
            </a:xfrm>
          </p:grpSpPr>
          <p:grpSp>
            <p:nvGrpSpPr>
              <p:cNvPr id="20699" name="Group 62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702" name="Freeform 62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03" name="Freeform 62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704" name="Freeform 62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700" name="Line 62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01" name="Line 62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92" name="Group 628"/>
            <p:cNvGrpSpPr>
              <a:grpSpLocks/>
            </p:cNvGrpSpPr>
            <p:nvPr/>
          </p:nvGrpSpPr>
          <p:grpSpPr bwMode="auto">
            <a:xfrm rot="203311">
              <a:off x="2935" y="1440"/>
              <a:ext cx="545" cy="366"/>
              <a:chOff x="1888" y="3216"/>
              <a:chExt cx="848" cy="768"/>
            </a:xfrm>
          </p:grpSpPr>
          <p:grpSp>
            <p:nvGrpSpPr>
              <p:cNvPr id="20693" name="Group 62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96" name="Freeform 63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97" name="Freeform 63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98" name="Freeform 63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94" name="Line 63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95" name="Line 63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20773" name="Group 635"/>
          <p:cNvGrpSpPr>
            <a:grpSpLocks/>
          </p:cNvGrpSpPr>
          <p:nvPr/>
        </p:nvGrpSpPr>
        <p:grpSpPr bwMode="auto">
          <a:xfrm>
            <a:off x="1198563" y="2555875"/>
            <a:ext cx="2995612" cy="1614488"/>
            <a:chOff x="1330" y="1273"/>
            <a:chExt cx="1887" cy="1017"/>
          </a:xfrm>
        </p:grpSpPr>
        <p:grpSp>
          <p:nvGrpSpPr>
            <p:cNvPr id="20597" name="Group 636"/>
            <p:cNvGrpSpPr>
              <a:grpSpLocks/>
            </p:cNvGrpSpPr>
            <p:nvPr/>
          </p:nvGrpSpPr>
          <p:grpSpPr bwMode="auto">
            <a:xfrm rot="203311">
              <a:off x="1851" y="1273"/>
              <a:ext cx="544" cy="365"/>
              <a:chOff x="1888" y="3216"/>
              <a:chExt cx="848" cy="768"/>
            </a:xfrm>
          </p:grpSpPr>
          <p:grpSp>
            <p:nvGrpSpPr>
              <p:cNvPr id="20675" name="Group 63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78" name="Freeform 63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79" name="Freeform 63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80" name="Freeform 64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76" name="Line 64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77" name="Line 64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98" name="Group 643"/>
            <p:cNvGrpSpPr>
              <a:grpSpLocks/>
            </p:cNvGrpSpPr>
            <p:nvPr/>
          </p:nvGrpSpPr>
          <p:grpSpPr bwMode="auto">
            <a:xfrm rot="203311">
              <a:off x="1593" y="1434"/>
              <a:ext cx="544" cy="366"/>
              <a:chOff x="1888" y="3216"/>
              <a:chExt cx="848" cy="768"/>
            </a:xfrm>
          </p:grpSpPr>
          <p:grpSp>
            <p:nvGrpSpPr>
              <p:cNvPr id="20669" name="Group 64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72" name="Freeform 64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73" name="Freeform 64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74" name="Freeform 64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70" name="Line 64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71" name="Line 64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99" name="Group 650"/>
            <p:cNvGrpSpPr>
              <a:grpSpLocks/>
            </p:cNvGrpSpPr>
            <p:nvPr/>
          </p:nvGrpSpPr>
          <p:grpSpPr bwMode="auto">
            <a:xfrm rot="203311">
              <a:off x="1330" y="1596"/>
              <a:ext cx="544" cy="365"/>
              <a:chOff x="1888" y="3216"/>
              <a:chExt cx="848" cy="768"/>
            </a:xfrm>
          </p:grpSpPr>
          <p:grpSp>
            <p:nvGrpSpPr>
              <p:cNvPr id="20663" name="Group 65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66" name="Freeform 65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67" name="Freeform 65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68" name="Freeform 65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64" name="Line 65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65" name="Line 65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00" name="Group 657"/>
            <p:cNvGrpSpPr>
              <a:grpSpLocks/>
            </p:cNvGrpSpPr>
            <p:nvPr/>
          </p:nvGrpSpPr>
          <p:grpSpPr bwMode="auto">
            <a:xfrm rot="203311">
              <a:off x="2131" y="1383"/>
              <a:ext cx="544" cy="365"/>
              <a:chOff x="1888" y="3216"/>
              <a:chExt cx="848" cy="768"/>
            </a:xfrm>
          </p:grpSpPr>
          <p:grpSp>
            <p:nvGrpSpPr>
              <p:cNvPr id="20657" name="Group 65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60" name="Freeform 65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61" name="Freeform 66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62" name="Freeform 66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58" name="Line 66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59" name="Line 66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01" name="Group 664"/>
            <p:cNvGrpSpPr>
              <a:grpSpLocks/>
            </p:cNvGrpSpPr>
            <p:nvPr/>
          </p:nvGrpSpPr>
          <p:grpSpPr bwMode="auto">
            <a:xfrm rot="203311">
              <a:off x="1873" y="1544"/>
              <a:ext cx="545" cy="366"/>
              <a:chOff x="1888" y="3216"/>
              <a:chExt cx="848" cy="768"/>
            </a:xfrm>
          </p:grpSpPr>
          <p:grpSp>
            <p:nvGrpSpPr>
              <p:cNvPr id="20651" name="Group 66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54" name="Freeform 66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55" name="Freeform 66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56" name="Freeform 66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52" name="Line 66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53" name="Line 67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02" name="Group 671"/>
            <p:cNvGrpSpPr>
              <a:grpSpLocks/>
            </p:cNvGrpSpPr>
            <p:nvPr/>
          </p:nvGrpSpPr>
          <p:grpSpPr bwMode="auto">
            <a:xfrm rot="203311">
              <a:off x="1610" y="1706"/>
              <a:ext cx="546" cy="365"/>
              <a:chOff x="1888" y="3216"/>
              <a:chExt cx="848" cy="768"/>
            </a:xfrm>
          </p:grpSpPr>
          <p:grpSp>
            <p:nvGrpSpPr>
              <p:cNvPr id="20645" name="Group 67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48" name="Freeform 67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49" name="Freeform 67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50" name="Freeform 67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46" name="Line 67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47" name="Line 67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03" name="Group 678"/>
            <p:cNvGrpSpPr>
              <a:grpSpLocks/>
            </p:cNvGrpSpPr>
            <p:nvPr/>
          </p:nvGrpSpPr>
          <p:grpSpPr bwMode="auto">
            <a:xfrm rot="203311">
              <a:off x="2392" y="1492"/>
              <a:ext cx="544" cy="365"/>
              <a:chOff x="1888" y="3216"/>
              <a:chExt cx="848" cy="768"/>
            </a:xfrm>
          </p:grpSpPr>
          <p:grpSp>
            <p:nvGrpSpPr>
              <p:cNvPr id="20639" name="Group 67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42" name="Freeform 68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43" name="Freeform 68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44" name="Freeform 68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40" name="Line 68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41" name="Line 68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04" name="Group 685"/>
            <p:cNvGrpSpPr>
              <a:grpSpLocks/>
            </p:cNvGrpSpPr>
            <p:nvPr/>
          </p:nvGrpSpPr>
          <p:grpSpPr bwMode="auto">
            <a:xfrm rot="203311">
              <a:off x="2134" y="1653"/>
              <a:ext cx="544" cy="366"/>
              <a:chOff x="1888" y="3216"/>
              <a:chExt cx="848" cy="768"/>
            </a:xfrm>
          </p:grpSpPr>
          <p:grpSp>
            <p:nvGrpSpPr>
              <p:cNvPr id="20633" name="Group 68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36" name="Freeform 68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37" name="Freeform 68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38" name="Freeform 68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34" name="Line 69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35" name="Line 69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05" name="Group 692"/>
            <p:cNvGrpSpPr>
              <a:grpSpLocks/>
            </p:cNvGrpSpPr>
            <p:nvPr/>
          </p:nvGrpSpPr>
          <p:grpSpPr bwMode="auto">
            <a:xfrm rot="203311">
              <a:off x="1871" y="1815"/>
              <a:ext cx="544" cy="365"/>
              <a:chOff x="1888" y="3216"/>
              <a:chExt cx="848" cy="768"/>
            </a:xfrm>
          </p:grpSpPr>
          <p:grpSp>
            <p:nvGrpSpPr>
              <p:cNvPr id="20627" name="Group 69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30" name="Freeform 69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31" name="Freeform 69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32" name="Freeform 69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28" name="Line 69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29" name="Line 69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06" name="Group 699"/>
            <p:cNvGrpSpPr>
              <a:grpSpLocks/>
            </p:cNvGrpSpPr>
            <p:nvPr/>
          </p:nvGrpSpPr>
          <p:grpSpPr bwMode="auto">
            <a:xfrm rot="203311">
              <a:off x="2672" y="1602"/>
              <a:ext cx="545" cy="365"/>
              <a:chOff x="1888" y="3216"/>
              <a:chExt cx="848" cy="768"/>
            </a:xfrm>
          </p:grpSpPr>
          <p:grpSp>
            <p:nvGrpSpPr>
              <p:cNvPr id="20621" name="Group 70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24" name="Freeform 70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25" name="Freeform 70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26" name="Freeform 70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22" name="Line 70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23" name="Line 70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07" name="Group 706"/>
            <p:cNvGrpSpPr>
              <a:grpSpLocks/>
            </p:cNvGrpSpPr>
            <p:nvPr/>
          </p:nvGrpSpPr>
          <p:grpSpPr bwMode="auto">
            <a:xfrm rot="203311">
              <a:off x="2414" y="1764"/>
              <a:ext cx="545" cy="365"/>
              <a:chOff x="1888" y="3216"/>
              <a:chExt cx="848" cy="768"/>
            </a:xfrm>
          </p:grpSpPr>
          <p:grpSp>
            <p:nvGrpSpPr>
              <p:cNvPr id="20615" name="Group 70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18" name="Freeform 70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19" name="Freeform 70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20" name="Freeform 71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16" name="Line 71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17" name="Line 71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608" name="Group 713"/>
            <p:cNvGrpSpPr>
              <a:grpSpLocks/>
            </p:cNvGrpSpPr>
            <p:nvPr/>
          </p:nvGrpSpPr>
          <p:grpSpPr bwMode="auto">
            <a:xfrm rot="203311">
              <a:off x="2151" y="1925"/>
              <a:ext cx="545" cy="365"/>
              <a:chOff x="1888" y="3216"/>
              <a:chExt cx="848" cy="768"/>
            </a:xfrm>
          </p:grpSpPr>
          <p:grpSp>
            <p:nvGrpSpPr>
              <p:cNvPr id="20609" name="Group 71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612" name="Freeform 71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13" name="Freeform 71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614" name="Freeform 71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610" name="Line 71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11" name="Line 71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20858" name="Group 720"/>
          <p:cNvGrpSpPr>
            <a:grpSpLocks/>
          </p:cNvGrpSpPr>
          <p:nvPr/>
        </p:nvGrpSpPr>
        <p:grpSpPr bwMode="auto">
          <a:xfrm>
            <a:off x="0" y="3298825"/>
            <a:ext cx="2995613" cy="1616075"/>
            <a:chOff x="551" y="1757"/>
            <a:chExt cx="1887" cy="1018"/>
          </a:xfrm>
        </p:grpSpPr>
        <p:grpSp>
          <p:nvGrpSpPr>
            <p:cNvPr id="20513" name="Group 721"/>
            <p:cNvGrpSpPr>
              <a:grpSpLocks/>
            </p:cNvGrpSpPr>
            <p:nvPr/>
          </p:nvGrpSpPr>
          <p:grpSpPr bwMode="auto">
            <a:xfrm rot="203311">
              <a:off x="1072" y="1757"/>
              <a:ext cx="544" cy="366"/>
              <a:chOff x="1888" y="3216"/>
              <a:chExt cx="848" cy="768"/>
            </a:xfrm>
          </p:grpSpPr>
          <p:grpSp>
            <p:nvGrpSpPr>
              <p:cNvPr id="20591" name="Group 72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94" name="Freeform 72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95" name="Freeform 72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96" name="Freeform 72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92" name="Line 72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93" name="Line 72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14" name="Group 728"/>
            <p:cNvGrpSpPr>
              <a:grpSpLocks/>
            </p:cNvGrpSpPr>
            <p:nvPr/>
          </p:nvGrpSpPr>
          <p:grpSpPr bwMode="auto">
            <a:xfrm rot="203311">
              <a:off x="1353" y="1868"/>
              <a:ext cx="544" cy="365"/>
              <a:chOff x="1888" y="3216"/>
              <a:chExt cx="848" cy="768"/>
            </a:xfrm>
          </p:grpSpPr>
          <p:grpSp>
            <p:nvGrpSpPr>
              <p:cNvPr id="20585" name="Group 72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88" name="Freeform 73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89" name="Freeform 73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90" name="Freeform 73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86" name="Line 73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87" name="Line 73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15" name="Group 735"/>
            <p:cNvGrpSpPr>
              <a:grpSpLocks/>
            </p:cNvGrpSpPr>
            <p:nvPr/>
          </p:nvGrpSpPr>
          <p:grpSpPr bwMode="auto">
            <a:xfrm rot="203311">
              <a:off x="1613" y="1976"/>
              <a:ext cx="545" cy="366"/>
              <a:chOff x="1888" y="3216"/>
              <a:chExt cx="848" cy="768"/>
            </a:xfrm>
          </p:grpSpPr>
          <p:grpSp>
            <p:nvGrpSpPr>
              <p:cNvPr id="20579" name="Group 736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82" name="Freeform 737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83" name="Freeform 738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84" name="Freeform 739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80" name="Line 740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81" name="Line 741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16" name="Group 742"/>
            <p:cNvGrpSpPr>
              <a:grpSpLocks/>
            </p:cNvGrpSpPr>
            <p:nvPr/>
          </p:nvGrpSpPr>
          <p:grpSpPr bwMode="auto">
            <a:xfrm rot="203311">
              <a:off x="1894" y="2087"/>
              <a:ext cx="544" cy="366"/>
              <a:chOff x="1888" y="3216"/>
              <a:chExt cx="848" cy="768"/>
            </a:xfrm>
          </p:grpSpPr>
          <p:grpSp>
            <p:nvGrpSpPr>
              <p:cNvPr id="20573" name="Group 743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76" name="Freeform 744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77" name="Freeform 745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78" name="Freeform 746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74" name="Line 747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75" name="Line 748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17" name="Group 749"/>
            <p:cNvGrpSpPr>
              <a:grpSpLocks/>
            </p:cNvGrpSpPr>
            <p:nvPr/>
          </p:nvGrpSpPr>
          <p:grpSpPr bwMode="auto">
            <a:xfrm rot="203311">
              <a:off x="814" y="1919"/>
              <a:ext cx="545" cy="366"/>
              <a:chOff x="1888" y="3216"/>
              <a:chExt cx="848" cy="768"/>
            </a:xfrm>
          </p:grpSpPr>
          <p:grpSp>
            <p:nvGrpSpPr>
              <p:cNvPr id="20567" name="Group 750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70" name="Freeform 751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71" name="Freeform 752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72" name="Freeform 753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68" name="Line 754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69" name="Line 755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18" name="Group 756"/>
            <p:cNvGrpSpPr>
              <a:grpSpLocks/>
            </p:cNvGrpSpPr>
            <p:nvPr/>
          </p:nvGrpSpPr>
          <p:grpSpPr bwMode="auto">
            <a:xfrm rot="203311">
              <a:off x="551" y="2081"/>
              <a:ext cx="545" cy="365"/>
              <a:chOff x="1888" y="3216"/>
              <a:chExt cx="848" cy="768"/>
            </a:xfrm>
          </p:grpSpPr>
          <p:grpSp>
            <p:nvGrpSpPr>
              <p:cNvPr id="20561" name="Group 757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64" name="Freeform 758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65" name="Freeform 759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66" name="Freeform 760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62" name="Line 761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63" name="Line 762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19" name="Group 763"/>
            <p:cNvGrpSpPr>
              <a:grpSpLocks/>
            </p:cNvGrpSpPr>
            <p:nvPr/>
          </p:nvGrpSpPr>
          <p:grpSpPr bwMode="auto">
            <a:xfrm rot="203311">
              <a:off x="1095" y="2029"/>
              <a:ext cx="544" cy="366"/>
              <a:chOff x="1888" y="3216"/>
              <a:chExt cx="848" cy="768"/>
            </a:xfrm>
          </p:grpSpPr>
          <p:grpSp>
            <p:nvGrpSpPr>
              <p:cNvPr id="20555" name="Group 764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58" name="Freeform 765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59" name="Freeform 766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60" name="Freeform 767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56" name="Line 768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57" name="Line 769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20" name="Group 770"/>
            <p:cNvGrpSpPr>
              <a:grpSpLocks/>
            </p:cNvGrpSpPr>
            <p:nvPr/>
          </p:nvGrpSpPr>
          <p:grpSpPr bwMode="auto">
            <a:xfrm rot="203311">
              <a:off x="832" y="2190"/>
              <a:ext cx="544" cy="366"/>
              <a:chOff x="1888" y="3216"/>
              <a:chExt cx="848" cy="768"/>
            </a:xfrm>
          </p:grpSpPr>
          <p:grpSp>
            <p:nvGrpSpPr>
              <p:cNvPr id="20549" name="Group 771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52" name="Freeform 772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53" name="Freeform 773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54" name="Freeform 774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50" name="Line 775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51" name="Line 776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21" name="Group 777"/>
            <p:cNvGrpSpPr>
              <a:grpSpLocks/>
            </p:cNvGrpSpPr>
            <p:nvPr/>
          </p:nvGrpSpPr>
          <p:grpSpPr bwMode="auto">
            <a:xfrm rot="203311">
              <a:off x="1355" y="2139"/>
              <a:ext cx="545" cy="365"/>
              <a:chOff x="1888" y="3216"/>
              <a:chExt cx="848" cy="768"/>
            </a:xfrm>
          </p:grpSpPr>
          <p:grpSp>
            <p:nvGrpSpPr>
              <p:cNvPr id="20543" name="Group 778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46" name="Freeform 779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47" name="Freeform 780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48" name="Freeform 781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44" name="Line 782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45" name="Line 783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22" name="Group 784"/>
            <p:cNvGrpSpPr>
              <a:grpSpLocks/>
            </p:cNvGrpSpPr>
            <p:nvPr/>
          </p:nvGrpSpPr>
          <p:grpSpPr bwMode="auto">
            <a:xfrm rot="203311">
              <a:off x="1093" y="2300"/>
              <a:ext cx="544" cy="365"/>
              <a:chOff x="1888" y="3216"/>
              <a:chExt cx="848" cy="768"/>
            </a:xfrm>
          </p:grpSpPr>
          <p:grpSp>
            <p:nvGrpSpPr>
              <p:cNvPr id="20537" name="Group 785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40" name="Freeform 786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41" name="Freeform 787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42" name="Freeform 788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38" name="Line 789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39" name="Line 790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23" name="Group 791"/>
            <p:cNvGrpSpPr>
              <a:grpSpLocks/>
            </p:cNvGrpSpPr>
            <p:nvPr/>
          </p:nvGrpSpPr>
          <p:grpSpPr bwMode="auto">
            <a:xfrm rot="203311">
              <a:off x="1636" y="2249"/>
              <a:ext cx="545" cy="365"/>
              <a:chOff x="1888" y="3216"/>
              <a:chExt cx="848" cy="768"/>
            </a:xfrm>
          </p:grpSpPr>
          <p:grpSp>
            <p:nvGrpSpPr>
              <p:cNvPr id="20531" name="Group 792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34" name="Freeform 793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35" name="Freeform 794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36" name="Freeform 795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32" name="Line 796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33" name="Line 797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0524" name="Group 798"/>
            <p:cNvGrpSpPr>
              <a:grpSpLocks/>
            </p:cNvGrpSpPr>
            <p:nvPr/>
          </p:nvGrpSpPr>
          <p:grpSpPr bwMode="auto">
            <a:xfrm rot="203311">
              <a:off x="1373" y="2410"/>
              <a:ext cx="544" cy="365"/>
              <a:chOff x="1888" y="3216"/>
              <a:chExt cx="848" cy="768"/>
            </a:xfrm>
          </p:grpSpPr>
          <p:grpSp>
            <p:nvGrpSpPr>
              <p:cNvPr id="20525" name="Group 799"/>
              <p:cNvGrpSpPr>
                <a:grpSpLocks/>
              </p:cNvGrpSpPr>
              <p:nvPr/>
            </p:nvGrpSpPr>
            <p:grpSpPr bwMode="auto">
              <a:xfrm>
                <a:off x="1888" y="3216"/>
                <a:ext cx="848" cy="768"/>
                <a:chOff x="1888" y="3224"/>
                <a:chExt cx="848" cy="768"/>
              </a:xfrm>
            </p:grpSpPr>
            <p:sp>
              <p:nvSpPr>
                <p:cNvPr id="20528" name="Freeform 800"/>
                <p:cNvSpPr>
                  <a:spLocks/>
                </p:cNvSpPr>
                <p:nvPr/>
              </p:nvSpPr>
              <p:spPr bwMode="auto">
                <a:xfrm>
                  <a:off x="2336" y="3432"/>
                  <a:ext cx="400" cy="560"/>
                </a:xfrm>
                <a:custGeom>
                  <a:avLst/>
                  <a:gdLst>
                    <a:gd name="T0" fmla="*/ 0 w 400"/>
                    <a:gd name="T1" fmla="*/ 560 h 560"/>
                    <a:gd name="T2" fmla="*/ 400 w 400"/>
                    <a:gd name="T3" fmla="*/ 176 h 560"/>
                    <a:gd name="T4" fmla="*/ 384 w 400"/>
                    <a:gd name="T5" fmla="*/ 0 h 560"/>
                    <a:gd name="T6" fmla="*/ 16 w 400"/>
                    <a:gd name="T7" fmla="*/ 352 h 560"/>
                    <a:gd name="T8" fmla="*/ 0 w 400"/>
                    <a:gd name="T9" fmla="*/ 368 h 560"/>
                    <a:gd name="T10" fmla="*/ 0 w 400"/>
                    <a:gd name="T11" fmla="*/ 560 h 56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00"/>
                    <a:gd name="T19" fmla="*/ 0 h 560"/>
                    <a:gd name="T20" fmla="*/ 400 w 400"/>
                    <a:gd name="T21" fmla="*/ 560 h 56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00" h="560">
                      <a:moveTo>
                        <a:pt x="0" y="560"/>
                      </a:moveTo>
                      <a:lnTo>
                        <a:pt x="400" y="176"/>
                      </a:lnTo>
                      <a:lnTo>
                        <a:pt x="384" y="0"/>
                      </a:lnTo>
                      <a:lnTo>
                        <a:pt x="16" y="352"/>
                      </a:lnTo>
                      <a:lnTo>
                        <a:pt x="0" y="368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29" name="Freeform 801"/>
                <p:cNvSpPr>
                  <a:spLocks/>
                </p:cNvSpPr>
                <p:nvPr/>
              </p:nvSpPr>
              <p:spPr bwMode="auto">
                <a:xfrm>
                  <a:off x="1888" y="3592"/>
                  <a:ext cx="448" cy="384"/>
                </a:xfrm>
                <a:custGeom>
                  <a:avLst/>
                  <a:gdLst>
                    <a:gd name="T0" fmla="*/ 448 w 448"/>
                    <a:gd name="T1" fmla="*/ 384 h 384"/>
                    <a:gd name="T2" fmla="*/ 448 w 448"/>
                    <a:gd name="T3" fmla="*/ 192 h 384"/>
                    <a:gd name="T4" fmla="*/ 0 w 448"/>
                    <a:gd name="T5" fmla="*/ 0 h 384"/>
                    <a:gd name="T6" fmla="*/ 0 w 448"/>
                    <a:gd name="T7" fmla="*/ 192 h 384"/>
                    <a:gd name="T8" fmla="*/ 448 w 448"/>
                    <a:gd name="T9" fmla="*/ 38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384"/>
                    <a:gd name="T17" fmla="*/ 448 w 448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384">
                      <a:moveTo>
                        <a:pt x="448" y="384"/>
                      </a:moveTo>
                      <a:lnTo>
                        <a:pt x="448" y="192"/>
                      </a:lnTo>
                      <a:lnTo>
                        <a:pt x="0" y="0"/>
                      </a:lnTo>
                      <a:lnTo>
                        <a:pt x="0" y="192"/>
                      </a:lnTo>
                      <a:lnTo>
                        <a:pt x="448" y="3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0530" name="Freeform 802"/>
                <p:cNvSpPr>
                  <a:spLocks/>
                </p:cNvSpPr>
                <p:nvPr/>
              </p:nvSpPr>
              <p:spPr bwMode="auto">
                <a:xfrm>
                  <a:off x="1888" y="3224"/>
                  <a:ext cx="832" cy="560"/>
                </a:xfrm>
                <a:custGeom>
                  <a:avLst/>
                  <a:gdLst>
                    <a:gd name="T0" fmla="*/ 832 w 832"/>
                    <a:gd name="T1" fmla="*/ 192 h 560"/>
                    <a:gd name="T2" fmla="*/ 400 w 832"/>
                    <a:gd name="T3" fmla="*/ 0 h 560"/>
                    <a:gd name="T4" fmla="*/ 0 w 832"/>
                    <a:gd name="T5" fmla="*/ 368 h 560"/>
                    <a:gd name="T6" fmla="*/ 448 w 832"/>
                    <a:gd name="T7" fmla="*/ 560 h 560"/>
                    <a:gd name="T8" fmla="*/ 832 w 832"/>
                    <a:gd name="T9" fmla="*/ 192 h 5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2"/>
                    <a:gd name="T16" fmla="*/ 0 h 560"/>
                    <a:gd name="T17" fmla="*/ 832 w 832"/>
                    <a:gd name="T18" fmla="*/ 560 h 5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2" h="560">
                      <a:moveTo>
                        <a:pt x="832" y="192"/>
                      </a:moveTo>
                      <a:lnTo>
                        <a:pt x="400" y="0"/>
                      </a:lnTo>
                      <a:lnTo>
                        <a:pt x="0" y="368"/>
                      </a:lnTo>
                      <a:lnTo>
                        <a:pt x="448" y="560"/>
                      </a:lnTo>
                      <a:lnTo>
                        <a:pt x="832" y="19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A50021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20526" name="Line 803"/>
              <p:cNvSpPr>
                <a:spLocks noChangeShapeType="1"/>
              </p:cNvSpPr>
              <p:nvPr/>
            </p:nvSpPr>
            <p:spPr bwMode="auto">
              <a:xfrm>
                <a:off x="2336" y="376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27" name="Line 804"/>
              <p:cNvSpPr>
                <a:spLocks noChangeShapeType="1"/>
              </p:cNvSpPr>
              <p:nvPr/>
            </p:nvSpPr>
            <p:spPr bwMode="auto">
              <a:xfrm flipH="1">
                <a:off x="2336" y="3416"/>
                <a:ext cx="384" cy="3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20943" name="Group 805"/>
          <p:cNvGrpSpPr>
            <a:grpSpLocks/>
          </p:cNvGrpSpPr>
          <p:nvPr/>
        </p:nvGrpSpPr>
        <p:grpSpPr bwMode="auto">
          <a:xfrm>
            <a:off x="1230313" y="2535238"/>
            <a:ext cx="3025775" cy="1444625"/>
            <a:chOff x="1808" y="1664"/>
            <a:chExt cx="2688" cy="1440"/>
          </a:xfrm>
        </p:grpSpPr>
        <p:sp>
          <p:nvSpPr>
            <p:cNvPr id="20511" name="Line 806"/>
            <p:cNvSpPr>
              <a:spLocks noChangeShapeType="1"/>
            </p:cNvSpPr>
            <p:nvPr/>
          </p:nvSpPr>
          <p:spPr bwMode="auto">
            <a:xfrm>
              <a:off x="1808" y="2400"/>
              <a:ext cx="1536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12" name="Line 807"/>
            <p:cNvSpPr>
              <a:spLocks noChangeShapeType="1"/>
            </p:cNvSpPr>
            <p:nvPr/>
          </p:nvSpPr>
          <p:spPr bwMode="auto">
            <a:xfrm>
              <a:off x="2912" y="1664"/>
              <a:ext cx="1584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20944" name="Group 808"/>
          <p:cNvGrpSpPr>
            <a:grpSpLocks/>
          </p:cNvGrpSpPr>
          <p:nvPr/>
        </p:nvGrpSpPr>
        <p:grpSpPr bwMode="auto">
          <a:xfrm>
            <a:off x="722313" y="2484438"/>
            <a:ext cx="3025775" cy="1444625"/>
            <a:chOff x="1808" y="1664"/>
            <a:chExt cx="2688" cy="1440"/>
          </a:xfrm>
        </p:grpSpPr>
        <p:sp>
          <p:nvSpPr>
            <p:cNvPr id="20509" name="Line 809"/>
            <p:cNvSpPr>
              <a:spLocks noChangeShapeType="1"/>
            </p:cNvSpPr>
            <p:nvPr/>
          </p:nvSpPr>
          <p:spPr bwMode="auto">
            <a:xfrm>
              <a:off x="1808" y="2400"/>
              <a:ext cx="1536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10" name="Line 810"/>
            <p:cNvSpPr>
              <a:spLocks noChangeShapeType="1"/>
            </p:cNvSpPr>
            <p:nvPr/>
          </p:nvSpPr>
          <p:spPr bwMode="auto">
            <a:xfrm>
              <a:off x="2912" y="1664"/>
              <a:ext cx="1584" cy="704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528171" name="Line 811"/>
          <p:cNvSpPr>
            <a:spLocks noChangeShapeType="1"/>
          </p:cNvSpPr>
          <p:nvPr/>
        </p:nvSpPr>
        <p:spPr bwMode="auto">
          <a:xfrm flipH="1">
            <a:off x="306388" y="2020888"/>
            <a:ext cx="3759200" cy="2336800"/>
          </a:xfrm>
          <a:prstGeom prst="line">
            <a:avLst/>
          </a:prstGeom>
          <a:noFill/>
          <a:ln w="762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28172" name="Text Box 812"/>
          <p:cNvSpPr txBox="1">
            <a:spLocks noChangeArrowheads="1"/>
          </p:cNvSpPr>
          <p:nvPr/>
        </p:nvSpPr>
        <p:spPr bwMode="auto">
          <a:xfrm>
            <a:off x="341313" y="312738"/>
            <a:ext cx="6407150" cy="1066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Розділіть</a:t>
            </a: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порівну</a:t>
            </a: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плитки шоколаду </a:t>
            </a: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між</a:t>
            </a:r>
            <a:r>
              <a:rPr lang="ru-RU" sz="32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трьома</a:t>
            </a:r>
            <a:r>
              <a:rPr lang="ru-RU" sz="32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дітьми</a:t>
            </a:r>
            <a:endParaRPr lang="ru-RU" sz="32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528173" name="Object 813"/>
          <p:cNvGraphicFramePr>
            <a:graphicFrameLocks noChangeAspect="1"/>
          </p:cNvGraphicFramePr>
          <p:nvPr/>
        </p:nvGraphicFramePr>
        <p:xfrm>
          <a:off x="8304213" y="220663"/>
          <a:ext cx="658812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Формула" r:id="rId10" imgW="152280" imgH="393480" progId="Equation.3">
                  <p:embed/>
                </p:oleObj>
              </mc:Choice>
              <mc:Fallback>
                <p:oleObj name="Формула" r:id="rId10" imgW="152280" imgH="393480" progId="Equation.3">
                  <p:embed/>
                  <p:pic>
                    <p:nvPicPr>
                      <p:cNvPr id="0" name="Object 8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4213" y="220663"/>
                        <a:ext cx="658812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8175" name="Object 815"/>
          <p:cNvGraphicFramePr>
            <a:graphicFrameLocks noChangeAspect="1"/>
          </p:cNvGraphicFramePr>
          <p:nvPr/>
        </p:nvGraphicFramePr>
        <p:xfrm>
          <a:off x="8485188" y="1649413"/>
          <a:ext cx="658812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Формула" r:id="rId12" imgW="152280" imgH="393480" progId="Equation.3">
                  <p:embed/>
                </p:oleObj>
              </mc:Choice>
              <mc:Fallback>
                <p:oleObj name="Формула" r:id="rId12" imgW="152280" imgH="393480" progId="Equation.3">
                  <p:embed/>
                  <p:pic>
                    <p:nvPicPr>
                      <p:cNvPr id="0" name="Object 8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5188" y="1649413"/>
                        <a:ext cx="658812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8176" name="Object 816"/>
          <p:cNvGraphicFramePr>
            <a:graphicFrameLocks noChangeAspect="1"/>
          </p:cNvGraphicFramePr>
          <p:nvPr/>
        </p:nvGraphicFramePr>
        <p:xfrm>
          <a:off x="8485188" y="3395663"/>
          <a:ext cx="658812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Формула" r:id="rId13" imgW="152280" imgH="393480" progId="Equation.3">
                  <p:embed/>
                </p:oleObj>
              </mc:Choice>
              <mc:Fallback>
                <p:oleObj name="Формула" r:id="rId13" imgW="152280" imgH="393480" progId="Equation.3">
                  <p:embed/>
                  <p:pic>
                    <p:nvPicPr>
                      <p:cNvPr id="0" name="Object 8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5188" y="3395663"/>
                        <a:ext cx="658812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8178" name="Object 818"/>
          <p:cNvGraphicFramePr>
            <a:graphicFrameLocks noChangeAspect="1"/>
          </p:cNvGraphicFramePr>
          <p:nvPr/>
        </p:nvGraphicFramePr>
        <p:xfrm>
          <a:off x="0" y="4997450"/>
          <a:ext cx="4308475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Формула" r:id="rId14" imgW="533160" imgH="393480" progId="Equation.3">
                  <p:embed/>
                </p:oleObj>
              </mc:Choice>
              <mc:Fallback>
                <p:oleObj name="Формула" r:id="rId14" imgW="533160" imgH="393480" progId="Equation.3">
                  <p:embed/>
                  <p:pic>
                    <p:nvPicPr>
                      <p:cNvPr id="0" name="Object 8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97450"/>
                        <a:ext cx="4308475" cy="186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48148E-6 L 0.13055 -0.1444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00" y="-72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0.44167 0.1370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06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0" y="69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278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2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27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2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2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2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278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278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48148E-6 L 0.13055 -0.1444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5278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00" y="-720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0" dur="2000" fill="hold"/>
                                        <p:tgtEl>
                                          <p:spTgt spid="207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0.44167 0.1370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08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0" y="690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0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2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28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0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2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2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2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2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889" grpId="0" animBg="1"/>
      <p:bldP spid="527889" grpId="1" animBg="1"/>
      <p:bldP spid="528171" grpId="0" animBg="1"/>
      <p:bldP spid="528171" grpId="1" animBg="1"/>
      <p:bldP spid="5281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1022350" y="3022600"/>
            <a:ext cx="1797050" cy="862013"/>
            <a:chOff x="580" y="1584"/>
            <a:chExt cx="1580" cy="767"/>
          </a:xfrm>
        </p:grpSpPr>
        <p:sp>
          <p:nvSpPr>
            <p:cNvPr id="1215" name="Freeform 5"/>
            <p:cNvSpPr>
              <a:spLocks/>
            </p:cNvSpPr>
            <p:nvPr/>
          </p:nvSpPr>
          <p:spPr bwMode="auto">
            <a:xfrm>
              <a:off x="580" y="1808"/>
              <a:ext cx="940" cy="543"/>
            </a:xfrm>
            <a:custGeom>
              <a:avLst/>
              <a:gdLst>
                <a:gd name="T0" fmla="*/ 116 w 940"/>
                <a:gd name="T1" fmla="*/ 0 h 543"/>
                <a:gd name="T2" fmla="*/ 36 w 940"/>
                <a:gd name="T3" fmla="*/ 376 h 543"/>
                <a:gd name="T4" fmla="*/ 332 w 940"/>
                <a:gd name="T5" fmla="*/ 520 h 543"/>
                <a:gd name="T6" fmla="*/ 940 w 940"/>
                <a:gd name="T7" fmla="*/ 512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0"/>
                <a:gd name="T13" fmla="*/ 0 h 543"/>
                <a:gd name="T14" fmla="*/ 940 w 940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0" h="543">
                  <a:moveTo>
                    <a:pt x="116" y="0"/>
                  </a:moveTo>
                  <a:cubicBezTo>
                    <a:pt x="103" y="63"/>
                    <a:pt x="0" y="289"/>
                    <a:pt x="36" y="376"/>
                  </a:cubicBezTo>
                  <a:cubicBezTo>
                    <a:pt x="72" y="463"/>
                    <a:pt x="181" y="497"/>
                    <a:pt x="332" y="520"/>
                  </a:cubicBezTo>
                  <a:cubicBezTo>
                    <a:pt x="483" y="543"/>
                    <a:pt x="813" y="514"/>
                    <a:pt x="940" y="512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1216" name="Group 7"/>
            <p:cNvGrpSpPr>
              <a:grpSpLocks/>
            </p:cNvGrpSpPr>
            <p:nvPr/>
          </p:nvGrpSpPr>
          <p:grpSpPr bwMode="auto">
            <a:xfrm>
              <a:off x="704" y="1584"/>
              <a:ext cx="1456" cy="756"/>
              <a:chOff x="704" y="1584"/>
              <a:chExt cx="1456" cy="756"/>
            </a:xfrm>
          </p:grpSpPr>
          <p:sp>
            <p:nvSpPr>
              <p:cNvPr id="1249" name="Freeform 4"/>
              <p:cNvSpPr>
                <a:spLocks/>
              </p:cNvSpPr>
              <p:nvPr/>
            </p:nvSpPr>
            <p:spPr bwMode="auto">
              <a:xfrm>
                <a:off x="704" y="1632"/>
                <a:ext cx="1440" cy="708"/>
              </a:xfrm>
              <a:custGeom>
                <a:avLst/>
                <a:gdLst>
                  <a:gd name="T0" fmla="*/ 0 w 1440"/>
                  <a:gd name="T1" fmla="*/ 176 h 708"/>
                  <a:gd name="T2" fmla="*/ 360 w 1440"/>
                  <a:gd name="T3" fmla="*/ 608 h 708"/>
                  <a:gd name="T4" fmla="*/ 848 w 1440"/>
                  <a:gd name="T5" fmla="*/ 680 h 708"/>
                  <a:gd name="T6" fmla="*/ 1272 w 1440"/>
                  <a:gd name="T7" fmla="*/ 440 h 708"/>
                  <a:gd name="T8" fmla="*/ 1440 w 1440"/>
                  <a:gd name="T9" fmla="*/ 0 h 7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0"/>
                  <a:gd name="T16" fmla="*/ 0 h 708"/>
                  <a:gd name="T17" fmla="*/ 1440 w 1440"/>
                  <a:gd name="T18" fmla="*/ 708 h 7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0" h="708">
                    <a:moveTo>
                      <a:pt x="0" y="176"/>
                    </a:moveTo>
                    <a:cubicBezTo>
                      <a:pt x="57" y="248"/>
                      <a:pt x="219" y="524"/>
                      <a:pt x="360" y="608"/>
                    </a:cubicBezTo>
                    <a:cubicBezTo>
                      <a:pt x="501" y="692"/>
                      <a:pt x="696" y="708"/>
                      <a:pt x="848" y="680"/>
                    </a:cubicBezTo>
                    <a:cubicBezTo>
                      <a:pt x="1000" y="652"/>
                      <a:pt x="1173" y="553"/>
                      <a:pt x="1272" y="440"/>
                    </a:cubicBezTo>
                    <a:cubicBezTo>
                      <a:pt x="1371" y="327"/>
                      <a:pt x="1405" y="92"/>
                      <a:pt x="1440" y="0"/>
                    </a:cubicBez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250" name="Freeform 6"/>
              <p:cNvSpPr>
                <a:spLocks/>
              </p:cNvSpPr>
              <p:nvPr/>
            </p:nvSpPr>
            <p:spPr bwMode="auto">
              <a:xfrm>
                <a:off x="712" y="1584"/>
                <a:ext cx="1448" cy="216"/>
              </a:xfrm>
              <a:custGeom>
                <a:avLst/>
                <a:gdLst>
                  <a:gd name="T0" fmla="*/ 0 w 1448"/>
                  <a:gd name="T1" fmla="*/ 216 h 216"/>
                  <a:gd name="T2" fmla="*/ 424 w 1448"/>
                  <a:gd name="T3" fmla="*/ 120 h 216"/>
                  <a:gd name="T4" fmla="*/ 816 w 1448"/>
                  <a:gd name="T5" fmla="*/ 40 h 216"/>
                  <a:gd name="T6" fmla="*/ 880 w 1448"/>
                  <a:gd name="T7" fmla="*/ 96 h 216"/>
                  <a:gd name="T8" fmla="*/ 952 w 1448"/>
                  <a:gd name="T9" fmla="*/ 0 h 216"/>
                  <a:gd name="T10" fmla="*/ 1448 w 1448"/>
                  <a:gd name="T11" fmla="*/ 48 h 2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48"/>
                  <a:gd name="T19" fmla="*/ 0 h 216"/>
                  <a:gd name="T20" fmla="*/ 1448 w 1448"/>
                  <a:gd name="T21" fmla="*/ 216 h 2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48" h="216">
                    <a:moveTo>
                      <a:pt x="0" y="216"/>
                    </a:moveTo>
                    <a:lnTo>
                      <a:pt x="424" y="120"/>
                    </a:lnTo>
                    <a:lnTo>
                      <a:pt x="816" y="40"/>
                    </a:lnTo>
                    <a:lnTo>
                      <a:pt x="880" y="96"/>
                    </a:lnTo>
                    <a:lnTo>
                      <a:pt x="952" y="0"/>
                    </a:lnTo>
                    <a:lnTo>
                      <a:pt x="1448" y="48"/>
                    </a:ln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217" name="Freeform 8"/>
            <p:cNvSpPr>
              <a:spLocks/>
            </p:cNvSpPr>
            <p:nvPr/>
          </p:nvSpPr>
          <p:spPr bwMode="auto">
            <a:xfrm>
              <a:off x="665" y="1799"/>
              <a:ext cx="341" cy="534"/>
            </a:xfrm>
            <a:custGeom>
              <a:avLst/>
              <a:gdLst>
                <a:gd name="T0" fmla="*/ 40 w 341"/>
                <a:gd name="T1" fmla="*/ 7 h 534"/>
                <a:gd name="T2" fmla="*/ 31 w 341"/>
                <a:gd name="T3" fmla="*/ 180 h 534"/>
                <a:gd name="T4" fmla="*/ 10 w 341"/>
                <a:gd name="T5" fmla="*/ 382 h 534"/>
                <a:gd name="T6" fmla="*/ 34 w 341"/>
                <a:gd name="T7" fmla="*/ 466 h 534"/>
                <a:gd name="T8" fmla="*/ 217 w 341"/>
                <a:gd name="T9" fmla="*/ 514 h 534"/>
                <a:gd name="T10" fmla="*/ 340 w 341"/>
                <a:gd name="T11" fmla="*/ 517 h 534"/>
                <a:gd name="T12" fmla="*/ 223 w 341"/>
                <a:gd name="T13" fmla="*/ 409 h 534"/>
                <a:gd name="T14" fmla="*/ 178 w 341"/>
                <a:gd name="T15" fmla="*/ 307 h 534"/>
                <a:gd name="T16" fmla="*/ 124 w 341"/>
                <a:gd name="T17" fmla="*/ 214 h 534"/>
                <a:gd name="T18" fmla="*/ 88 w 341"/>
                <a:gd name="T19" fmla="*/ 136 h 534"/>
                <a:gd name="T20" fmla="*/ 49 w 341"/>
                <a:gd name="T21" fmla="*/ 43 h 534"/>
                <a:gd name="T22" fmla="*/ 106 w 341"/>
                <a:gd name="T23" fmla="*/ 295 h 534"/>
                <a:gd name="T24" fmla="*/ 142 w 341"/>
                <a:gd name="T25" fmla="*/ 379 h 534"/>
                <a:gd name="T26" fmla="*/ 151 w 341"/>
                <a:gd name="T27" fmla="*/ 496 h 534"/>
                <a:gd name="T28" fmla="*/ 61 w 341"/>
                <a:gd name="T29" fmla="*/ 475 h 534"/>
                <a:gd name="T30" fmla="*/ 49 w 341"/>
                <a:gd name="T31" fmla="*/ 451 h 534"/>
                <a:gd name="T32" fmla="*/ 58 w 341"/>
                <a:gd name="T33" fmla="*/ 406 h 534"/>
                <a:gd name="T34" fmla="*/ 37 w 341"/>
                <a:gd name="T35" fmla="*/ 304 h 534"/>
                <a:gd name="T36" fmla="*/ 73 w 341"/>
                <a:gd name="T37" fmla="*/ 244 h 534"/>
                <a:gd name="T38" fmla="*/ 61 w 341"/>
                <a:gd name="T39" fmla="*/ 136 h 534"/>
                <a:gd name="T40" fmla="*/ 40 w 341"/>
                <a:gd name="T41" fmla="*/ 7 h 5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1"/>
                <a:gd name="T64" fmla="*/ 0 h 534"/>
                <a:gd name="T65" fmla="*/ 341 w 341"/>
                <a:gd name="T66" fmla="*/ 534 h 5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1" h="534">
                  <a:moveTo>
                    <a:pt x="40" y="7"/>
                  </a:moveTo>
                  <a:cubicBezTo>
                    <a:pt x="35" y="14"/>
                    <a:pt x="36" y="118"/>
                    <a:pt x="31" y="180"/>
                  </a:cubicBezTo>
                  <a:cubicBezTo>
                    <a:pt x="26" y="242"/>
                    <a:pt x="9" y="334"/>
                    <a:pt x="10" y="382"/>
                  </a:cubicBezTo>
                  <a:cubicBezTo>
                    <a:pt x="11" y="430"/>
                    <a:pt x="0" y="444"/>
                    <a:pt x="34" y="466"/>
                  </a:cubicBezTo>
                  <a:cubicBezTo>
                    <a:pt x="68" y="488"/>
                    <a:pt x="166" y="505"/>
                    <a:pt x="217" y="514"/>
                  </a:cubicBezTo>
                  <a:cubicBezTo>
                    <a:pt x="268" y="523"/>
                    <a:pt x="339" y="534"/>
                    <a:pt x="340" y="517"/>
                  </a:cubicBezTo>
                  <a:cubicBezTo>
                    <a:pt x="341" y="500"/>
                    <a:pt x="250" y="444"/>
                    <a:pt x="223" y="409"/>
                  </a:cubicBezTo>
                  <a:cubicBezTo>
                    <a:pt x="196" y="374"/>
                    <a:pt x="194" y="339"/>
                    <a:pt x="178" y="307"/>
                  </a:cubicBezTo>
                  <a:cubicBezTo>
                    <a:pt x="162" y="275"/>
                    <a:pt x="139" y="243"/>
                    <a:pt x="124" y="214"/>
                  </a:cubicBezTo>
                  <a:cubicBezTo>
                    <a:pt x="109" y="185"/>
                    <a:pt x="100" y="164"/>
                    <a:pt x="88" y="136"/>
                  </a:cubicBezTo>
                  <a:cubicBezTo>
                    <a:pt x="76" y="108"/>
                    <a:pt x="46" y="17"/>
                    <a:pt x="49" y="43"/>
                  </a:cubicBezTo>
                  <a:cubicBezTo>
                    <a:pt x="52" y="69"/>
                    <a:pt x="91" y="239"/>
                    <a:pt x="106" y="295"/>
                  </a:cubicBezTo>
                  <a:cubicBezTo>
                    <a:pt x="121" y="351"/>
                    <a:pt x="135" y="346"/>
                    <a:pt x="142" y="379"/>
                  </a:cubicBezTo>
                  <a:cubicBezTo>
                    <a:pt x="149" y="412"/>
                    <a:pt x="164" y="480"/>
                    <a:pt x="151" y="496"/>
                  </a:cubicBezTo>
                  <a:cubicBezTo>
                    <a:pt x="138" y="512"/>
                    <a:pt x="78" y="482"/>
                    <a:pt x="61" y="475"/>
                  </a:cubicBezTo>
                  <a:cubicBezTo>
                    <a:pt x="44" y="468"/>
                    <a:pt x="49" y="462"/>
                    <a:pt x="49" y="451"/>
                  </a:cubicBezTo>
                  <a:cubicBezTo>
                    <a:pt x="49" y="440"/>
                    <a:pt x="60" y="430"/>
                    <a:pt x="58" y="406"/>
                  </a:cubicBezTo>
                  <a:cubicBezTo>
                    <a:pt x="56" y="382"/>
                    <a:pt x="35" y="331"/>
                    <a:pt x="37" y="304"/>
                  </a:cubicBezTo>
                  <a:cubicBezTo>
                    <a:pt x="39" y="277"/>
                    <a:pt x="69" y="272"/>
                    <a:pt x="73" y="244"/>
                  </a:cubicBezTo>
                  <a:cubicBezTo>
                    <a:pt x="77" y="216"/>
                    <a:pt x="66" y="175"/>
                    <a:pt x="61" y="136"/>
                  </a:cubicBezTo>
                  <a:cubicBezTo>
                    <a:pt x="56" y="97"/>
                    <a:pt x="45" y="0"/>
                    <a:pt x="40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18" name="Freeform 9"/>
            <p:cNvSpPr>
              <a:spLocks/>
            </p:cNvSpPr>
            <p:nvPr/>
          </p:nvSpPr>
          <p:spPr bwMode="auto">
            <a:xfrm>
              <a:off x="962" y="1824"/>
              <a:ext cx="33" cy="108"/>
            </a:xfrm>
            <a:custGeom>
              <a:avLst/>
              <a:gdLst>
                <a:gd name="T0" fmla="*/ 16 w 33"/>
                <a:gd name="T1" fmla="*/ 6 h 108"/>
                <a:gd name="T2" fmla="*/ 1 w 33"/>
                <a:gd name="T3" fmla="*/ 48 h 108"/>
                <a:gd name="T4" fmla="*/ 10 w 33"/>
                <a:gd name="T5" fmla="*/ 102 h 108"/>
                <a:gd name="T6" fmla="*/ 31 w 33"/>
                <a:gd name="T7" fmla="*/ 81 h 108"/>
                <a:gd name="T8" fmla="*/ 16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19" name="Freeform 10"/>
            <p:cNvSpPr>
              <a:spLocks/>
            </p:cNvSpPr>
            <p:nvPr/>
          </p:nvSpPr>
          <p:spPr bwMode="auto">
            <a:xfrm rot="1073818">
              <a:off x="1040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20" name="Freeform 11"/>
            <p:cNvSpPr>
              <a:spLocks/>
            </p:cNvSpPr>
            <p:nvPr/>
          </p:nvSpPr>
          <p:spPr bwMode="auto">
            <a:xfrm rot="-365830">
              <a:off x="1124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21" name="Freeform 12"/>
            <p:cNvSpPr>
              <a:spLocks/>
            </p:cNvSpPr>
            <p:nvPr/>
          </p:nvSpPr>
          <p:spPr bwMode="auto">
            <a:xfrm rot="-365830">
              <a:off x="1100" y="196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22" name="Freeform 13"/>
            <p:cNvSpPr>
              <a:spLocks/>
            </p:cNvSpPr>
            <p:nvPr/>
          </p:nvSpPr>
          <p:spPr bwMode="auto">
            <a:xfrm flipH="1">
              <a:off x="1168" y="1956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23" name="Freeform 14"/>
            <p:cNvSpPr>
              <a:spLocks/>
            </p:cNvSpPr>
            <p:nvPr/>
          </p:nvSpPr>
          <p:spPr bwMode="auto">
            <a:xfrm rot="560819">
              <a:off x="1196" y="1815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24" name="Freeform 18"/>
            <p:cNvSpPr>
              <a:spLocks/>
            </p:cNvSpPr>
            <p:nvPr/>
          </p:nvSpPr>
          <p:spPr bwMode="auto">
            <a:xfrm>
              <a:off x="714" y="1587"/>
              <a:ext cx="1302" cy="234"/>
            </a:xfrm>
            <a:custGeom>
              <a:avLst/>
              <a:gdLst>
                <a:gd name="T0" fmla="*/ 0 w 1302"/>
                <a:gd name="T1" fmla="*/ 213 h 234"/>
                <a:gd name="T2" fmla="*/ 816 w 1302"/>
                <a:gd name="T3" fmla="*/ 42 h 234"/>
                <a:gd name="T4" fmla="*/ 873 w 1302"/>
                <a:gd name="T5" fmla="*/ 108 h 234"/>
                <a:gd name="T6" fmla="*/ 951 w 1302"/>
                <a:gd name="T7" fmla="*/ 0 h 234"/>
                <a:gd name="T8" fmla="*/ 1237 w 1302"/>
                <a:gd name="T9" fmla="*/ 27 h 234"/>
                <a:gd name="T10" fmla="*/ 1302 w 1302"/>
                <a:gd name="T11" fmla="*/ 90 h 234"/>
                <a:gd name="T12" fmla="*/ 6 w 1302"/>
                <a:gd name="T13" fmla="*/ 234 h 2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02"/>
                <a:gd name="T22" fmla="*/ 0 h 234"/>
                <a:gd name="T23" fmla="*/ 1302 w 1302"/>
                <a:gd name="T24" fmla="*/ 234 h 2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02" h="234">
                  <a:moveTo>
                    <a:pt x="0" y="213"/>
                  </a:moveTo>
                  <a:lnTo>
                    <a:pt x="816" y="42"/>
                  </a:lnTo>
                  <a:lnTo>
                    <a:pt x="873" y="108"/>
                  </a:lnTo>
                  <a:lnTo>
                    <a:pt x="951" y="0"/>
                  </a:lnTo>
                  <a:lnTo>
                    <a:pt x="1237" y="27"/>
                  </a:lnTo>
                  <a:lnTo>
                    <a:pt x="1302" y="90"/>
                  </a:lnTo>
                  <a:lnTo>
                    <a:pt x="6" y="234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50000">
                  <a:srgbClr val="FF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25" name="Freeform 15"/>
            <p:cNvSpPr>
              <a:spLocks/>
            </p:cNvSpPr>
            <p:nvPr/>
          </p:nvSpPr>
          <p:spPr bwMode="auto">
            <a:xfrm rot="-1149410">
              <a:off x="1817" y="175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26" name="Freeform 16"/>
            <p:cNvSpPr>
              <a:spLocks/>
            </p:cNvSpPr>
            <p:nvPr/>
          </p:nvSpPr>
          <p:spPr bwMode="auto">
            <a:xfrm rot="20450590" flipH="1">
              <a:off x="1846" y="164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27" name="Freeform 17"/>
            <p:cNvSpPr>
              <a:spLocks/>
            </p:cNvSpPr>
            <p:nvPr/>
          </p:nvSpPr>
          <p:spPr bwMode="auto">
            <a:xfrm rot="-1149410">
              <a:off x="1724" y="173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28" name="Freeform 19"/>
            <p:cNvSpPr>
              <a:spLocks/>
            </p:cNvSpPr>
            <p:nvPr/>
          </p:nvSpPr>
          <p:spPr bwMode="auto">
            <a:xfrm rot="-1149410">
              <a:off x="1835" y="1926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29" name="Freeform 20"/>
            <p:cNvSpPr>
              <a:spLocks/>
            </p:cNvSpPr>
            <p:nvPr/>
          </p:nvSpPr>
          <p:spPr bwMode="auto">
            <a:xfrm rot="-1149410">
              <a:off x="1760" y="195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0" name="Freeform 21"/>
            <p:cNvSpPr>
              <a:spLocks/>
            </p:cNvSpPr>
            <p:nvPr/>
          </p:nvSpPr>
          <p:spPr bwMode="auto">
            <a:xfrm rot="-1149410">
              <a:off x="1679" y="1989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1" name="Freeform 22"/>
            <p:cNvSpPr>
              <a:spLocks/>
            </p:cNvSpPr>
            <p:nvPr/>
          </p:nvSpPr>
          <p:spPr bwMode="auto">
            <a:xfrm rot="-1149410">
              <a:off x="1601" y="202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2" name="Freeform 23"/>
            <p:cNvSpPr>
              <a:spLocks/>
            </p:cNvSpPr>
            <p:nvPr/>
          </p:nvSpPr>
          <p:spPr bwMode="auto">
            <a:xfrm rot="-1149410">
              <a:off x="1532" y="204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3" name="Freeform 24"/>
            <p:cNvSpPr>
              <a:spLocks/>
            </p:cNvSpPr>
            <p:nvPr/>
          </p:nvSpPr>
          <p:spPr bwMode="auto">
            <a:xfrm flipH="1">
              <a:off x="1228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4" name="Freeform 25"/>
            <p:cNvSpPr>
              <a:spLocks/>
            </p:cNvSpPr>
            <p:nvPr/>
          </p:nvSpPr>
          <p:spPr bwMode="auto">
            <a:xfrm flipH="1">
              <a:off x="1306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5" name="Freeform 26"/>
            <p:cNvSpPr>
              <a:spLocks/>
            </p:cNvSpPr>
            <p:nvPr/>
          </p:nvSpPr>
          <p:spPr bwMode="auto">
            <a:xfrm flipH="1">
              <a:off x="1411" y="206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6" name="Freeform 27"/>
            <p:cNvSpPr>
              <a:spLocks/>
            </p:cNvSpPr>
            <p:nvPr/>
          </p:nvSpPr>
          <p:spPr bwMode="auto">
            <a:xfrm flipH="1">
              <a:off x="1549" y="2169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7" name="Freeform 28"/>
            <p:cNvSpPr>
              <a:spLocks/>
            </p:cNvSpPr>
            <p:nvPr/>
          </p:nvSpPr>
          <p:spPr bwMode="auto">
            <a:xfrm flipH="1">
              <a:off x="1246" y="1845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8" name="Freeform 29"/>
            <p:cNvSpPr>
              <a:spLocks/>
            </p:cNvSpPr>
            <p:nvPr/>
          </p:nvSpPr>
          <p:spPr bwMode="auto">
            <a:xfrm rot="891977">
              <a:off x="1310" y="187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39" name="Freeform 30"/>
            <p:cNvSpPr>
              <a:spLocks/>
            </p:cNvSpPr>
            <p:nvPr/>
          </p:nvSpPr>
          <p:spPr bwMode="auto">
            <a:xfrm rot="-365830">
              <a:off x="1361" y="1884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40" name="Freeform 31"/>
            <p:cNvSpPr>
              <a:spLocks/>
            </p:cNvSpPr>
            <p:nvPr/>
          </p:nvSpPr>
          <p:spPr bwMode="auto">
            <a:xfrm rot="-365830">
              <a:off x="1610" y="186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41" name="Freeform 32"/>
            <p:cNvSpPr>
              <a:spLocks/>
            </p:cNvSpPr>
            <p:nvPr/>
          </p:nvSpPr>
          <p:spPr bwMode="auto">
            <a:xfrm rot="-1149410">
              <a:off x="1676" y="186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42" name="Freeform 33"/>
            <p:cNvSpPr>
              <a:spLocks/>
            </p:cNvSpPr>
            <p:nvPr/>
          </p:nvSpPr>
          <p:spPr bwMode="auto">
            <a:xfrm rot="-365830">
              <a:off x="1418" y="188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43" name="Freeform 34"/>
            <p:cNvSpPr>
              <a:spLocks/>
            </p:cNvSpPr>
            <p:nvPr/>
          </p:nvSpPr>
          <p:spPr bwMode="auto">
            <a:xfrm rot="891977">
              <a:off x="1466" y="189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44" name="Freeform 35"/>
            <p:cNvSpPr>
              <a:spLocks/>
            </p:cNvSpPr>
            <p:nvPr/>
          </p:nvSpPr>
          <p:spPr bwMode="auto">
            <a:xfrm rot="-365830">
              <a:off x="1514" y="189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45" name="Freeform 36"/>
            <p:cNvSpPr>
              <a:spLocks/>
            </p:cNvSpPr>
            <p:nvPr/>
          </p:nvSpPr>
          <p:spPr bwMode="auto">
            <a:xfrm rot="-365830">
              <a:off x="1556" y="188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46" name="Freeform 37"/>
            <p:cNvSpPr>
              <a:spLocks/>
            </p:cNvSpPr>
            <p:nvPr/>
          </p:nvSpPr>
          <p:spPr bwMode="auto">
            <a:xfrm rot="-1149410">
              <a:off x="1691" y="179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47" name="Freeform 38"/>
            <p:cNvSpPr>
              <a:spLocks/>
            </p:cNvSpPr>
            <p:nvPr/>
          </p:nvSpPr>
          <p:spPr bwMode="auto">
            <a:xfrm rot="-1149410">
              <a:off x="1919" y="180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48" name="Freeform 39"/>
            <p:cNvSpPr>
              <a:spLocks/>
            </p:cNvSpPr>
            <p:nvPr/>
          </p:nvSpPr>
          <p:spPr bwMode="auto">
            <a:xfrm flipH="1">
              <a:off x="1468" y="2061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 flipH="1">
            <a:off x="3232150" y="2962276"/>
            <a:ext cx="1835150" cy="947738"/>
            <a:chOff x="580" y="1584"/>
            <a:chExt cx="1580" cy="767"/>
          </a:xfrm>
        </p:grpSpPr>
        <p:sp>
          <p:nvSpPr>
            <p:cNvPr id="1179" name="Freeform 42"/>
            <p:cNvSpPr>
              <a:spLocks/>
            </p:cNvSpPr>
            <p:nvPr/>
          </p:nvSpPr>
          <p:spPr bwMode="auto">
            <a:xfrm>
              <a:off x="580" y="1808"/>
              <a:ext cx="940" cy="543"/>
            </a:xfrm>
            <a:custGeom>
              <a:avLst/>
              <a:gdLst>
                <a:gd name="T0" fmla="*/ 116 w 940"/>
                <a:gd name="T1" fmla="*/ 0 h 543"/>
                <a:gd name="T2" fmla="*/ 36 w 940"/>
                <a:gd name="T3" fmla="*/ 376 h 543"/>
                <a:gd name="T4" fmla="*/ 332 w 940"/>
                <a:gd name="T5" fmla="*/ 520 h 543"/>
                <a:gd name="T6" fmla="*/ 940 w 940"/>
                <a:gd name="T7" fmla="*/ 512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0"/>
                <a:gd name="T13" fmla="*/ 0 h 543"/>
                <a:gd name="T14" fmla="*/ 940 w 940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0" h="543">
                  <a:moveTo>
                    <a:pt x="116" y="0"/>
                  </a:moveTo>
                  <a:cubicBezTo>
                    <a:pt x="103" y="63"/>
                    <a:pt x="0" y="289"/>
                    <a:pt x="36" y="376"/>
                  </a:cubicBezTo>
                  <a:cubicBezTo>
                    <a:pt x="72" y="463"/>
                    <a:pt x="181" y="497"/>
                    <a:pt x="332" y="520"/>
                  </a:cubicBezTo>
                  <a:cubicBezTo>
                    <a:pt x="483" y="543"/>
                    <a:pt x="813" y="514"/>
                    <a:pt x="940" y="512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1180" name="Group 43"/>
            <p:cNvGrpSpPr>
              <a:grpSpLocks/>
            </p:cNvGrpSpPr>
            <p:nvPr/>
          </p:nvGrpSpPr>
          <p:grpSpPr bwMode="auto">
            <a:xfrm>
              <a:off x="704" y="1584"/>
              <a:ext cx="1456" cy="756"/>
              <a:chOff x="704" y="1584"/>
              <a:chExt cx="1456" cy="756"/>
            </a:xfrm>
          </p:grpSpPr>
          <p:sp>
            <p:nvSpPr>
              <p:cNvPr id="1213" name="Freeform 44"/>
              <p:cNvSpPr>
                <a:spLocks/>
              </p:cNvSpPr>
              <p:nvPr/>
            </p:nvSpPr>
            <p:spPr bwMode="auto">
              <a:xfrm>
                <a:off x="704" y="1632"/>
                <a:ext cx="1440" cy="708"/>
              </a:xfrm>
              <a:custGeom>
                <a:avLst/>
                <a:gdLst>
                  <a:gd name="T0" fmla="*/ 0 w 1440"/>
                  <a:gd name="T1" fmla="*/ 176 h 708"/>
                  <a:gd name="T2" fmla="*/ 360 w 1440"/>
                  <a:gd name="T3" fmla="*/ 608 h 708"/>
                  <a:gd name="T4" fmla="*/ 848 w 1440"/>
                  <a:gd name="T5" fmla="*/ 680 h 708"/>
                  <a:gd name="T6" fmla="*/ 1272 w 1440"/>
                  <a:gd name="T7" fmla="*/ 440 h 708"/>
                  <a:gd name="T8" fmla="*/ 1440 w 1440"/>
                  <a:gd name="T9" fmla="*/ 0 h 7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0"/>
                  <a:gd name="T16" fmla="*/ 0 h 708"/>
                  <a:gd name="T17" fmla="*/ 1440 w 1440"/>
                  <a:gd name="T18" fmla="*/ 708 h 7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0" h="708">
                    <a:moveTo>
                      <a:pt x="0" y="176"/>
                    </a:moveTo>
                    <a:cubicBezTo>
                      <a:pt x="57" y="248"/>
                      <a:pt x="219" y="524"/>
                      <a:pt x="360" y="608"/>
                    </a:cubicBezTo>
                    <a:cubicBezTo>
                      <a:pt x="501" y="692"/>
                      <a:pt x="696" y="708"/>
                      <a:pt x="848" y="680"/>
                    </a:cubicBezTo>
                    <a:cubicBezTo>
                      <a:pt x="1000" y="652"/>
                      <a:pt x="1173" y="553"/>
                      <a:pt x="1272" y="440"/>
                    </a:cubicBezTo>
                    <a:cubicBezTo>
                      <a:pt x="1371" y="327"/>
                      <a:pt x="1405" y="92"/>
                      <a:pt x="1440" y="0"/>
                    </a:cubicBez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214" name="Freeform 45"/>
              <p:cNvSpPr>
                <a:spLocks/>
              </p:cNvSpPr>
              <p:nvPr/>
            </p:nvSpPr>
            <p:spPr bwMode="auto">
              <a:xfrm>
                <a:off x="712" y="1584"/>
                <a:ext cx="1448" cy="216"/>
              </a:xfrm>
              <a:custGeom>
                <a:avLst/>
                <a:gdLst>
                  <a:gd name="T0" fmla="*/ 0 w 1448"/>
                  <a:gd name="T1" fmla="*/ 216 h 216"/>
                  <a:gd name="T2" fmla="*/ 424 w 1448"/>
                  <a:gd name="T3" fmla="*/ 120 h 216"/>
                  <a:gd name="T4" fmla="*/ 816 w 1448"/>
                  <a:gd name="T5" fmla="*/ 40 h 216"/>
                  <a:gd name="T6" fmla="*/ 880 w 1448"/>
                  <a:gd name="T7" fmla="*/ 96 h 216"/>
                  <a:gd name="T8" fmla="*/ 952 w 1448"/>
                  <a:gd name="T9" fmla="*/ 0 h 216"/>
                  <a:gd name="T10" fmla="*/ 1448 w 1448"/>
                  <a:gd name="T11" fmla="*/ 48 h 2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48"/>
                  <a:gd name="T19" fmla="*/ 0 h 216"/>
                  <a:gd name="T20" fmla="*/ 1448 w 1448"/>
                  <a:gd name="T21" fmla="*/ 216 h 2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48" h="216">
                    <a:moveTo>
                      <a:pt x="0" y="216"/>
                    </a:moveTo>
                    <a:lnTo>
                      <a:pt x="424" y="120"/>
                    </a:lnTo>
                    <a:lnTo>
                      <a:pt x="816" y="40"/>
                    </a:lnTo>
                    <a:lnTo>
                      <a:pt x="880" y="96"/>
                    </a:lnTo>
                    <a:lnTo>
                      <a:pt x="952" y="0"/>
                    </a:lnTo>
                    <a:lnTo>
                      <a:pt x="1448" y="48"/>
                    </a:ln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181" name="Freeform 46"/>
            <p:cNvSpPr>
              <a:spLocks/>
            </p:cNvSpPr>
            <p:nvPr/>
          </p:nvSpPr>
          <p:spPr bwMode="auto">
            <a:xfrm>
              <a:off x="665" y="1799"/>
              <a:ext cx="341" cy="534"/>
            </a:xfrm>
            <a:custGeom>
              <a:avLst/>
              <a:gdLst>
                <a:gd name="T0" fmla="*/ 40 w 341"/>
                <a:gd name="T1" fmla="*/ 7 h 534"/>
                <a:gd name="T2" fmla="*/ 31 w 341"/>
                <a:gd name="T3" fmla="*/ 180 h 534"/>
                <a:gd name="T4" fmla="*/ 10 w 341"/>
                <a:gd name="T5" fmla="*/ 382 h 534"/>
                <a:gd name="T6" fmla="*/ 34 w 341"/>
                <a:gd name="T7" fmla="*/ 466 h 534"/>
                <a:gd name="T8" fmla="*/ 217 w 341"/>
                <a:gd name="T9" fmla="*/ 514 h 534"/>
                <a:gd name="T10" fmla="*/ 340 w 341"/>
                <a:gd name="T11" fmla="*/ 517 h 534"/>
                <a:gd name="T12" fmla="*/ 223 w 341"/>
                <a:gd name="T13" fmla="*/ 409 h 534"/>
                <a:gd name="T14" fmla="*/ 178 w 341"/>
                <a:gd name="T15" fmla="*/ 307 h 534"/>
                <a:gd name="T16" fmla="*/ 124 w 341"/>
                <a:gd name="T17" fmla="*/ 214 h 534"/>
                <a:gd name="T18" fmla="*/ 88 w 341"/>
                <a:gd name="T19" fmla="*/ 136 h 534"/>
                <a:gd name="T20" fmla="*/ 49 w 341"/>
                <a:gd name="T21" fmla="*/ 43 h 534"/>
                <a:gd name="T22" fmla="*/ 106 w 341"/>
                <a:gd name="T23" fmla="*/ 295 h 534"/>
                <a:gd name="T24" fmla="*/ 142 w 341"/>
                <a:gd name="T25" fmla="*/ 379 h 534"/>
                <a:gd name="T26" fmla="*/ 151 w 341"/>
                <a:gd name="T27" fmla="*/ 496 h 534"/>
                <a:gd name="T28" fmla="*/ 61 w 341"/>
                <a:gd name="T29" fmla="*/ 475 h 534"/>
                <a:gd name="T30" fmla="*/ 49 w 341"/>
                <a:gd name="T31" fmla="*/ 451 h 534"/>
                <a:gd name="T32" fmla="*/ 58 w 341"/>
                <a:gd name="T33" fmla="*/ 406 h 534"/>
                <a:gd name="T34" fmla="*/ 37 w 341"/>
                <a:gd name="T35" fmla="*/ 304 h 534"/>
                <a:gd name="T36" fmla="*/ 73 w 341"/>
                <a:gd name="T37" fmla="*/ 244 h 534"/>
                <a:gd name="T38" fmla="*/ 61 w 341"/>
                <a:gd name="T39" fmla="*/ 136 h 534"/>
                <a:gd name="T40" fmla="*/ 40 w 341"/>
                <a:gd name="T41" fmla="*/ 7 h 5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1"/>
                <a:gd name="T64" fmla="*/ 0 h 534"/>
                <a:gd name="T65" fmla="*/ 341 w 341"/>
                <a:gd name="T66" fmla="*/ 534 h 5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1" h="534">
                  <a:moveTo>
                    <a:pt x="40" y="7"/>
                  </a:moveTo>
                  <a:cubicBezTo>
                    <a:pt x="35" y="14"/>
                    <a:pt x="36" y="118"/>
                    <a:pt x="31" y="180"/>
                  </a:cubicBezTo>
                  <a:cubicBezTo>
                    <a:pt x="26" y="242"/>
                    <a:pt x="9" y="334"/>
                    <a:pt x="10" y="382"/>
                  </a:cubicBezTo>
                  <a:cubicBezTo>
                    <a:pt x="11" y="430"/>
                    <a:pt x="0" y="444"/>
                    <a:pt x="34" y="466"/>
                  </a:cubicBezTo>
                  <a:cubicBezTo>
                    <a:pt x="68" y="488"/>
                    <a:pt x="166" y="505"/>
                    <a:pt x="217" y="514"/>
                  </a:cubicBezTo>
                  <a:cubicBezTo>
                    <a:pt x="268" y="523"/>
                    <a:pt x="339" y="534"/>
                    <a:pt x="340" y="517"/>
                  </a:cubicBezTo>
                  <a:cubicBezTo>
                    <a:pt x="341" y="500"/>
                    <a:pt x="250" y="444"/>
                    <a:pt x="223" y="409"/>
                  </a:cubicBezTo>
                  <a:cubicBezTo>
                    <a:pt x="196" y="374"/>
                    <a:pt x="194" y="339"/>
                    <a:pt x="178" y="307"/>
                  </a:cubicBezTo>
                  <a:cubicBezTo>
                    <a:pt x="162" y="275"/>
                    <a:pt x="139" y="243"/>
                    <a:pt x="124" y="214"/>
                  </a:cubicBezTo>
                  <a:cubicBezTo>
                    <a:pt x="109" y="185"/>
                    <a:pt x="100" y="164"/>
                    <a:pt x="88" y="136"/>
                  </a:cubicBezTo>
                  <a:cubicBezTo>
                    <a:pt x="76" y="108"/>
                    <a:pt x="46" y="17"/>
                    <a:pt x="49" y="43"/>
                  </a:cubicBezTo>
                  <a:cubicBezTo>
                    <a:pt x="52" y="69"/>
                    <a:pt x="91" y="239"/>
                    <a:pt x="106" y="295"/>
                  </a:cubicBezTo>
                  <a:cubicBezTo>
                    <a:pt x="121" y="351"/>
                    <a:pt x="135" y="346"/>
                    <a:pt x="142" y="379"/>
                  </a:cubicBezTo>
                  <a:cubicBezTo>
                    <a:pt x="149" y="412"/>
                    <a:pt x="164" y="480"/>
                    <a:pt x="151" y="496"/>
                  </a:cubicBezTo>
                  <a:cubicBezTo>
                    <a:pt x="138" y="512"/>
                    <a:pt x="78" y="482"/>
                    <a:pt x="61" y="475"/>
                  </a:cubicBezTo>
                  <a:cubicBezTo>
                    <a:pt x="44" y="468"/>
                    <a:pt x="49" y="462"/>
                    <a:pt x="49" y="451"/>
                  </a:cubicBezTo>
                  <a:cubicBezTo>
                    <a:pt x="49" y="440"/>
                    <a:pt x="60" y="430"/>
                    <a:pt x="58" y="406"/>
                  </a:cubicBezTo>
                  <a:cubicBezTo>
                    <a:pt x="56" y="382"/>
                    <a:pt x="35" y="331"/>
                    <a:pt x="37" y="304"/>
                  </a:cubicBezTo>
                  <a:cubicBezTo>
                    <a:pt x="39" y="277"/>
                    <a:pt x="69" y="272"/>
                    <a:pt x="73" y="244"/>
                  </a:cubicBezTo>
                  <a:cubicBezTo>
                    <a:pt x="77" y="216"/>
                    <a:pt x="66" y="175"/>
                    <a:pt x="61" y="136"/>
                  </a:cubicBezTo>
                  <a:cubicBezTo>
                    <a:pt x="56" y="97"/>
                    <a:pt x="45" y="0"/>
                    <a:pt x="40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82" name="Freeform 47"/>
            <p:cNvSpPr>
              <a:spLocks/>
            </p:cNvSpPr>
            <p:nvPr/>
          </p:nvSpPr>
          <p:spPr bwMode="auto">
            <a:xfrm>
              <a:off x="962" y="1824"/>
              <a:ext cx="33" cy="108"/>
            </a:xfrm>
            <a:custGeom>
              <a:avLst/>
              <a:gdLst>
                <a:gd name="T0" fmla="*/ 16 w 33"/>
                <a:gd name="T1" fmla="*/ 6 h 108"/>
                <a:gd name="T2" fmla="*/ 1 w 33"/>
                <a:gd name="T3" fmla="*/ 48 h 108"/>
                <a:gd name="T4" fmla="*/ 10 w 33"/>
                <a:gd name="T5" fmla="*/ 102 h 108"/>
                <a:gd name="T6" fmla="*/ 31 w 33"/>
                <a:gd name="T7" fmla="*/ 81 h 108"/>
                <a:gd name="T8" fmla="*/ 16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83" name="Freeform 48"/>
            <p:cNvSpPr>
              <a:spLocks/>
            </p:cNvSpPr>
            <p:nvPr/>
          </p:nvSpPr>
          <p:spPr bwMode="auto">
            <a:xfrm rot="1073818">
              <a:off x="1040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84" name="Freeform 49"/>
            <p:cNvSpPr>
              <a:spLocks/>
            </p:cNvSpPr>
            <p:nvPr/>
          </p:nvSpPr>
          <p:spPr bwMode="auto">
            <a:xfrm rot="-365830">
              <a:off x="1124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85" name="Freeform 50"/>
            <p:cNvSpPr>
              <a:spLocks/>
            </p:cNvSpPr>
            <p:nvPr/>
          </p:nvSpPr>
          <p:spPr bwMode="auto">
            <a:xfrm rot="-365830">
              <a:off x="1100" y="196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86" name="Freeform 51"/>
            <p:cNvSpPr>
              <a:spLocks/>
            </p:cNvSpPr>
            <p:nvPr/>
          </p:nvSpPr>
          <p:spPr bwMode="auto">
            <a:xfrm flipH="1">
              <a:off x="1168" y="1956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87" name="Freeform 52"/>
            <p:cNvSpPr>
              <a:spLocks/>
            </p:cNvSpPr>
            <p:nvPr/>
          </p:nvSpPr>
          <p:spPr bwMode="auto">
            <a:xfrm rot="560819">
              <a:off x="1196" y="1815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88" name="Freeform 53"/>
            <p:cNvSpPr>
              <a:spLocks/>
            </p:cNvSpPr>
            <p:nvPr/>
          </p:nvSpPr>
          <p:spPr bwMode="auto">
            <a:xfrm>
              <a:off x="714" y="1587"/>
              <a:ext cx="1302" cy="234"/>
            </a:xfrm>
            <a:custGeom>
              <a:avLst/>
              <a:gdLst>
                <a:gd name="T0" fmla="*/ 0 w 1302"/>
                <a:gd name="T1" fmla="*/ 213 h 234"/>
                <a:gd name="T2" fmla="*/ 816 w 1302"/>
                <a:gd name="T3" fmla="*/ 42 h 234"/>
                <a:gd name="T4" fmla="*/ 873 w 1302"/>
                <a:gd name="T5" fmla="*/ 108 h 234"/>
                <a:gd name="T6" fmla="*/ 951 w 1302"/>
                <a:gd name="T7" fmla="*/ 0 h 234"/>
                <a:gd name="T8" fmla="*/ 1237 w 1302"/>
                <a:gd name="T9" fmla="*/ 27 h 234"/>
                <a:gd name="T10" fmla="*/ 1302 w 1302"/>
                <a:gd name="T11" fmla="*/ 90 h 234"/>
                <a:gd name="T12" fmla="*/ 6 w 1302"/>
                <a:gd name="T13" fmla="*/ 234 h 2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02"/>
                <a:gd name="T22" fmla="*/ 0 h 234"/>
                <a:gd name="T23" fmla="*/ 1302 w 1302"/>
                <a:gd name="T24" fmla="*/ 234 h 2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02" h="234">
                  <a:moveTo>
                    <a:pt x="0" y="213"/>
                  </a:moveTo>
                  <a:lnTo>
                    <a:pt x="816" y="42"/>
                  </a:lnTo>
                  <a:lnTo>
                    <a:pt x="873" y="108"/>
                  </a:lnTo>
                  <a:lnTo>
                    <a:pt x="951" y="0"/>
                  </a:lnTo>
                  <a:lnTo>
                    <a:pt x="1237" y="27"/>
                  </a:lnTo>
                  <a:lnTo>
                    <a:pt x="1302" y="90"/>
                  </a:lnTo>
                  <a:lnTo>
                    <a:pt x="6" y="234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50000">
                  <a:srgbClr val="FF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89" name="Freeform 54"/>
            <p:cNvSpPr>
              <a:spLocks/>
            </p:cNvSpPr>
            <p:nvPr/>
          </p:nvSpPr>
          <p:spPr bwMode="auto">
            <a:xfrm rot="-1149410">
              <a:off x="1817" y="175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90" name="Freeform 55"/>
            <p:cNvSpPr>
              <a:spLocks/>
            </p:cNvSpPr>
            <p:nvPr/>
          </p:nvSpPr>
          <p:spPr bwMode="auto">
            <a:xfrm rot="20450590" flipH="1">
              <a:off x="1846" y="164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91" name="Freeform 56"/>
            <p:cNvSpPr>
              <a:spLocks/>
            </p:cNvSpPr>
            <p:nvPr/>
          </p:nvSpPr>
          <p:spPr bwMode="auto">
            <a:xfrm rot="-1149410">
              <a:off x="1724" y="173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92" name="Freeform 57"/>
            <p:cNvSpPr>
              <a:spLocks/>
            </p:cNvSpPr>
            <p:nvPr/>
          </p:nvSpPr>
          <p:spPr bwMode="auto">
            <a:xfrm rot="-1149410">
              <a:off x="1835" y="1926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93" name="Freeform 58"/>
            <p:cNvSpPr>
              <a:spLocks/>
            </p:cNvSpPr>
            <p:nvPr/>
          </p:nvSpPr>
          <p:spPr bwMode="auto">
            <a:xfrm rot="-1149410">
              <a:off x="1760" y="195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94" name="Freeform 59"/>
            <p:cNvSpPr>
              <a:spLocks/>
            </p:cNvSpPr>
            <p:nvPr/>
          </p:nvSpPr>
          <p:spPr bwMode="auto">
            <a:xfrm rot="-1149410">
              <a:off x="1679" y="1989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95" name="Freeform 60"/>
            <p:cNvSpPr>
              <a:spLocks/>
            </p:cNvSpPr>
            <p:nvPr/>
          </p:nvSpPr>
          <p:spPr bwMode="auto">
            <a:xfrm rot="-1149410">
              <a:off x="1601" y="202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96" name="Freeform 61"/>
            <p:cNvSpPr>
              <a:spLocks/>
            </p:cNvSpPr>
            <p:nvPr/>
          </p:nvSpPr>
          <p:spPr bwMode="auto">
            <a:xfrm rot="-1149410">
              <a:off x="1532" y="204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97" name="Freeform 62"/>
            <p:cNvSpPr>
              <a:spLocks/>
            </p:cNvSpPr>
            <p:nvPr/>
          </p:nvSpPr>
          <p:spPr bwMode="auto">
            <a:xfrm flipH="1">
              <a:off x="1228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98" name="Freeform 63"/>
            <p:cNvSpPr>
              <a:spLocks/>
            </p:cNvSpPr>
            <p:nvPr/>
          </p:nvSpPr>
          <p:spPr bwMode="auto">
            <a:xfrm flipH="1">
              <a:off x="1306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99" name="Freeform 64"/>
            <p:cNvSpPr>
              <a:spLocks/>
            </p:cNvSpPr>
            <p:nvPr/>
          </p:nvSpPr>
          <p:spPr bwMode="auto">
            <a:xfrm flipH="1">
              <a:off x="1411" y="206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00" name="Freeform 65"/>
            <p:cNvSpPr>
              <a:spLocks/>
            </p:cNvSpPr>
            <p:nvPr/>
          </p:nvSpPr>
          <p:spPr bwMode="auto">
            <a:xfrm flipH="1">
              <a:off x="1549" y="2169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01" name="Freeform 66"/>
            <p:cNvSpPr>
              <a:spLocks/>
            </p:cNvSpPr>
            <p:nvPr/>
          </p:nvSpPr>
          <p:spPr bwMode="auto">
            <a:xfrm flipH="1">
              <a:off x="1246" y="1845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02" name="Freeform 67"/>
            <p:cNvSpPr>
              <a:spLocks/>
            </p:cNvSpPr>
            <p:nvPr/>
          </p:nvSpPr>
          <p:spPr bwMode="auto">
            <a:xfrm rot="891977">
              <a:off x="1310" y="187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03" name="Freeform 68"/>
            <p:cNvSpPr>
              <a:spLocks/>
            </p:cNvSpPr>
            <p:nvPr/>
          </p:nvSpPr>
          <p:spPr bwMode="auto">
            <a:xfrm rot="-365830">
              <a:off x="1361" y="1884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04" name="Freeform 69"/>
            <p:cNvSpPr>
              <a:spLocks/>
            </p:cNvSpPr>
            <p:nvPr/>
          </p:nvSpPr>
          <p:spPr bwMode="auto">
            <a:xfrm rot="-365830">
              <a:off x="1610" y="186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05" name="Freeform 70"/>
            <p:cNvSpPr>
              <a:spLocks/>
            </p:cNvSpPr>
            <p:nvPr/>
          </p:nvSpPr>
          <p:spPr bwMode="auto">
            <a:xfrm rot="-1149410">
              <a:off x="1676" y="186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06" name="Freeform 71"/>
            <p:cNvSpPr>
              <a:spLocks/>
            </p:cNvSpPr>
            <p:nvPr/>
          </p:nvSpPr>
          <p:spPr bwMode="auto">
            <a:xfrm rot="-365830">
              <a:off x="1418" y="188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07" name="Freeform 72"/>
            <p:cNvSpPr>
              <a:spLocks/>
            </p:cNvSpPr>
            <p:nvPr/>
          </p:nvSpPr>
          <p:spPr bwMode="auto">
            <a:xfrm rot="891977">
              <a:off x="1466" y="189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08" name="Freeform 73"/>
            <p:cNvSpPr>
              <a:spLocks/>
            </p:cNvSpPr>
            <p:nvPr/>
          </p:nvSpPr>
          <p:spPr bwMode="auto">
            <a:xfrm rot="-365830">
              <a:off x="1514" y="189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09" name="Freeform 74"/>
            <p:cNvSpPr>
              <a:spLocks/>
            </p:cNvSpPr>
            <p:nvPr/>
          </p:nvSpPr>
          <p:spPr bwMode="auto">
            <a:xfrm rot="-365830">
              <a:off x="1556" y="188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10" name="Freeform 75"/>
            <p:cNvSpPr>
              <a:spLocks/>
            </p:cNvSpPr>
            <p:nvPr/>
          </p:nvSpPr>
          <p:spPr bwMode="auto">
            <a:xfrm rot="-1149410">
              <a:off x="1691" y="179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11" name="Freeform 76"/>
            <p:cNvSpPr>
              <a:spLocks/>
            </p:cNvSpPr>
            <p:nvPr/>
          </p:nvSpPr>
          <p:spPr bwMode="auto">
            <a:xfrm rot="-1149410">
              <a:off x="1919" y="180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212" name="Freeform 77"/>
            <p:cNvSpPr>
              <a:spLocks/>
            </p:cNvSpPr>
            <p:nvPr/>
          </p:nvSpPr>
          <p:spPr bwMode="auto">
            <a:xfrm flipH="1">
              <a:off x="1468" y="2061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6" name="Group 189"/>
          <p:cNvGrpSpPr>
            <a:grpSpLocks/>
          </p:cNvGrpSpPr>
          <p:nvPr/>
        </p:nvGrpSpPr>
        <p:grpSpPr bwMode="auto">
          <a:xfrm rot="1585465" flipH="1">
            <a:off x="2724150" y="3530600"/>
            <a:ext cx="1797050" cy="862013"/>
            <a:chOff x="580" y="1584"/>
            <a:chExt cx="1580" cy="767"/>
          </a:xfrm>
        </p:grpSpPr>
        <p:sp>
          <p:nvSpPr>
            <p:cNvPr id="1143" name="Freeform 190"/>
            <p:cNvSpPr>
              <a:spLocks/>
            </p:cNvSpPr>
            <p:nvPr/>
          </p:nvSpPr>
          <p:spPr bwMode="auto">
            <a:xfrm>
              <a:off x="580" y="1808"/>
              <a:ext cx="940" cy="543"/>
            </a:xfrm>
            <a:custGeom>
              <a:avLst/>
              <a:gdLst>
                <a:gd name="T0" fmla="*/ 116 w 940"/>
                <a:gd name="T1" fmla="*/ 0 h 543"/>
                <a:gd name="T2" fmla="*/ 36 w 940"/>
                <a:gd name="T3" fmla="*/ 376 h 543"/>
                <a:gd name="T4" fmla="*/ 332 w 940"/>
                <a:gd name="T5" fmla="*/ 520 h 543"/>
                <a:gd name="T6" fmla="*/ 940 w 940"/>
                <a:gd name="T7" fmla="*/ 512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0"/>
                <a:gd name="T13" fmla="*/ 0 h 543"/>
                <a:gd name="T14" fmla="*/ 940 w 940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0" h="543">
                  <a:moveTo>
                    <a:pt x="116" y="0"/>
                  </a:moveTo>
                  <a:cubicBezTo>
                    <a:pt x="103" y="63"/>
                    <a:pt x="0" y="289"/>
                    <a:pt x="36" y="376"/>
                  </a:cubicBezTo>
                  <a:cubicBezTo>
                    <a:pt x="72" y="463"/>
                    <a:pt x="181" y="497"/>
                    <a:pt x="332" y="520"/>
                  </a:cubicBezTo>
                  <a:cubicBezTo>
                    <a:pt x="483" y="543"/>
                    <a:pt x="813" y="514"/>
                    <a:pt x="940" y="512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1144" name="Group 191"/>
            <p:cNvGrpSpPr>
              <a:grpSpLocks/>
            </p:cNvGrpSpPr>
            <p:nvPr/>
          </p:nvGrpSpPr>
          <p:grpSpPr bwMode="auto">
            <a:xfrm>
              <a:off x="704" y="1584"/>
              <a:ext cx="1456" cy="756"/>
              <a:chOff x="704" y="1584"/>
              <a:chExt cx="1456" cy="756"/>
            </a:xfrm>
          </p:grpSpPr>
          <p:sp>
            <p:nvSpPr>
              <p:cNvPr id="1177" name="Freeform 192"/>
              <p:cNvSpPr>
                <a:spLocks/>
              </p:cNvSpPr>
              <p:nvPr/>
            </p:nvSpPr>
            <p:spPr bwMode="auto">
              <a:xfrm>
                <a:off x="704" y="1632"/>
                <a:ext cx="1440" cy="708"/>
              </a:xfrm>
              <a:custGeom>
                <a:avLst/>
                <a:gdLst>
                  <a:gd name="T0" fmla="*/ 0 w 1440"/>
                  <a:gd name="T1" fmla="*/ 176 h 708"/>
                  <a:gd name="T2" fmla="*/ 360 w 1440"/>
                  <a:gd name="T3" fmla="*/ 608 h 708"/>
                  <a:gd name="T4" fmla="*/ 848 w 1440"/>
                  <a:gd name="T5" fmla="*/ 680 h 708"/>
                  <a:gd name="T6" fmla="*/ 1272 w 1440"/>
                  <a:gd name="T7" fmla="*/ 440 h 708"/>
                  <a:gd name="T8" fmla="*/ 1440 w 1440"/>
                  <a:gd name="T9" fmla="*/ 0 h 7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0"/>
                  <a:gd name="T16" fmla="*/ 0 h 708"/>
                  <a:gd name="T17" fmla="*/ 1440 w 1440"/>
                  <a:gd name="T18" fmla="*/ 708 h 7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0" h="708">
                    <a:moveTo>
                      <a:pt x="0" y="176"/>
                    </a:moveTo>
                    <a:cubicBezTo>
                      <a:pt x="57" y="248"/>
                      <a:pt x="219" y="524"/>
                      <a:pt x="360" y="608"/>
                    </a:cubicBezTo>
                    <a:cubicBezTo>
                      <a:pt x="501" y="692"/>
                      <a:pt x="696" y="708"/>
                      <a:pt x="848" y="680"/>
                    </a:cubicBezTo>
                    <a:cubicBezTo>
                      <a:pt x="1000" y="652"/>
                      <a:pt x="1173" y="553"/>
                      <a:pt x="1272" y="440"/>
                    </a:cubicBezTo>
                    <a:cubicBezTo>
                      <a:pt x="1371" y="327"/>
                      <a:pt x="1405" y="92"/>
                      <a:pt x="1440" y="0"/>
                    </a:cubicBez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78" name="Freeform 193"/>
              <p:cNvSpPr>
                <a:spLocks/>
              </p:cNvSpPr>
              <p:nvPr/>
            </p:nvSpPr>
            <p:spPr bwMode="auto">
              <a:xfrm>
                <a:off x="712" y="1584"/>
                <a:ext cx="1448" cy="216"/>
              </a:xfrm>
              <a:custGeom>
                <a:avLst/>
                <a:gdLst>
                  <a:gd name="T0" fmla="*/ 0 w 1448"/>
                  <a:gd name="T1" fmla="*/ 216 h 216"/>
                  <a:gd name="T2" fmla="*/ 424 w 1448"/>
                  <a:gd name="T3" fmla="*/ 120 h 216"/>
                  <a:gd name="T4" fmla="*/ 816 w 1448"/>
                  <a:gd name="T5" fmla="*/ 40 h 216"/>
                  <a:gd name="T6" fmla="*/ 880 w 1448"/>
                  <a:gd name="T7" fmla="*/ 96 h 216"/>
                  <a:gd name="T8" fmla="*/ 952 w 1448"/>
                  <a:gd name="T9" fmla="*/ 0 h 216"/>
                  <a:gd name="T10" fmla="*/ 1448 w 1448"/>
                  <a:gd name="T11" fmla="*/ 48 h 2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48"/>
                  <a:gd name="T19" fmla="*/ 0 h 216"/>
                  <a:gd name="T20" fmla="*/ 1448 w 1448"/>
                  <a:gd name="T21" fmla="*/ 216 h 2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48" h="216">
                    <a:moveTo>
                      <a:pt x="0" y="216"/>
                    </a:moveTo>
                    <a:lnTo>
                      <a:pt x="424" y="120"/>
                    </a:lnTo>
                    <a:lnTo>
                      <a:pt x="816" y="40"/>
                    </a:lnTo>
                    <a:lnTo>
                      <a:pt x="880" y="96"/>
                    </a:lnTo>
                    <a:lnTo>
                      <a:pt x="952" y="0"/>
                    </a:lnTo>
                    <a:lnTo>
                      <a:pt x="1448" y="48"/>
                    </a:ln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145" name="Freeform 194"/>
            <p:cNvSpPr>
              <a:spLocks/>
            </p:cNvSpPr>
            <p:nvPr/>
          </p:nvSpPr>
          <p:spPr bwMode="auto">
            <a:xfrm>
              <a:off x="665" y="1799"/>
              <a:ext cx="341" cy="534"/>
            </a:xfrm>
            <a:custGeom>
              <a:avLst/>
              <a:gdLst>
                <a:gd name="T0" fmla="*/ 40 w 341"/>
                <a:gd name="T1" fmla="*/ 7 h 534"/>
                <a:gd name="T2" fmla="*/ 31 w 341"/>
                <a:gd name="T3" fmla="*/ 180 h 534"/>
                <a:gd name="T4" fmla="*/ 10 w 341"/>
                <a:gd name="T5" fmla="*/ 382 h 534"/>
                <a:gd name="T6" fmla="*/ 34 w 341"/>
                <a:gd name="T7" fmla="*/ 466 h 534"/>
                <a:gd name="T8" fmla="*/ 217 w 341"/>
                <a:gd name="T9" fmla="*/ 514 h 534"/>
                <a:gd name="T10" fmla="*/ 340 w 341"/>
                <a:gd name="T11" fmla="*/ 517 h 534"/>
                <a:gd name="T12" fmla="*/ 223 w 341"/>
                <a:gd name="T13" fmla="*/ 409 h 534"/>
                <a:gd name="T14" fmla="*/ 178 w 341"/>
                <a:gd name="T15" fmla="*/ 307 h 534"/>
                <a:gd name="T16" fmla="*/ 124 w 341"/>
                <a:gd name="T17" fmla="*/ 214 h 534"/>
                <a:gd name="T18" fmla="*/ 88 w 341"/>
                <a:gd name="T19" fmla="*/ 136 h 534"/>
                <a:gd name="T20" fmla="*/ 49 w 341"/>
                <a:gd name="T21" fmla="*/ 43 h 534"/>
                <a:gd name="T22" fmla="*/ 106 w 341"/>
                <a:gd name="T23" fmla="*/ 295 h 534"/>
                <a:gd name="T24" fmla="*/ 142 w 341"/>
                <a:gd name="T25" fmla="*/ 379 h 534"/>
                <a:gd name="T26" fmla="*/ 151 w 341"/>
                <a:gd name="T27" fmla="*/ 496 h 534"/>
                <a:gd name="T28" fmla="*/ 61 w 341"/>
                <a:gd name="T29" fmla="*/ 475 h 534"/>
                <a:gd name="T30" fmla="*/ 49 w 341"/>
                <a:gd name="T31" fmla="*/ 451 h 534"/>
                <a:gd name="T32" fmla="*/ 58 w 341"/>
                <a:gd name="T33" fmla="*/ 406 h 534"/>
                <a:gd name="T34" fmla="*/ 37 w 341"/>
                <a:gd name="T35" fmla="*/ 304 h 534"/>
                <a:gd name="T36" fmla="*/ 73 w 341"/>
                <a:gd name="T37" fmla="*/ 244 h 534"/>
                <a:gd name="T38" fmla="*/ 61 w 341"/>
                <a:gd name="T39" fmla="*/ 136 h 534"/>
                <a:gd name="T40" fmla="*/ 40 w 341"/>
                <a:gd name="T41" fmla="*/ 7 h 5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1"/>
                <a:gd name="T64" fmla="*/ 0 h 534"/>
                <a:gd name="T65" fmla="*/ 341 w 341"/>
                <a:gd name="T66" fmla="*/ 534 h 5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1" h="534">
                  <a:moveTo>
                    <a:pt x="40" y="7"/>
                  </a:moveTo>
                  <a:cubicBezTo>
                    <a:pt x="35" y="14"/>
                    <a:pt x="36" y="118"/>
                    <a:pt x="31" y="180"/>
                  </a:cubicBezTo>
                  <a:cubicBezTo>
                    <a:pt x="26" y="242"/>
                    <a:pt x="9" y="334"/>
                    <a:pt x="10" y="382"/>
                  </a:cubicBezTo>
                  <a:cubicBezTo>
                    <a:pt x="11" y="430"/>
                    <a:pt x="0" y="444"/>
                    <a:pt x="34" y="466"/>
                  </a:cubicBezTo>
                  <a:cubicBezTo>
                    <a:pt x="68" y="488"/>
                    <a:pt x="166" y="505"/>
                    <a:pt x="217" y="514"/>
                  </a:cubicBezTo>
                  <a:cubicBezTo>
                    <a:pt x="268" y="523"/>
                    <a:pt x="339" y="534"/>
                    <a:pt x="340" y="517"/>
                  </a:cubicBezTo>
                  <a:cubicBezTo>
                    <a:pt x="341" y="500"/>
                    <a:pt x="250" y="444"/>
                    <a:pt x="223" y="409"/>
                  </a:cubicBezTo>
                  <a:cubicBezTo>
                    <a:pt x="196" y="374"/>
                    <a:pt x="194" y="339"/>
                    <a:pt x="178" y="307"/>
                  </a:cubicBezTo>
                  <a:cubicBezTo>
                    <a:pt x="162" y="275"/>
                    <a:pt x="139" y="243"/>
                    <a:pt x="124" y="214"/>
                  </a:cubicBezTo>
                  <a:cubicBezTo>
                    <a:pt x="109" y="185"/>
                    <a:pt x="100" y="164"/>
                    <a:pt x="88" y="136"/>
                  </a:cubicBezTo>
                  <a:cubicBezTo>
                    <a:pt x="76" y="108"/>
                    <a:pt x="46" y="17"/>
                    <a:pt x="49" y="43"/>
                  </a:cubicBezTo>
                  <a:cubicBezTo>
                    <a:pt x="52" y="69"/>
                    <a:pt x="91" y="239"/>
                    <a:pt x="106" y="295"/>
                  </a:cubicBezTo>
                  <a:cubicBezTo>
                    <a:pt x="121" y="351"/>
                    <a:pt x="135" y="346"/>
                    <a:pt x="142" y="379"/>
                  </a:cubicBezTo>
                  <a:cubicBezTo>
                    <a:pt x="149" y="412"/>
                    <a:pt x="164" y="480"/>
                    <a:pt x="151" y="496"/>
                  </a:cubicBezTo>
                  <a:cubicBezTo>
                    <a:pt x="138" y="512"/>
                    <a:pt x="78" y="482"/>
                    <a:pt x="61" y="475"/>
                  </a:cubicBezTo>
                  <a:cubicBezTo>
                    <a:pt x="44" y="468"/>
                    <a:pt x="49" y="462"/>
                    <a:pt x="49" y="451"/>
                  </a:cubicBezTo>
                  <a:cubicBezTo>
                    <a:pt x="49" y="440"/>
                    <a:pt x="60" y="430"/>
                    <a:pt x="58" y="406"/>
                  </a:cubicBezTo>
                  <a:cubicBezTo>
                    <a:pt x="56" y="382"/>
                    <a:pt x="35" y="331"/>
                    <a:pt x="37" y="304"/>
                  </a:cubicBezTo>
                  <a:cubicBezTo>
                    <a:pt x="39" y="277"/>
                    <a:pt x="69" y="272"/>
                    <a:pt x="73" y="244"/>
                  </a:cubicBezTo>
                  <a:cubicBezTo>
                    <a:pt x="77" y="216"/>
                    <a:pt x="66" y="175"/>
                    <a:pt x="61" y="136"/>
                  </a:cubicBezTo>
                  <a:cubicBezTo>
                    <a:pt x="56" y="97"/>
                    <a:pt x="45" y="0"/>
                    <a:pt x="40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46" name="Freeform 195"/>
            <p:cNvSpPr>
              <a:spLocks/>
            </p:cNvSpPr>
            <p:nvPr/>
          </p:nvSpPr>
          <p:spPr bwMode="auto">
            <a:xfrm>
              <a:off x="962" y="1824"/>
              <a:ext cx="33" cy="108"/>
            </a:xfrm>
            <a:custGeom>
              <a:avLst/>
              <a:gdLst>
                <a:gd name="T0" fmla="*/ 16 w 33"/>
                <a:gd name="T1" fmla="*/ 6 h 108"/>
                <a:gd name="T2" fmla="*/ 1 w 33"/>
                <a:gd name="T3" fmla="*/ 48 h 108"/>
                <a:gd name="T4" fmla="*/ 10 w 33"/>
                <a:gd name="T5" fmla="*/ 102 h 108"/>
                <a:gd name="T6" fmla="*/ 31 w 33"/>
                <a:gd name="T7" fmla="*/ 81 h 108"/>
                <a:gd name="T8" fmla="*/ 16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47" name="Freeform 196"/>
            <p:cNvSpPr>
              <a:spLocks/>
            </p:cNvSpPr>
            <p:nvPr/>
          </p:nvSpPr>
          <p:spPr bwMode="auto">
            <a:xfrm rot="1073818">
              <a:off x="1040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48" name="Freeform 197"/>
            <p:cNvSpPr>
              <a:spLocks/>
            </p:cNvSpPr>
            <p:nvPr/>
          </p:nvSpPr>
          <p:spPr bwMode="auto">
            <a:xfrm rot="-365830">
              <a:off x="1124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49" name="Freeform 198"/>
            <p:cNvSpPr>
              <a:spLocks/>
            </p:cNvSpPr>
            <p:nvPr/>
          </p:nvSpPr>
          <p:spPr bwMode="auto">
            <a:xfrm rot="-365830">
              <a:off x="1100" y="196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50" name="Freeform 199"/>
            <p:cNvSpPr>
              <a:spLocks/>
            </p:cNvSpPr>
            <p:nvPr/>
          </p:nvSpPr>
          <p:spPr bwMode="auto">
            <a:xfrm flipH="1">
              <a:off x="1168" y="1956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51" name="Freeform 200"/>
            <p:cNvSpPr>
              <a:spLocks/>
            </p:cNvSpPr>
            <p:nvPr/>
          </p:nvSpPr>
          <p:spPr bwMode="auto">
            <a:xfrm rot="560819">
              <a:off x="1196" y="1815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52" name="Freeform 201"/>
            <p:cNvSpPr>
              <a:spLocks/>
            </p:cNvSpPr>
            <p:nvPr/>
          </p:nvSpPr>
          <p:spPr bwMode="auto">
            <a:xfrm>
              <a:off x="714" y="1587"/>
              <a:ext cx="1302" cy="234"/>
            </a:xfrm>
            <a:custGeom>
              <a:avLst/>
              <a:gdLst>
                <a:gd name="T0" fmla="*/ 0 w 1302"/>
                <a:gd name="T1" fmla="*/ 213 h 234"/>
                <a:gd name="T2" fmla="*/ 816 w 1302"/>
                <a:gd name="T3" fmla="*/ 42 h 234"/>
                <a:gd name="T4" fmla="*/ 873 w 1302"/>
                <a:gd name="T5" fmla="*/ 108 h 234"/>
                <a:gd name="T6" fmla="*/ 951 w 1302"/>
                <a:gd name="T7" fmla="*/ 0 h 234"/>
                <a:gd name="T8" fmla="*/ 1237 w 1302"/>
                <a:gd name="T9" fmla="*/ 27 h 234"/>
                <a:gd name="T10" fmla="*/ 1302 w 1302"/>
                <a:gd name="T11" fmla="*/ 90 h 234"/>
                <a:gd name="T12" fmla="*/ 6 w 1302"/>
                <a:gd name="T13" fmla="*/ 234 h 2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02"/>
                <a:gd name="T22" fmla="*/ 0 h 234"/>
                <a:gd name="T23" fmla="*/ 1302 w 1302"/>
                <a:gd name="T24" fmla="*/ 234 h 2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02" h="234">
                  <a:moveTo>
                    <a:pt x="0" y="213"/>
                  </a:moveTo>
                  <a:lnTo>
                    <a:pt x="816" y="42"/>
                  </a:lnTo>
                  <a:lnTo>
                    <a:pt x="873" y="108"/>
                  </a:lnTo>
                  <a:lnTo>
                    <a:pt x="951" y="0"/>
                  </a:lnTo>
                  <a:lnTo>
                    <a:pt x="1237" y="27"/>
                  </a:lnTo>
                  <a:lnTo>
                    <a:pt x="1302" y="90"/>
                  </a:lnTo>
                  <a:lnTo>
                    <a:pt x="6" y="234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50000">
                  <a:srgbClr val="FF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53" name="Freeform 202"/>
            <p:cNvSpPr>
              <a:spLocks/>
            </p:cNvSpPr>
            <p:nvPr/>
          </p:nvSpPr>
          <p:spPr bwMode="auto">
            <a:xfrm rot="-1149410">
              <a:off x="1817" y="175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54" name="Freeform 203"/>
            <p:cNvSpPr>
              <a:spLocks/>
            </p:cNvSpPr>
            <p:nvPr/>
          </p:nvSpPr>
          <p:spPr bwMode="auto">
            <a:xfrm rot="20450590" flipH="1">
              <a:off x="1846" y="164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55" name="Freeform 204"/>
            <p:cNvSpPr>
              <a:spLocks/>
            </p:cNvSpPr>
            <p:nvPr/>
          </p:nvSpPr>
          <p:spPr bwMode="auto">
            <a:xfrm rot="-1149410">
              <a:off x="1724" y="173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56" name="Freeform 205"/>
            <p:cNvSpPr>
              <a:spLocks/>
            </p:cNvSpPr>
            <p:nvPr/>
          </p:nvSpPr>
          <p:spPr bwMode="auto">
            <a:xfrm rot="-1149410">
              <a:off x="1835" y="1926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57" name="Freeform 206"/>
            <p:cNvSpPr>
              <a:spLocks/>
            </p:cNvSpPr>
            <p:nvPr/>
          </p:nvSpPr>
          <p:spPr bwMode="auto">
            <a:xfrm rot="-1149410">
              <a:off x="1760" y="195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58" name="Freeform 207"/>
            <p:cNvSpPr>
              <a:spLocks/>
            </p:cNvSpPr>
            <p:nvPr/>
          </p:nvSpPr>
          <p:spPr bwMode="auto">
            <a:xfrm rot="-1149410">
              <a:off x="1679" y="1989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59" name="Freeform 208"/>
            <p:cNvSpPr>
              <a:spLocks/>
            </p:cNvSpPr>
            <p:nvPr/>
          </p:nvSpPr>
          <p:spPr bwMode="auto">
            <a:xfrm rot="-1149410">
              <a:off x="1601" y="202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60" name="Freeform 209"/>
            <p:cNvSpPr>
              <a:spLocks/>
            </p:cNvSpPr>
            <p:nvPr/>
          </p:nvSpPr>
          <p:spPr bwMode="auto">
            <a:xfrm rot="-1149410">
              <a:off x="1532" y="204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61" name="Freeform 210"/>
            <p:cNvSpPr>
              <a:spLocks/>
            </p:cNvSpPr>
            <p:nvPr/>
          </p:nvSpPr>
          <p:spPr bwMode="auto">
            <a:xfrm flipH="1">
              <a:off x="1228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62" name="Freeform 211"/>
            <p:cNvSpPr>
              <a:spLocks/>
            </p:cNvSpPr>
            <p:nvPr/>
          </p:nvSpPr>
          <p:spPr bwMode="auto">
            <a:xfrm flipH="1">
              <a:off x="1306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63" name="Freeform 212"/>
            <p:cNvSpPr>
              <a:spLocks/>
            </p:cNvSpPr>
            <p:nvPr/>
          </p:nvSpPr>
          <p:spPr bwMode="auto">
            <a:xfrm flipH="1">
              <a:off x="1411" y="206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64" name="Freeform 213"/>
            <p:cNvSpPr>
              <a:spLocks/>
            </p:cNvSpPr>
            <p:nvPr/>
          </p:nvSpPr>
          <p:spPr bwMode="auto">
            <a:xfrm flipH="1">
              <a:off x="1549" y="2169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65" name="Freeform 214"/>
            <p:cNvSpPr>
              <a:spLocks/>
            </p:cNvSpPr>
            <p:nvPr/>
          </p:nvSpPr>
          <p:spPr bwMode="auto">
            <a:xfrm flipH="1">
              <a:off x="1246" y="1845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66" name="Freeform 215"/>
            <p:cNvSpPr>
              <a:spLocks/>
            </p:cNvSpPr>
            <p:nvPr/>
          </p:nvSpPr>
          <p:spPr bwMode="auto">
            <a:xfrm rot="891977">
              <a:off x="1310" y="187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67" name="Freeform 216"/>
            <p:cNvSpPr>
              <a:spLocks/>
            </p:cNvSpPr>
            <p:nvPr/>
          </p:nvSpPr>
          <p:spPr bwMode="auto">
            <a:xfrm rot="-365830">
              <a:off x="1361" y="1884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68" name="Freeform 217"/>
            <p:cNvSpPr>
              <a:spLocks/>
            </p:cNvSpPr>
            <p:nvPr/>
          </p:nvSpPr>
          <p:spPr bwMode="auto">
            <a:xfrm rot="-365830">
              <a:off x="1610" y="186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69" name="Freeform 218"/>
            <p:cNvSpPr>
              <a:spLocks/>
            </p:cNvSpPr>
            <p:nvPr/>
          </p:nvSpPr>
          <p:spPr bwMode="auto">
            <a:xfrm rot="-1149410">
              <a:off x="1676" y="186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70" name="Freeform 219"/>
            <p:cNvSpPr>
              <a:spLocks/>
            </p:cNvSpPr>
            <p:nvPr/>
          </p:nvSpPr>
          <p:spPr bwMode="auto">
            <a:xfrm rot="-365830">
              <a:off x="1418" y="188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71" name="Freeform 220"/>
            <p:cNvSpPr>
              <a:spLocks/>
            </p:cNvSpPr>
            <p:nvPr/>
          </p:nvSpPr>
          <p:spPr bwMode="auto">
            <a:xfrm rot="891977">
              <a:off x="1466" y="189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72" name="Freeform 221"/>
            <p:cNvSpPr>
              <a:spLocks/>
            </p:cNvSpPr>
            <p:nvPr/>
          </p:nvSpPr>
          <p:spPr bwMode="auto">
            <a:xfrm rot="-365830">
              <a:off x="1514" y="189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73" name="Freeform 222"/>
            <p:cNvSpPr>
              <a:spLocks/>
            </p:cNvSpPr>
            <p:nvPr/>
          </p:nvSpPr>
          <p:spPr bwMode="auto">
            <a:xfrm rot="-365830">
              <a:off x="1556" y="188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74" name="Freeform 223"/>
            <p:cNvSpPr>
              <a:spLocks/>
            </p:cNvSpPr>
            <p:nvPr/>
          </p:nvSpPr>
          <p:spPr bwMode="auto">
            <a:xfrm rot="-1149410">
              <a:off x="1691" y="179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75" name="Freeform 224"/>
            <p:cNvSpPr>
              <a:spLocks/>
            </p:cNvSpPr>
            <p:nvPr/>
          </p:nvSpPr>
          <p:spPr bwMode="auto">
            <a:xfrm rot="-1149410">
              <a:off x="1919" y="180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76" name="Freeform 225"/>
            <p:cNvSpPr>
              <a:spLocks/>
            </p:cNvSpPr>
            <p:nvPr/>
          </p:nvSpPr>
          <p:spPr bwMode="auto">
            <a:xfrm flipH="1">
              <a:off x="1468" y="2061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8" name="Group 115"/>
          <p:cNvGrpSpPr>
            <a:grpSpLocks/>
          </p:cNvGrpSpPr>
          <p:nvPr/>
        </p:nvGrpSpPr>
        <p:grpSpPr bwMode="auto">
          <a:xfrm rot="710724" flipH="1">
            <a:off x="2581275" y="4346575"/>
            <a:ext cx="1797050" cy="862013"/>
            <a:chOff x="580" y="1584"/>
            <a:chExt cx="1580" cy="767"/>
          </a:xfrm>
        </p:grpSpPr>
        <p:sp>
          <p:nvSpPr>
            <p:cNvPr id="1107" name="Freeform 116"/>
            <p:cNvSpPr>
              <a:spLocks/>
            </p:cNvSpPr>
            <p:nvPr/>
          </p:nvSpPr>
          <p:spPr bwMode="auto">
            <a:xfrm>
              <a:off x="580" y="1808"/>
              <a:ext cx="940" cy="543"/>
            </a:xfrm>
            <a:custGeom>
              <a:avLst/>
              <a:gdLst>
                <a:gd name="T0" fmla="*/ 116 w 940"/>
                <a:gd name="T1" fmla="*/ 0 h 543"/>
                <a:gd name="T2" fmla="*/ 36 w 940"/>
                <a:gd name="T3" fmla="*/ 376 h 543"/>
                <a:gd name="T4" fmla="*/ 332 w 940"/>
                <a:gd name="T5" fmla="*/ 520 h 543"/>
                <a:gd name="T6" fmla="*/ 940 w 940"/>
                <a:gd name="T7" fmla="*/ 512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0"/>
                <a:gd name="T13" fmla="*/ 0 h 543"/>
                <a:gd name="T14" fmla="*/ 940 w 940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0" h="543">
                  <a:moveTo>
                    <a:pt x="116" y="0"/>
                  </a:moveTo>
                  <a:cubicBezTo>
                    <a:pt x="103" y="63"/>
                    <a:pt x="0" y="289"/>
                    <a:pt x="36" y="376"/>
                  </a:cubicBezTo>
                  <a:cubicBezTo>
                    <a:pt x="72" y="463"/>
                    <a:pt x="181" y="497"/>
                    <a:pt x="332" y="520"/>
                  </a:cubicBezTo>
                  <a:cubicBezTo>
                    <a:pt x="483" y="543"/>
                    <a:pt x="813" y="514"/>
                    <a:pt x="940" y="512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1108" name="Group 117"/>
            <p:cNvGrpSpPr>
              <a:grpSpLocks/>
            </p:cNvGrpSpPr>
            <p:nvPr/>
          </p:nvGrpSpPr>
          <p:grpSpPr bwMode="auto">
            <a:xfrm>
              <a:off x="704" y="1584"/>
              <a:ext cx="1456" cy="756"/>
              <a:chOff x="704" y="1584"/>
              <a:chExt cx="1456" cy="756"/>
            </a:xfrm>
          </p:grpSpPr>
          <p:sp>
            <p:nvSpPr>
              <p:cNvPr id="1141" name="Freeform 118"/>
              <p:cNvSpPr>
                <a:spLocks/>
              </p:cNvSpPr>
              <p:nvPr/>
            </p:nvSpPr>
            <p:spPr bwMode="auto">
              <a:xfrm>
                <a:off x="704" y="1632"/>
                <a:ext cx="1440" cy="708"/>
              </a:xfrm>
              <a:custGeom>
                <a:avLst/>
                <a:gdLst>
                  <a:gd name="T0" fmla="*/ 0 w 1440"/>
                  <a:gd name="T1" fmla="*/ 176 h 708"/>
                  <a:gd name="T2" fmla="*/ 360 w 1440"/>
                  <a:gd name="T3" fmla="*/ 608 h 708"/>
                  <a:gd name="T4" fmla="*/ 848 w 1440"/>
                  <a:gd name="T5" fmla="*/ 680 h 708"/>
                  <a:gd name="T6" fmla="*/ 1272 w 1440"/>
                  <a:gd name="T7" fmla="*/ 440 h 708"/>
                  <a:gd name="T8" fmla="*/ 1440 w 1440"/>
                  <a:gd name="T9" fmla="*/ 0 h 7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0"/>
                  <a:gd name="T16" fmla="*/ 0 h 708"/>
                  <a:gd name="T17" fmla="*/ 1440 w 1440"/>
                  <a:gd name="T18" fmla="*/ 708 h 7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0" h="708">
                    <a:moveTo>
                      <a:pt x="0" y="176"/>
                    </a:moveTo>
                    <a:cubicBezTo>
                      <a:pt x="57" y="248"/>
                      <a:pt x="219" y="524"/>
                      <a:pt x="360" y="608"/>
                    </a:cubicBezTo>
                    <a:cubicBezTo>
                      <a:pt x="501" y="692"/>
                      <a:pt x="696" y="708"/>
                      <a:pt x="848" y="680"/>
                    </a:cubicBezTo>
                    <a:cubicBezTo>
                      <a:pt x="1000" y="652"/>
                      <a:pt x="1173" y="553"/>
                      <a:pt x="1272" y="440"/>
                    </a:cubicBezTo>
                    <a:cubicBezTo>
                      <a:pt x="1371" y="327"/>
                      <a:pt x="1405" y="92"/>
                      <a:pt x="1440" y="0"/>
                    </a:cubicBez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42" name="Freeform 119"/>
              <p:cNvSpPr>
                <a:spLocks/>
              </p:cNvSpPr>
              <p:nvPr/>
            </p:nvSpPr>
            <p:spPr bwMode="auto">
              <a:xfrm>
                <a:off x="712" y="1584"/>
                <a:ext cx="1448" cy="216"/>
              </a:xfrm>
              <a:custGeom>
                <a:avLst/>
                <a:gdLst>
                  <a:gd name="T0" fmla="*/ 0 w 1448"/>
                  <a:gd name="T1" fmla="*/ 216 h 216"/>
                  <a:gd name="T2" fmla="*/ 424 w 1448"/>
                  <a:gd name="T3" fmla="*/ 120 h 216"/>
                  <a:gd name="T4" fmla="*/ 816 w 1448"/>
                  <a:gd name="T5" fmla="*/ 40 h 216"/>
                  <a:gd name="T6" fmla="*/ 880 w 1448"/>
                  <a:gd name="T7" fmla="*/ 96 h 216"/>
                  <a:gd name="T8" fmla="*/ 952 w 1448"/>
                  <a:gd name="T9" fmla="*/ 0 h 216"/>
                  <a:gd name="T10" fmla="*/ 1448 w 1448"/>
                  <a:gd name="T11" fmla="*/ 48 h 2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48"/>
                  <a:gd name="T19" fmla="*/ 0 h 216"/>
                  <a:gd name="T20" fmla="*/ 1448 w 1448"/>
                  <a:gd name="T21" fmla="*/ 216 h 2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48" h="216">
                    <a:moveTo>
                      <a:pt x="0" y="216"/>
                    </a:moveTo>
                    <a:lnTo>
                      <a:pt x="424" y="120"/>
                    </a:lnTo>
                    <a:lnTo>
                      <a:pt x="816" y="40"/>
                    </a:lnTo>
                    <a:lnTo>
                      <a:pt x="880" y="96"/>
                    </a:lnTo>
                    <a:lnTo>
                      <a:pt x="952" y="0"/>
                    </a:lnTo>
                    <a:lnTo>
                      <a:pt x="1448" y="48"/>
                    </a:ln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109" name="Freeform 120"/>
            <p:cNvSpPr>
              <a:spLocks/>
            </p:cNvSpPr>
            <p:nvPr/>
          </p:nvSpPr>
          <p:spPr bwMode="auto">
            <a:xfrm>
              <a:off x="665" y="1799"/>
              <a:ext cx="341" cy="534"/>
            </a:xfrm>
            <a:custGeom>
              <a:avLst/>
              <a:gdLst>
                <a:gd name="T0" fmla="*/ 40 w 341"/>
                <a:gd name="T1" fmla="*/ 7 h 534"/>
                <a:gd name="T2" fmla="*/ 31 w 341"/>
                <a:gd name="T3" fmla="*/ 180 h 534"/>
                <a:gd name="T4" fmla="*/ 10 w 341"/>
                <a:gd name="T5" fmla="*/ 382 h 534"/>
                <a:gd name="T6" fmla="*/ 34 w 341"/>
                <a:gd name="T7" fmla="*/ 466 h 534"/>
                <a:gd name="T8" fmla="*/ 217 w 341"/>
                <a:gd name="T9" fmla="*/ 514 h 534"/>
                <a:gd name="T10" fmla="*/ 340 w 341"/>
                <a:gd name="T11" fmla="*/ 517 h 534"/>
                <a:gd name="T12" fmla="*/ 223 w 341"/>
                <a:gd name="T13" fmla="*/ 409 h 534"/>
                <a:gd name="T14" fmla="*/ 178 w 341"/>
                <a:gd name="T15" fmla="*/ 307 h 534"/>
                <a:gd name="T16" fmla="*/ 124 w 341"/>
                <a:gd name="T17" fmla="*/ 214 h 534"/>
                <a:gd name="T18" fmla="*/ 88 w 341"/>
                <a:gd name="T19" fmla="*/ 136 h 534"/>
                <a:gd name="T20" fmla="*/ 49 w 341"/>
                <a:gd name="T21" fmla="*/ 43 h 534"/>
                <a:gd name="T22" fmla="*/ 106 w 341"/>
                <a:gd name="T23" fmla="*/ 295 h 534"/>
                <a:gd name="T24" fmla="*/ 142 w 341"/>
                <a:gd name="T25" fmla="*/ 379 h 534"/>
                <a:gd name="T26" fmla="*/ 151 w 341"/>
                <a:gd name="T27" fmla="*/ 496 h 534"/>
                <a:gd name="T28" fmla="*/ 61 w 341"/>
                <a:gd name="T29" fmla="*/ 475 h 534"/>
                <a:gd name="T30" fmla="*/ 49 w 341"/>
                <a:gd name="T31" fmla="*/ 451 h 534"/>
                <a:gd name="T32" fmla="*/ 58 w 341"/>
                <a:gd name="T33" fmla="*/ 406 h 534"/>
                <a:gd name="T34" fmla="*/ 37 w 341"/>
                <a:gd name="T35" fmla="*/ 304 h 534"/>
                <a:gd name="T36" fmla="*/ 73 w 341"/>
                <a:gd name="T37" fmla="*/ 244 h 534"/>
                <a:gd name="T38" fmla="*/ 61 w 341"/>
                <a:gd name="T39" fmla="*/ 136 h 534"/>
                <a:gd name="T40" fmla="*/ 40 w 341"/>
                <a:gd name="T41" fmla="*/ 7 h 5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1"/>
                <a:gd name="T64" fmla="*/ 0 h 534"/>
                <a:gd name="T65" fmla="*/ 341 w 341"/>
                <a:gd name="T66" fmla="*/ 534 h 5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1" h="534">
                  <a:moveTo>
                    <a:pt x="40" y="7"/>
                  </a:moveTo>
                  <a:cubicBezTo>
                    <a:pt x="35" y="14"/>
                    <a:pt x="36" y="118"/>
                    <a:pt x="31" y="180"/>
                  </a:cubicBezTo>
                  <a:cubicBezTo>
                    <a:pt x="26" y="242"/>
                    <a:pt x="9" y="334"/>
                    <a:pt x="10" y="382"/>
                  </a:cubicBezTo>
                  <a:cubicBezTo>
                    <a:pt x="11" y="430"/>
                    <a:pt x="0" y="444"/>
                    <a:pt x="34" y="466"/>
                  </a:cubicBezTo>
                  <a:cubicBezTo>
                    <a:pt x="68" y="488"/>
                    <a:pt x="166" y="505"/>
                    <a:pt x="217" y="514"/>
                  </a:cubicBezTo>
                  <a:cubicBezTo>
                    <a:pt x="268" y="523"/>
                    <a:pt x="339" y="534"/>
                    <a:pt x="340" y="517"/>
                  </a:cubicBezTo>
                  <a:cubicBezTo>
                    <a:pt x="341" y="500"/>
                    <a:pt x="250" y="444"/>
                    <a:pt x="223" y="409"/>
                  </a:cubicBezTo>
                  <a:cubicBezTo>
                    <a:pt x="196" y="374"/>
                    <a:pt x="194" y="339"/>
                    <a:pt x="178" y="307"/>
                  </a:cubicBezTo>
                  <a:cubicBezTo>
                    <a:pt x="162" y="275"/>
                    <a:pt x="139" y="243"/>
                    <a:pt x="124" y="214"/>
                  </a:cubicBezTo>
                  <a:cubicBezTo>
                    <a:pt x="109" y="185"/>
                    <a:pt x="100" y="164"/>
                    <a:pt x="88" y="136"/>
                  </a:cubicBezTo>
                  <a:cubicBezTo>
                    <a:pt x="76" y="108"/>
                    <a:pt x="46" y="17"/>
                    <a:pt x="49" y="43"/>
                  </a:cubicBezTo>
                  <a:cubicBezTo>
                    <a:pt x="52" y="69"/>
                    <a:pt x="91" y="239"/>
                    <a:pt x="106" y="295"/>
                  </a:cubicBezTo>
                  <a:cubicBezTo>
                    <a:pt x="121" y="351"/>
                    <a:pt x="135" y="346"/>
                    <a:pt x="142" y="379"/>
                  </a:cubicBezTo>
                  <a:cubicBezTo>
                    <a:pt x="149" y="412"/>
                    <a:pt x="164" y="480"/>
                    <a:pt x="151" y="496"/>
                  </a:cubicBezTo>
                  <a:cubicBezTo>
                    <a:pt x="138" y="512"/>
                    <a:pt x="78" y="482"/>
                    <a:pt x="61" y="475"/>
                  </a:cubicBezTo>
                  <a:cubicBezTo>
                    <a:pt x="44" y="468"/>
                    <a:pt x="49" y="462"/>
                    <a:pt x="49" y="451"/>
                  </a:cubicBezTo>
                  <a:cubicBezTo>
                    <a:pt x="49" y="440"/>
                    <a:pt x="60" y="430"/>
                    <a:pt x="58" y="406"/>
                  </a:cubicBezTo>
                  <a:cubicBezTo>
                    <a:pt x="56" y="382"/>
                    <a:pt x="35" y="331"/>
                    <a:pt x="37" y="304"/>
                  </a:cubicBezTo>
                  <a:cubicBezTo>
                    <a:pt x="39" y="277"/>
                    <a:pt x="69" y="272"/>
                    <a:pt x="73" y="244"/>
                  </a:cubicBezTo>
                  <a:cubicBezTo>
                    <a:pt x="77" y="216"/>
                    <a:pt x="66" y="175"/>
                    <a:pt x="61" y="136"/>
                  </a:cubicBezTo>
                  <a:cubicBezTo>
                    <a:pt x="56" y="97"/>
                    <a:pt x="45" y="0"/>
                    <a:pt x="40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10" name="Freeform 121"/>
            <p:cNvSpPr>
              <a:spLocks/>
            </p:cNvSpPr>
            <p:nvPr/>
          </p:nvSpPr>
          <p:spPr bwMode="auto">
            <a:xfrm>
              <a:off x="962" y="1824"/>
              <a:ext cx="33" cy="108"/>
            </a:xfrm>
            <a:custGeom>
              <a:avLst/>
              <a:gdLst>
                <a:gd name="T0" fmla="*/ 16 w 33"/>
                <a:gd name="T1" fmla="*/ 6 h 108"/>
                <a:gd name="T2" fmla="*/ 1 w 33"/>
                <a:gd name="T3" fmla="*/ 48 h 108"/>
                <a:gd name="T4" fmla="*/ 10 w 33"/>
                <a:gd name="T5" fmla="*/ 102 h 108"/>
                <a:gd name="T6" fmla="*/ 31 w 33"/>
                <a:gd name="T7" fmla="*/ 81 h 108"/>
                <a:gd name="T8" fmla="*/ 16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11" name="Freeform 122"/>
            <p:cNvSpPr>
              <a:spLocks/>
            </p:cNvSpPr>
            <p:nvPr/>
          </p:nvSpPr>
          <p:spPr bwMode="auto">
            <a:xfrm rot="1073818">
              <a:off x="1040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12" name="Freeform 123"/>
            <p:cNvSpPr>
              <a:spLocks/>
            </p:cNvSpPr>
            <p:nvPr/>
          </p:nvSpPr>
          <p:spPr bwMode="auto">
            <a:xfrm rot="-365830">
              <a:off x="1124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13" name="Freeform 124"/>
            <p:cNvSpPr>
              <a:spLocks/>
            </p:cNvSpPr>
            <p:nvPr/>
          </p:nvSpPr>
          <p:spPr bwMode="auto">
            <a:xfrm rot="-365830">
              <a:off x="1100" y="196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14" name="Freeform 125"/>
            <p:cNvSpPr>
              <a:spLocks/>
            </p:cNvSpPr>
            <p:nvPr/>
          </p:nvSpPr>
          <p:spPr bwMode="auto">
            <a:xfrm flipH="1">
              <a:off x="1168" y="1956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15" name="Freeform 126"/>
            <p:cNvSpPr>
              <a:spLocks/>
            </p:cNvSpPr>
            <p:nvPr/>
          </p:nvSpPr>
          <p:spPr bwMode="auto">
            <a:xfrm rot="560819">
              <a:off x="1196" y="1815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16" name="Freeform 127"/>
            <p:cNvSpPr>
              <a:spLocks/>
            </p:cNvSpPr>
            <p:nvPr/>
          </p:nvSpPr>
          <p:spPr bwMode="auto">
            <a:xfrm>
              <a:off x="714" y="1587"/>
              <a:ext cx="1302" cy="234"/>
            </a:xfrm>
            <a:custGeom>
              <a:avLst/>
              <a:gdLst>
                <a:gd name="T0" fmla="*/ 0 w 1302"/>
                <a:gd name="T1" fmla="*/ 213 h 234"/>
                <a:gd name="T2" fmla="*/ 816 w 1302"/>
                <a:gd name="T3" fmla="*/ 42 h 234"/>
                <a:gd name="T4" fmla="*/ 873 w 1302"/>
                <a:gd name="T5" fmla="*/ 108 h 234"/>
                <a:gd name="T6" fmla="*/ 951 w 1302"/>
                <a:gd name="T7" fmla="*/ 0 h 234"/>
                <a:gd name="T8" fmla="*/ 1237 w 1302"/>
                <a:gd name="T9" fmla="*/ 27 h 234"/>
                <a:gd name="T10" fmla="*/ 1302 w 1302"/>
                <a:gd name="T11" fmla="*/ 90 h 234"/>
                <a:gd name="T12" fmla="*/ 6 w 1302"/>
                <a:gd name="T13" fmla="*/ 234 h 2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02"/>
                <a:gd name="T22" fmla="*/ 0 h 234"/>
                <a:gd name="T23" fmla="*/ 1302 w 1302"/>
                <a:gd name="T24" fmla="*/ 234 h 2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02" h="234">
                  <a:moveTo>
                    <a:pt x="0" y="213"/>
                  </a:moveTo>
                  <a:lnTo>
                    <a:pt x="816" y="42"/>
                  </a:lnTo>
                  <a:lnTo>
                    <a:pt x="873" y="108"/>
                  </a:lnTo>
                  <a:lnTo>
                    <a:pt x="951" y="0"/>
                  </a:lnTo>
                  <a:lnTo>
                    <a:pt x="1237" y="27"/>
                  </a:lnTo>
                  <a:lnTo>
                    <a:pt x="1302" y="90"/>
                  </a:lnTo>
                  <a:lnTo>
                    <a:pt x="6" y="234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50000">
                  <a:srgbClr val="FF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17" name="Freeform 128"/>
            <p:cNvSpPr>
              <a:spLocks/>
            </p:cNvSpPr>
            <p:nvPr/>
          </p:nvSpPr>
          <p:spPr bwMode="auto">
            <a:xfrm rot="-1149410">
              <a:off x="1817" y="175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18" name="Freeform 129"/>
            <p:cNvSpPr>
              <a:spLocks/>
            </p:cNvSpPr>
            <p:nvPr/>
          </p:nvSpPr>
          <p:spPr bwMode="auto">
            <a:xfrm rot="20450590" flipH="1">
              <a:off x="1846" y="164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19" name="Freeform 130"/>
            <p:cNvSpPr>
              <a:spLocks/>
            </p:cNvSpPr>
            <p:nvPr/>
          </p:nvSpPr>
          <p:spPr bwMode="auto">
            <a:xfrm rot="-1149410">
              <a:off x="1724" y="173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20" name="Freeform 131"/>
            <p:cNvSpPr>
              <a:spLocks/>
            </p:cNvSpPr>
            <p:nvPr/>
          </p:nvSpPr>
          <p:spPr bwMode="auto">
            <a:xfrm rot="-1149410">
              <a:off x="1835" y="1926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21" name="Freeform 132"/>
            <p:cNvSpPr>
              <a:spLocks/>
            </p:cNvSpPr>
            <p:nvPr/>
          </p:nvSpPr>
          <p:spPr bwMode="auto">
            <a:xfrm rot="-1149410">
              <a:off x="1760" y="195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22" name="Freeform 133"/>
            <p:cNvSpPr>
              <a:spLocks/>
            </p:cNvSpPr>
            <p:nvPr/>
          </p:nvSpPr>
          <p:spPr bwMode="auto">
            <a:xfrm rot="-1149410">
              <a:off x="1679" y="1989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23" name="Freeform 134"/>
            <p:cNvSpPr>
              <a:spLocks/>
            </p:cNvSpPr>
            <p:nvPr/>
          </p:nvSpPr>
          <p:spPr bwMode="auto">
            <a:xfrm rot="-1149410">
              <a:off x="1601" y="202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24" name="Freeform 135"/>
            <p:cNvSpPr>
              <a:spLocks/>
            </p:cNvSpPr>
            <p:nvPr/>
          </p:nvSpPr>
          <p:spPr bwMode="auto">
            <a:xfrm rot="-1149410">
              <a:off x="1532" y="204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25" name="Freeform 136"/>
            <p:cNvSpPr>
              <a:spLocks/>
            </p:cNvSpPr>
            <p:nvPr/>
          </p:nvSpPr>
          <p:spPr bwMode="auto">
            <a:xfrm flipH="1">
              <a:off x="1228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26" name="Freeform 137"/>
            <p:cNvSpPr>
              <a:spLocks/>
            </p:cNvSpPr>
            <p:nvPr/>
          </p:nvSpPr>
          <p:spPr bwMode="auto">
            <a:xfrm flipH="1">
              <a:off x="1306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27" name="Freeform 138"/>
            <p:cNvSpPr>
              <a:spLocks/>
            </p:cNvSpPr>
            <p:nvPr/>
          </p:nvSpPr>
          <p:spPr bwMode="auto">
            <a:xfrm flipH="1">
              <a:off x="1411" y="206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28" name="Freeform 139"/>
            <p:cNvSpPr>
              <a:spLocks/>
            </p:cNvSpPr>
            <p:nvPr/>
          </p:nvSpPr>
          <p:spPr bwMode="auto">
            <a:xfrm flipH="1">
              <a:off x="1549" y="2169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29" name="Freeform 140"/>
            <p:cNvSpPr>
              <a:spLocks/>
            </p:cNvSpPr>
            <p:nvPr/>
          </p:nvSpPr>
          <p:spPr bwMode="auto">
            <a:xfrm flipH="1">
              <a:off x="1246" y="1845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30" name="Freeform 141"/>
            <p:cNvSpPr>
              <a:spLocks/>
            </p:cNvSpPr>
            <p:nvPr/>
          </p:nvSpPr>
          <p:spPr bwMode="auto">
            <a:xfrm rot="891977">
              <a:off x="1310" y="187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31" name="Freeform 142"/>
            <p:cNvSpPr>
              <a:spLocks/>
            </p:cNvSpPr>
            <p:nvPr/>
          </p:nvSpPr>
          <p:spPr bwMode="auto">
            <a:xfrm rot="-365830">
              <a:off x="1361" y="1884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32" name="Freeform 143"/>
            <p:cNvSpPr>
              <a:spLocks/>
            </p:cNvSpPr>
            <p:nvPr/>
          </p:nvSpPr>
          <p:spPr bwMode="auto">
            <a:xfrm rot="-365830">
              <a:off x="1610" y="186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33" name="Freeform 144"/>
            <p:cNvSpPr>
              <a:spLocks/>
            </p:cNvSpPr>
            <p:nvPr/>
          </p:nvSpPr>
          <p:spPr bwMode="auto">
            <a:xfrm rot="-1149410">
              <a:off x="1676" y="186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34" name="Freeform 145"/>
            <p:cNvSpPr>
              <a:spLocks/>
            </p:cNvSpPr>
            <p:nvPr/>
          </p:nvSpPr>
          <p:spPr bwMode="auto">
            <a:xfrm rot="-365830">
              <a:off x="1418" y="188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35" name="Freeform 146"/>
            <p:cNvSpPr>
              <a:spLocks/>
            </p:cNvSpPr>
            <p:nvPr/>
          </p:nvSpPr>
          <p:spPr bwMode="auto">
            <a:xfrm rot="891977">
              <a:off x="1466" y="189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36" name="Freeform 147"/>
            <p:cNvSpPr>
              <a:spLocks/>
            </p:cNvSpPr>
            <p:nvPr/>
          </p:nvSpPr>
          <p:spPr bwMode="auto">
            <a:xfrm rot="-365830">
              <a:off x="1514" y="189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37" name="Freeform 148"/>
            <p:cNvSpPr>
              <a:spLocks/>
            </p:cNvSpPr>
            <p:nvPr/>
          </p:nvSpPr>
          <p:spPr bwMode="auto">
            <a:xfrm rot="-365830">
              <a:off x="1556" y="188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38" name="Freeform 149"/>
            <p:cNvSpPr>
              <a:spLocks/>
            </p:cNvSpPr>
            <p:nvPr/>
          </p:nvSpPr>
          <p:spPr bwMode="auto">
            <a:xfrm rot="-1149410">
              <a:off x="1691" y="179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39" name="Freeform 150"/>
            <p:cNvSpPr>
              <a:spLocks/>
            </p:cNvSpPr>
            <p:nvPr/>
          </p:nvSpPr>
          <p:spPr bwMode="auto">
            <a:xfrm rot="-1149410">
              <a:off x="1919" y="180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40" name="Freeform 151"/>
            <p:cNvSpPr>
              <a:spLocks/>
            </p:cNvSpPr>
            <p:nvPr/>
          </p:nvSpPr>
          <p:spPr bwMode="auto">
            <a:xfrm flipH="1">
              <a:off x="1468" y="2061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10" name="Group 78"/>
          <p:cNvGrpSpPr>
            <a:grpSpLocks/>
          </p:cNvGrpSpPr>
          <p:nvPr/>
        </p:nvGrpSpPr>
        <p:grpSpPr bwMode="auto">
          <a:xfrm rot="-1141947">
            <a:off x="1187450" y="3568700"/>
            <a:ext cx="1797050" cy="862013"/>
            <a:chOff x="580" y="1584"/>
            <a:chExt cx="1580" cy="767"/>
          </a:xfrm>
        </p:grpSpPr>
        <p:sp>
          <p:nvSpPr>
            <p:cNvPr id="1071" name="Freeform 79"/>
            <p:cNvSpPr>
              <a:spLocks/>
            </p:cNvSpPr>
            <p:nvPr/>
          </p:nvSpPr>
          <p:spPr bwMode="auto">
            <a:xfrm>
              <a:off x="580" y="1808"/>
              <a:ext cx="940" cy="543"/>
            </a:xfrm>
            <a:custGeom>
              <a:avLst/>
              <a:gdLst>
                <a:gd name="T0" fmla="*/ 116 w 940"/>
                <a:gd name="T1" fmla="*/ 0 h 543"/>
                <a:gd name="T2" fmla="*/ 36 w 940"/>
                <a:gd name="T3" fmla="*/ 376 h 543"/>
                <a:gd name="T4" fmla="*/ 332 w 940"/>
                <a:gd name="T5" fmla="*/ 520 h 543"/>
                <a:gd name="T6" fmla="*/ 940 w 940"/>
                <a:gd name="T7" fmla="*/ 512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0"/>
                <a:gd name="T13" fmla="*/ 0 h 543"/>
                <a:gd name="T14" fmla="*/ 940 w 940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0" h="543">
                  <a:moveTo>
                    <a:pt x="116" y="0"/>
                  </a:moveTo>
                  <a:cubicBezTo>
                    <a:pt x="103" y="63"/>
                    <a:pt x="0" y="289"/>
                    <a:pt x="36" y="376"/>
                  </a:cubicBezTo>
                  <a:cubicBezTo>
                    <a:pt x="72" y="463"/>
                    <a:pt x="181" y="497"/>
                    <a:pt x="332" y="520"/>
                  </a:cubicBezTo>
                  <a:cubicBezTo>
                    <a:pt x="483" y="543"/>
                    <a:pt x="813" y="514"/>
                    <a:pt x="940" y="512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1072" name="Group 80"/>
            <p:cNvGrpSpPr>
              <a:grpSpLocks/>
            </p:cNvGrpSpPr>
            <p:nvPr/>
          </p:nvGrpSpPr>
          <p:grpSpPr bwMode="auto">
            <a:xfrm>
              <a:off x="704" y="1584"/>
              <a:ext cx="1456" cy="756"/>
              <a:chOff x="704" y="1584"/>
              <a:chExt cx="1456" cy="756"/>
            </a:xfrm>
          </p:grpSpPr>
          <p:sp>
            <p:nvSpPr>
              <p:cNvPr id="1105" name="Freeform 81"/>
              <p:cNvSpPr>
                <a:spLocks/>
              </p:cNvSpPr>
              <p:nvPr/>
            </p:nvSpPr>
            <p:spPr bwMode="auto">
              <a:xfrm>
                <a:off x="704" y="1632"/>
                <a:ext cx="1440" cy="708"/>
              </a:xfrm>
              <a:custGeom>
                <a:avLst/>
                <a:gdLst>
                  <a:gd name="T0" fmla="*/ 0 w 1440"/>
                  <a:gd name="T1" fmla="*/ 176 h 708"/>
                  <a:gd name="T2" fmla="*/ 360 w 1440"/>
                  <a:gd name="T3" fmla="*/ 608 h 708"/>
                  <a:gd name="T4" fmla="*/ 848 w 1440"/>
                  <a:gd name="T5" fmla="*/ 680 h 708"/>
                  <a:gd name="T6" fmla="*/ 1272 w 1440"/>
                  <a:gd name="T7" fmla="*/ 440 h 708"/>
                  <a:gd name="T8" fmla="*/ 1440 w 1440"/>
                  <a:gd name="T9" fmla="*/ 0 h 7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0"/>
                  <a:gd name="T16" fmla="*/ 0 h 708"/>
                  <a:gd name="T17" fmla="*/ 1440 w 1440"/>
                  <a:gd name="T18" fmla="*/ 708 h 7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0" h="708">
                    <a:moveTo>
                      <a:pt x="0" y="176"/>
                    </a:moveTo>
                    <a:cubicBezTo>
                      <a:pt x="57" y="248"/>
                      <a:pt x="219" y="524"/>
                      <a:pt x="360" y="608"/>
                    </a:cubicBezTo>
                    <a:cubicBezTo>
                      <a:pt x="501" y="692"/>
                      <a:pt x="696" y="708"/>
                      <a:pt x="848" y="680"/>
                    </a:cubicBezTo>
                    <a:cubicBezTo>
                      <a:pt x="1000" y="652"/>
                      <a:pt x="1173" y="553"/>
                      <a:pt x="1272" y="440"/>
                    </a:cubicBezTo>
                    <a:cubicBezTo>
                      <a:pt x="1371" y="327"/>
                      <a:pt x="1405" y="92"/>
                      <a:pt x="1440" y="0"/>
                    </a:cubicBez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Freeform 82"/>
              <p:cNvSpPr>
                <a:spLocks/>
              </p:cNvSpPr>
              <p:nvPr/>
            </p:nvSpPr>
            <p:spPr bwMode="auto">
              <a:xfrm>
                <a:off x="712" y="1584"/>
                <a:ext cx="1448" cy="216"/>
              </a:xfrm>
              <a:custGeom>
                <a:avLst/>
                <a:gdLst>
                  <a:gd name="T0" fmla="*/ 0 w 1448"/>
                  <a:gd name="T1" fmla="*/ 216 h 216"/>
                  <a:gd name="T2" fmla="*/ 424 w 1448"/>
                  <a:gd name="T3" fmla="*/ 120 h 216"/>
                  <a:gd name="T4" fmla="*/ 816 w 1448"/>
                  <a:gd name="T5" fmla="*/ 40 h 216"/>
                  <a:gd name="T6" fmla="*/ 880 w 1448"/>
                  <a:gd name="T7" fmla="*/ 96 h 216"/>
                  <a:gd name="T8" fmla="*/ 952 w 1448"/>
                  <a:gd name="T9" fmla="*/ 0 h 216"/>
                  <a:gd name="T10" fmla="*/ 1448 w 1448"/>
                  <a:gd name="T11" fmla="*/ 48 h 2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48"/>
                  <a:gd name="T19" fmla="*/ 0 h 216"/>
                  <a:gd name="T20" fmla="*/ 1448 w 1448"/>
                  <a:gd name="T21" fmla="*/ 216 h 2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48" h="216">
                    <a:moveTo>
                      <a:pt x="0" y="216"/>
                    </a:moveTo>
                    <a:lnTo>
                      <a:pt x="424" y="120"/>
                    </a:lnTo>
                    <a:lnTo>
                      <a:pt x="816" y="40"/>
                    </a:lnTo>
                    <a:lnTo>
                      <a:pt x="880" y="96"/>
                    </a:lnTo>
                    <a:lnTo>
                      <a:pt x="952" y="0"/>
                    </a:lnTo>
                    <a:lnTo>
                      <a:pt x="1448" y="48"/>
                    </a:ln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3" name="Freeform 83"/>
            <p:cNvSpPr>
              <a:spLocks/>
            </p:cNvSpPr>
            <p:nvPr/>
          </p:nvSpPr>
          <p:spPr bwMode="auto">
            <a:xfrm>
              <a:off x="665" y="1799"/>
              <a:ext cx="341" cy="534"/>
            </a:xfrm>
            <a:custGeom>
              <a:avLst/>
              <a:gdLst>
                <a:gd name="T0" fmla="*/ 40 w 341"/>
                <a:gd name="T1" fmla="*/ 7 h 534"/>
                <a:gd name="T2" fmla="*/ 31 w 341"/>
                <a:gd name="T3" fmla="*/ 180 h 534"/>
                <a:gd name="T4" fmla="*/ 10 w 341"/>
                <a:gd name="T5" fmla="*/ 382 h 534"/>
                <a:gd name="T6" fmla="*/ 34 w 341"/>
                <a:gd name="T7" fmla="*/ 466 h 534"/>
                <a:gd name="T8" fmla="*/ 217 w 341"/>
                <a:gd name="T9" fmla="*/ 514 h 534"/>
                <a:gd name="T10" fmla="*/ 340 w 341"/>
                <a:gd name="T11" fmla="*/ 517 h 534"/>
                <a:gd name="T12" fmla="*/ 223 w 341"/>
                <a:gd name="T13" fmla="*/ 409 h 534"/>
                <a:gd name="T14" fmla="*/ 178 w 341"/>
                <a:gd name="T15" fmla="*/ 307 h 534"/>
                <a:gd name="T16" fmla="*/ 124 w 341"/>
                <a:gd name="T17" fmla="*/ 214 h 534"/>
                <a:gd name="T18" fmla="*/ 88 w 341"/>
                <a:gd name="T19" fmla="*/ 136 h 534"/>
                <a:gd name="T20" fmla="*/ 49 w 341"/>
                <a:gd name="T21" fmla="*/ 43 h 534"/>
                <a:gd name="T22" fmla="*/ 106 w 341"/>
                <a:gd name="T23" fmla="*/ 295 h 534"/>
                <a:gd name="T24" fmla="*/ 142 w 341"/>
                <a:gd name="T25" fmla="*/ 379 h 534"/>
                <a:gd name="T26" fmla="*/ 151 w 341"/>
                <a:gd name="T27" fmla="*/ 496 h 534"/>
                <a:gd name="T28" fmla="*/ 61 w 341"/>
                <a:gd name="T29" fmla="*/ 475 h 534"/>
                <a:gd name="T30" fmla="*/ 49 w 341"/>
                <a:gd name="T31" fmla="*/ 451 h 534"/>
                <a:gd name="T32" fmla="*/ 58 w 341"/>
                <a:gd name="T33" fmla="*/ 406 h 534"/>
                <a:gd name="T34" fmla="*/ 37 w 341"/>
                <a:gd name="T35" fmla="*/ 304 h 534"/>
                <a:gd name="T36" fmla="*/ 73 w 341"/>
                <a:gd name="T37" fmla="*/ 244 h 534"/>
                <a:gd name="T38" fmla="*/ 61 w 341"/>
                <a:gd name="T39" fmla="*/ 136 h 534"/>
                <a:gd name="T40" fmla="*/ 40 w 341"/>
                <a:gd name="T41" fmla="*/ 7 h 5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1"/>
                <a:gd name="T64" fmla="*/ 0 h 534"/>
                <a:gd name="T65" fmla="*/ 341 w 341"/>
                <a:gd name="T66" fmla="*/ 534 h 5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1" h="534">
                  <a:moveTo>
                    <a:pt x="40" y="7"/>
                  </a:moveTo>
                  <a:cubicBezTo>
                    <a:pt x="35" y="14"/>
                    <a:pt x="36" y="118"/>
                    <a:pt x="31" y="180"/>
                  </a:cubicBezTo>
                  <a:cubicBezTo>
                    <a:pt x="26" y="242"/>
                    <a:pt x="9" y="334"/>
                    <a:pt x="10" y="382"/>
                  </a:cubicBezTo>
                  <a:cubicBezTo>
                    <a:pt x="11" y="430"/>
                    <a:pt x="0" y="444"/>
                    <a:pt x="34" y="466"/>
                  </a:cubicBezTo>
                  <a:cubicBezTo>
                    <a:pt x="68" y="488"/>
                    <a:pt x="166" y="505"/>
                    <a:pt x="217" y="514"/>
                  </a:cubicBezTo>
                  <a:cubicBezTo>
                    <a:pt x="268" y="523"/>
                    <a:pt x="339" y="534"/>
                    <a:pt x="340" y="517"/>
                  </a:cubicBezTo>
                  <a:cubicBezTo>
                    <a:pt x="341" y="500"/>
                    <a:pt x="250" y="444"/>
                    <a:pt x="223" y="409"/>
                  </a:cubicBezTo>
                  <a:cubicBezTo>
                    <a:pt x="196" y="374"/>
                    <a:pt x="194" y="339"/>
                    <a:pt x="178" y="307"/>
                  </a:cubicBezTo>
                  <a:cubicBezTo>
                    <a:pt x="162" y="275"/>
                    <a:pt x="139" y="243"/>
                    <a:pt x="124" y="214"/>
                  </a:cubicBezTo>
                  <a:cubicBezTo>
                    <a:pt x="109" y="185"/>
                    <a:pt x="100" y="164"/>
                    <a:pt x="88" y="136"/>
                  </a:cubicBezTo>
                  <a:cubicBezTo>
                    <a:pt x="76" y="108"/>
                    <a:pt x="46" y="17"/>
                    <a:pt x="49" y="43"/>
                  </a:cubicBezTo>
                  <a:cubicBezTo>
                    <a:pt x="52" y="69"/>
                    <a:pt x="91" y="239"/>
                    <a:pt x="106" y="295"/>
                  </a:cubicBezTo>
                  <a:cubicBezTo>
                    <a:pt x="121" y="351"/>
                    <a:pt x="135" y="346"/>
                    <a:pt x="142" y="379"/>
                  </a:cubicBezTo>
                  <a:cubicBezTo>
                    <a:pt x="149" y="412"/>
                    <a:pt x="164" y="480"/>
                    <a:pt x="151" y="496"/>
                  </a:cubicBezTo>
                  <a:cubicBezTo>
                    <a:pt x="138" y="512"/>
                    <a:pt x="78" y="482"/>
                    <a:pt x="61" y="475"/>
                  </a:cubicBezTo>
                  <a:cubicBezTo>
                    <a:pt x="44" y="468"/>
                    <a:pt x="49" y="462"/>
                    <a:pt x="49" y="451"/>
                  </a:cubicBezTo>
                  <a:cubicBezTo>
                    <a:pt x="49" y="440"/>
                    <a:pt x="60" y="430"/>
                    <a:pt x="58" y="406"/>
                  </a:cubicBezTo>
                  <a:cubicBezTo>
                    <a:pt x="56" y="382"/>
                    <a:pt x="35" y="331"/>
                    <a:pt x="37" y="304"/>
                  </a:cubicBezTo>
                  <a:cubicBezTo>
                    <a:pt x="39" y="277"/>
                    <a:pt x="69" y="272"/>
                    <a:pt x="73" y="244"/>
                  </a:cubicBezTo>
                  <a:cubicBezTo>
                    <a:pt x="77" y="216"/>
                    <a:pt x="66" y="175"/>
                    <a:pt x="61" y="136"/>
                  </a:cubicBezTo>
                  <a:cubicBezTo>
                    <a:pt x="56" y="97"/>
                    <a:pt x="45" y="0"/>
                    <a:pt x="40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74" name="Freeform 84"/>
            <p:cNvSpPr>
              <a:spLocks/>
            </p:cNvSpPr>
            <p:nvPr/>
          </p:nvSpPr>
          <p:spPr bwMode="auto">
            <a:xfrm>
              <a:off x="962" y="1824"/>
              <a:ext cx="33" cy="108"/>
            </a:xfrm>
            <a:custGeom>
              <a:avLst/>
              <a:gdLst>
                <a:gd name="T0" fmla="*/ 16 w 33"/>
                <a:gd name="T1" fmla="*/ 6 h 108"/>
                <a:gd name="T2" fmla="*/ 1 w 33"/>
                <a:gd name="T3" fmla="*/ 48 h 108"/>
                <a:gd name="T4" fmla="*/ 10 w 33"/>
                <a:gd name="T5" fmla="*/ 102 h 108"/>
                <a:gd name="T6" fmla="*/ 31 w 33"/>
                <a:gd name="T7" fmla="*/ 81 h 108"/>
                <a:gd name="T8" fmla="*/ 16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75" name="Freeform 85"/>
            <p:cNvSpPr>
              <a:spLocks/>
            </p:cNvSpPr>
            <p:nvPr/>
          </p:nvSpPr>
          <p:spPr bwMode="auto">
            <a:xfrm rot="1073818">
              <a:off x="1040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76" name="Freeform 86"/>
            <p:cNvSpPr>
              <a:spLocks/>
            </p:cNvSpPr>
            <p:nvPr/>
          </p:nvSpPr>
          <p:spPr bwMode="auto">
            <a:xfrm rot="-365830">
              <a:off x="1124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77" name="Freeform 87"/>
            <p:cNvSpPr>
              <a:spLocks/>
            </p:cNvSpPr>
            <p:nvPr/>
          </p:nvSpPr>
          <p:spPr bwMode="auto">
            <a:xfrm rot="-365830">
              <a:off x="1100" y="196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78" name="Freeform 88"/>
            <p:cNvSpPr>
              <a:spLocks/>
            </p:cNvSpPr>
            <p:nvPr/>
          </p:nvSpPr>
          <p:spPr bwMode="auto">
            <a:xfrm flipH="1">
              <a:off x="1168" y="1956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79" name="Freeform 89"/>
            <p:cNvSpPr>
              <a:spLocks/>
            </p:cNvSpPr>
            <p:nvPr/>
          </p:nvSpPr>
          <p:spPr bwMode="auto">
            <a:xfrm rot="560819">
              <a:off x="1196" y="1815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0" name="Freeform 90"/>
            <p:cNvSpPr>
              <a:spLocks/>
            </p:cNvSpPr>
            <p:nvPr/>
          </p:nvSpPr>
          <p:spPr bwMode="auto">
            <a:xfrm>
              <a:off x="714" y="1587"/>
              <a:ext cx="1302" cy="234"/>
            </a:xfrm>
            <a:custGeom>
              <a:avLst/>
              <a:gdLst>
                <a:gd name="T0" fmla="*/ 0 w 1302"/>
                <a:gd name="T1" fmla="*/ 213 h 234"/>
                <a:gd name="T2" fmla="*/ 816 w 1302"/>
                <a:gd name="T3" fmla="*/ 42 h 234"/>
                <a:gd name="T4" fmla="*/ 873 w 1302"/>
                <a:gd name="T5" fmla="*/ 108 h 234"/>
                <a:gd name="T6" fmla="*/ 951 w 1302"/>
                <a:gd name="T7" fmla="*/ 0 h 234"/>
                <a:gd name="T8" fmla="*/ 1237 w 1302"/>
                <a:gd name="T9" fmla="*/ 27 h 234"/>
                <a:gd name="T10" fmla="*/ 1302 w 1302"/>
                <a:gd name="T11" fmla="*/ 90 h 234"/>
                <a:gd name="T12" fmla="*/ 6 w 1302"/>
                <a:gd name="T13" fmla="*/ 234 h 2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02"/>
                <a:gd name="T22" fmla="*/ 0 h 234"/>
                <a:gd name="T23" fmla="*/ 1302 w 1302"/>
                <a:gd name="T24" fmla="*/ 234 h 2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02" h="234">
                  <a:moveTo>
                    <a:pt x="0" y="213"/>
                  </a:moveTo>
                  <a:lnTo>
                    <a:pt x="816" y="42"/>
                  </a:lnTo>
                  <a:lnTo>
                    <a:pt x="873" y="108"/>
                  </a:lnTo>
                  <a:lnTo>
                    <a:pt x="951" y="0"/>
                  </a:lnTo>
                  <a:lnTo>
                    <a:pt x="1237" y="27"/>
                  </a:lnTo>
                  <a:lnTo>
                    <a:pt x="1302" y="90"/>
                  </a:lnTo>
                  <a:lnTo>
                    <a:pt x="6" y="234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50000">
                  <a:srgbClr val="FF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1" name="Freeform 91"/>
            <p:cNvSpPr>
              <a:spLocks/>
            </p:cNvSpPr>
            <p:nvPr/>
          </p:nvSpPr>
          <p:spPr bwMode="auto">
            <a:xfrm rot="-1149410">
              <a:off x="1817" y="175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2" name="Freeform 92"/>
            <p:cNvSpPr>
              <a:spLocks/>
            </p:cNvSpPr>
            <p:nvPr/>
          </p:nvSpPr>
          <p:spPr bwMode="auto">
            <a:xfrm rot="20450590" flipH="1">
              <a:off x="1846" y="164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3" name="Freeform 93"/>
            <p:cNvSpPr>
              <a:spLocks/>
            </p:cNvSpPr>
            <p:nvPr/>
          </p:nvSpPr>
          <p:spPr bwMode="auto">
            <a:xfrm rot="-1149410">
              <a:off x="1724" y="173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4" name="Freeform 94"/>
            <p:cNvSpPr>
              <a:spLocks/>
            </p:cNvSpPr>
            <p:nvPr/>
          </p:nvSpPr>
          <p:spPr bwMode="auto">
            <a:xfrm rot="-1149410">
              <a:off x="1835" y="1926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5" name="Freeform 95"/>
            <p:cNvSpPr>
              <a:spLocks/>
            </p:cNvSpPr>
            <p:nvPr/>
          </p:nvSpPr>
          <p:spPr bwMode="auto">
            <a:xfrm rot="-1149410">
              <a:off x="1760" y="195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6" name="Freeform 96"/>
            <p:cNvSpPr>
              <a:spLocks/>
            </p:cNvSpPr>
            <p:nvPr/>
          </p:nvSpPr>
          <p:spPr bwMode="auto">
            <a:xfrm rot="-1149410">
              <a:off x="1679" y="1989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7" name="Freeform 97"/>
            <p:cNvSpPr>
              <a:spLocks/>
            </p:cNvSpPr>
            <p:nvPr/>
          </p:nvSpPr>
          <p:spPr bwMode="auto">
            <a:xfrm rot="-1149410">
              <a:off x="1601" y="202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8" name="Freeform 98"/>
            <p:cNvSpPr>
              <a:spLocks/>
            </p:cNvSpPr>
            <p:nvPr/>
          </p:nvSpPr>
          <p:spPr bwMode="auto">
            <a:xfrm rot="-1149410">
              <a:off x="1532" y="204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89" name="Freeform 99"/>
            <p:cNvSpPr>
              <a:spLocks/>
            </p:cNvSpPr>
            <p:nvPr/>
          </p:nvSpPr>
          <p:spPr bwMode="auto">
            <a:xfrm flipH="1">
              <a:off x="1228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90" name="Freeform 100"/>
            <p:cNvSpPr>
              <a:spLocks/>
            </p:cNvSpPr>
            <p:nvPr/>
          </p:nvSpPr>
          <p:spPr bwMode="auto">
            <a:xfrm flipH="1">
              <a:off x="1306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Freeform 101"/>
            <p:cNvSpPr>
              <a:spLocks/>
            </p:cNvSpPr>
            <p:nvPr/>
          </p:nvSpPr>
          <p:spPr bwMode="auto">
            <a:xfrm flipH="1">
              <a:off x="1411" y="206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Freeform 102"/>
            <p:cNvSpPr>
              <a:spLocks/>
            </p:cNvSpPr>
            <p:nvPr/>
          </p:nvSpPr>
          <p:spPr bwMode="auto">
            <a:xfrm flipH="1">
              <a:off x="1549" y="2169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Freeform 103"/>
            <p:cNvSpPr>
              <a:spLocks/>
            </p:cNvSpPr>
            <p:nvPr/>
          </p:nvSpPr>
          <p:spPr bwMode="auto">
            <a:xfrm flipH="1">
              <a:off x="1246" y="1845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Freeform 104"/>
            <p:cNvSpPr>
              <a:spLocks/>
            </p:cNvSpPr>
            <p:nvPr/>
          </p:nvSpPr>
          <p:spPr bwMode="auto">
            <a:xfrm rot="891977">
              <a:off x="1310" y="187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Freeform 105"/>
            <p:cNvSpPr>
              <a:spLocks/>
            </p:cNvSpPr>
            <p:nvPr/>
          </p:nvSpPr>
          <p:spPr bwMode="auto">
            <a:xfrm rot="-365830">
              <a:off x="1361" y="1884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Freeform 106"/>
            <p:cNvSpPr>
              <a:spLocks/>
            </p:cNvSpPr>
            <p:nvPr/>
          </p:nvSpPr>
          <p:spPr bwMode="auto">
            <a:xfrm rot="-365830">
              <a:off x="1610" y="186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Freeform 107"/>
            <p:cNvSpPr>
              <a:spLocks/>
            </p:cNvSpPr>
            <p:nvPr/>
          </p:nvSpPr>
          <p:spPr bwMode="auto">
            <a:xfrm rot="-1149410">
              <a:off x="1676" y="186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Freeform 108"/>
            <p:cNvSpPr>
              <a:spLocks/>
            </p:cNvSpPr>
            <p:nvPr/>
          </p:nvSpPr>
          <p:spPr bwMode="auto">
            <a:xfrm rot="-365830">
              <a:off x="1418" y="188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99" name="Freeform 109"/>
            <p:cNvSpPr>
              <a:spLocks/>
            </p:cNvSpPr>
            <p:nvPr/>
          </p:nvSpPr>
          <p:spPr bwMode="auto">
            <a:xfrm rot="891977">
              <a:off x="1466" y="189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00" name="Freeform 110"/>
            <p:cNvSpPr>
              <a:spLocks/>
            </p:cNvSpPr>
            <p:nvPr/>
          </p:nvSpPr>
          <p:spPr bwMode="auto">
            <a:xfrm rot="-365830">
              <a:off x="1514" y="189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01" name="Freeform 111"/>
            <p:cNvSpPr>
              <a:spLocks/>
            </p:cNvSpPr>
            <p:nvPr/>
          </p:nvSpPr>
          <p:spPr bwMode="auto">
            <a:xfrm rot="-365830">
              <a:off x="1556" y="188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02" name="Freeform 112"/>
            <p:cNvSpPr>
              <a:spLocks/>
            </p:cNvSpPr>
            <p:nvPr/>
          </p:nvSpPr>
          <p:spPr bwMode="auto">
            <a:xfrm rot="-1149410">
              <a:off x="1691" y="179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03" name="Freeform 113"/>
            <p:cNvSpPr>
              <a:spLocks/>
            </p:cNvSpPr>
            <p:nvPr/>
          </p:nvSpPr>
          <p:spPr bwMode="auto">
            <a:xfrm rot="-1149410">
              <a:off x="1919" y="180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104" name="Freeform 114"/>
            <p:cNvSpPr>
              <a:spLocks/>
            </p:cNvSpPr>
            <p:nvPr/>
          </p:nvSpPr>
          <p:spPr bwMode="auto">
            <a:xfrm flipH="1">
              <a:off x="1468" y="2061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377058" name="Text Box 226"/>
          <p:cNvSpPr txBox="1">
            <a:spLocks noChangeArrowheads="1"/>
          </p:cNvSpPr>
          <p:nvPr/>
        </p:nvSpPr>
        <p:spPr bwMode="auto">
          <a:xfrm>
            <a:off x="301625" y="336550"/>
            <a:ext cx="8040688" cy="1066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 err="1"/>
              <a:t>Розділимо</a:t>
            </a:r>
            <a:r>
              <a:rPr lang="ru-RU" sz="3200" b="1" dirty="0"/>
              <a:t> кавун на 6 </a:t>
            </a:r>
            <a:r>
              <a:rPr lang="ru-RU" sz="3200" b="1" dirty="0" err="1"/>
              <a:t>рівних</a:t>
            </a:r>
            <a:r>
              <a:rPr lang="ru-RU" sz="3200" b="1" dirty="0"/>
              <a:t> </a:t>
            </a:r>
            <a:r>
              <a:rPr lang="ru-RU" sz="3200" b="1" dirty="0" err="1"/>
              <a:t>частин</a:t>
            </a:r>
            <a:r>
              <a:rPr lang="ru-RU" sz="3200" b="1" dirty="0"/>
              <a:t>, </a:t>
            </a:r>
          </a:p>
          <a:p>
            <a:r>
              <a:rPr lang="ru-RU" sz="3200" b="1" dirty="0" err="1"/>
              <a:t>тоді</a:t>
            </a:r>
            <a:r>
              <a:rPr lang="ru-RU" sz="3200" b="1" dirty="0"/>
              <a:t> одна </a:t>
            </a:r>
            <a:r>
              <a:rPr lang="ru-RU" sz="3200" b="1" dirty="0" err="1"/>
              <a:t>частина</a:t>
            </a:r>
            <a:r>
              <a:rPr lang="ru-RU" sz="3200" b="1" dirty="0"/>
              <a:t> – </a:t>
            </a:r>
            <a:r>
              <a:rPr lang="en-US" sz="3200" b="1" dirty="0"/>
              <a:t>“</a:t>
            </a:r>
            <a:r>
              <a:rPr lang="ru-RU" sz="3200" b="1" dirty="0"/>
              <a:t>одна </a:t>
            </a:r>
            <a:r>
              <a:rPr lang="ru-RU" sz="3200" b="1" dirty="0" err="1"/>
              <a:t>шоста</a:t>
            </a:r>
            <a:r>
              <a:rPr lang="ru-RU" sz="3200" b="1" dirty="0"/>
              <a:t> кавуна</a:t>
            </a:r>
            <a:r>
              <a:rPr lang="en-US" sz="3200" b="1" dirty="0"/>
              <a:t>”</a:t>
            </a:r>
            <a:r>
              <a:rPr lang="ru-RU" sz="3200" b="1" dirty="0"/>
              <a:t>.  </a:t>
            </a:r>
          </a:p>
        </p:txBody>
      </p:sp>
      <p:graphicFrame>
        <p:nvGraphicFramePr>
          <p:cNvPr id="377060" name="Object 228"/>
          <p:cNvGraphicFramePr>
            <a:graphicFrameLocks noChangeAspect="1"/>
          </p:cNvGraphicFramePr>
          <p:nvPr/>
        </p:nvGraphicFramePr>
        <p:xfrm>
          <a:off x="7493000" y="1543050"/>
          <a:ext cx="850900" cy="219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4" imgW="152280" imgH="393480" progId="Equation.3">
                  <p:embed/>
                </p:oleObj>
              </mc:Choice>
              <mc:Fallback>
                <p:oleObj name="Формула" r:id="rId4" imgW="152280" imgH="393480" progId="Equation.3">
                  <p:embed/>
                  <p:pic>
                    <p:nvPicPr>
                      <p:cNvPr id="0" name="Object 2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0" y="1543050"/>
                        <a:ext cx="850900" cy="219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100" name="Object 268"/>
          <p:cNvGraphicFramePr>
            <a:graphicFrameLocks noChangeAspect="1"/>
          </p:cNvGraphicFramePr>
          <p:nvPr/>
        </p:nvGraphicFramePr>
        <p:xfrm>
          <a:off x="330200" y="3790950"/>
          <a:ext cx="850900" cy="219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6" imgW="152280" imgH="393480" progId="Equation.3">
                  <p:embed/>
                </p:oleObj>
              </mc:Choice>
              <mc:Fallback>
                <p:oleObj name="Формула" r:id="rId6" imgW="152280" imgH="393480" progId="Equation.3">
                  <p:embed/>
                  <p:pic>
                    <p:nvPicPr>
                      <p:cNvPr id="0" name="Object 2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3790950"/>
                        <a:ext cx="850900" cy="219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52"/>
          <p:cNvGrpSpPr>
            <a:grpSpLocks/>
          </p:cNvGrpSpPr>
          <p:nvPr/>
        </p:nvGrpSpPr>
        <p:grpSpPr bwMode="auto">
          <a:xfrm rot="-1237793">
            <a:off x="1555750" y="4064000"/>
            <a:ext cx="1797050" cy="862013"/>
            <a:chOff x="580" y="1584"/>
            <a:chExt cx="1580" cy="767"/>
          </a:xfrm>
        </p:grpSpPr>
        <p:sp>
          <p:nvSpPr>
            <p:cNvPr id="1035" name="Freeform 153"/>
            <p:cNvSpPr>
              <a:spLocks/>
            </p:cNvSpPr>
            <p:nvPr/>
          </p:nvSpPr>
          <p:spPr bwMode="auto">
            <a:xfrm>
              <a:off x="580" y="1808"/>
              <a:ext cx="940" cy="543"/>
            </a:xfrm>
            <a:custGeom>
              <a:avLst/>
              <a:gdLst>
                <a:gd name="T0" fmla="*/ 116 w 940"/>
                <a:gd name="T1" fmla="*/ 0 h 543"/>
                <a:gd name="T2" fmla="*/ 36 w 940"/>
                <a:gd name="T3" fmla="*/ 376 h 543"/>
                <a:gd name="T4" fmla="*/ 332 w 940"/>
                <a:gd name="T5" fmla="*/ 520 h 543"/>
                <a:gd name="T6" fmla="*/ 940 w 940"/>
                <a:gd name="T7" fmla="*/ 512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0"/>
                <a:gd name="T13" fmla="*/ 0 h 543"/>
                <a:gd name="T14" fmla="*/ 940 w 940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0" h="543">
                  <a:moveTo>
                    <a:pt x="116" y="0"/>
                  </a:moveTo>
                  <a:cubicBezTo>
                    <a:pt x="103" y="63"/>
                    <a:pt x="0" y="289"/>
                    <a:pt x="36" y="376"/>
                  </a:cubicBezTo>
                  <a:cubicBezTo>
                    <a:pt x="72" y="463"/>
                    <a:pt x="181" y="497"/>
                    <a:pt x="332" y="520"/>
                  </a:cubicBezTo>
                  <a:cubicBezTo>
                    <a:pt x="483" y="543"/>
                    <a:pt x="813" y="514"/>
                    <a:pt x="940" y="512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grpSp>
          <p:nvGrpSpPr>
            <p:cNvPr id="1036" name="Group 154"/>
            <p:cNvGrpSpPr>
              <a:grpSpLocks/>
            </p:cNvGrpSpPr>
            <p:nvPr/>
          </p:nvGrpSpPr>
          <p:grpSpPr bwMode="auto">
            <a:xfrm>
              <a:off x="704" y="1584"/>
              <a:ext cx="1456" cy="756"/>
              <a:chOff x="704" y="1584"/>
              <a:chExt cx="1456" cy="756"/>
            </a:xfrm>
          </p:grpSpPr>
          <p:sp>
            <p:nvSpPr>
              <p:cNvPr id="1069" name="Freeform 155"/>
              <p:cNvSpPr>
                <a:spLocks/>
              </p:cNvSpPr>
              <p:nvPr/>
            </p:nvSpPr>
            <p:spPr bwMode="auto">
              <a:xfrm>
                <a:off x="704" y="1632"/>
                <a:ext cx="1440" cy="708"/>
              </a:xfrm>
              <a:custGeom>
                <a:avLst/>
                <a:gdLst>
                  <a:gd name="T0" fmla="*/ 0 w 1440"/>
                  <a:gd name="T1" fmla="*/ 176 h 708"/>
                  <a:gd name="T2" fmla="*/ 360 w 1440"/>
                  <a:gd name="T3" fmla="*/ 608 h 708"/>
                  <a:gd name="T4" fmla="*/ 848 w 1440"/>
                  <a:gd name="T5" fmla="*/ 680 h 708"/>
                  <a:gd name="T6" fmla="*/ 1272 w 1440"/>
                  <a:gd name="T7" fmla="*/ 440 h 708"/>
                  <a:gd name="T8" fmla="*/ 1440 w 1440"/>
                  <a:gd name="T9" fmla="*/ 0 h 7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0"/>
                  <a:gd name="T16" fmla="*/ 0 h 708"/>
                  <a:gd name="T17" fmla="*/ 1440 w 1440"/>
                  <a:gd name="T18" fmla="*/ 708 h 7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0" h="708">
                    <a:moveTo>
                      <a:pt x="0" y="176"/>
                    </a:moveTo>
                    <a:cubicBezTo>
                      <a:pt x="57" y="248"/>
                      <a:pt x="219" y="524"/>
                      <a:pt x="360" y="608"/>
                    </a:cubicBezTo>
                    <a:cubicBezTo>
                      <a:pt x="501" y="692"/>
                      <a:pt x="696" y="708"/>
                      <a:pt x="848" y="680"/>
                    </a:cubicBezTo>
                    <a:cubicBezTo>
                      <a:pt x="1000" y="652"/>
                      <a:pt x="1173" y="553"/>
                      <a:pt x="1272" y="440"/>
                    </a:cubicBezTo>
                    <a:cubicBezTo>
                      <a:pt x="1371" y="327"/>
                      <a:pt x="1405" y="92"/>
                      <a:pt x="1440" y="0"/>
                    </a:cubicBez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070" name="Freeform 156"/>
              <p:cNvSpPr>
                <a:spLocks/>
              </p:cNvSpPr>
              <p:nvPr/>
            </p:nvSpPr>
            <p:spPr bwMode="auto">
              <a:xfrm>
                <a:off x="712" y="1584"/>
                <a:ext cx="1448" cy="216"/>
              </a:xfrm>
              <a:custGeom>
                <a:avLst/>
                <a:gdLst>
                  <a:gd name="T0" fmla="*/ 0 w 1448"/>
                  <a:gd name="T1" fmla="*/ 216 h 216"/>
                  <a:gd name="T2" fmla="*/ 424 w 1448"/>
                  <a:gd name="T3" fmla="*/ 120 h 216"/>
                  <a:gd name="T4" fmla="*/ 816 w 1448"/>
                  <a:gd name="T5" fmla="*/ 40 h 216"/>
                  <a:gd name="T6" fmla="*/ 880 w 1448"/>
                  <a:gd name="T7" fmla="*/ 96 h 216"/>
                  <a:gd name="T8" fmla="*/ 952 w 1448"/>
                  <a:gd name="T9" fmla="*/ 0 h 216"/>
                  <a:gd name="T10" fmla="*/ 1448 w 1448"/>
                  <a:gd name="T11" fmla="*/ 48 h 2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48"/>
                  <a:gd name="T19" fmla="*/ 0 h 216"/>
                  <a:gd name="T20" fmla="*/ 1448 w 1448"/>
                  <a:gd name="T21" fmla="*/ 216 h 2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48" h="216">
                    <a:moveTo>
                      <a:pt x="0" y="216"/>
                    </a:moveTo>
                    <a:lnTo>
                      <a:pt x="424" y="120"/>
                    </a:lnTo>
                    <a:lnTo>
                      <a:pt x="816" y="40"/>
                    </a:lnTo>
                    <a:lnTo>
                      <a:pt x="880" y="96"/>
                    </a:lnTo>
                    <a:lnTo>
                      <a:pt x="952" y="0"/>
                    </a:lnTo>
                    <a:lnTo>
                      <a:pt x="1448" y="48"/>
                    </a:lnTo>
                  </a:path>
                </a:pathLst>
              </a:custGeom>
              <a:gradFill rotWithShape="1">
                <a:gsLst>
                  <a:gs pos="0">
                    <a:srgbClr val="FF9999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37" name="Freeform 157"/>
            <p:cNvSpPr>
              <a:spLocks/>
            </p:cNvSpPr>
            <p:nvPr/>
          </p:nvSpPr>
          <p:spPr bwMode="auto">
            <a:xfrm>
              <a:off x="665" y="1799"/>
              <a:ext cx="341" cy="534"/>
            </a:xfrm>
            <a:custGeom>
              <a:avLst/>
              <a:gdLst>
                <a:gd name="T0" fmla="*/ 40 w 341"/>
                <a:gd name="T1" fmla="*/ 7 h 534"/>
                <a:gd name="T2" fmla="*/ 31 w 341"/>
                <a:gd name="T3" fmla="*/ 180 h 534"/>
                <a:gd name="T4" fmla="*/ 10 w 341"/>
                <a:gd name="T5" fmla="*/ 382 h 534"/>
                <a:gd name="T6" fmla="*/ 34 w 341"/>
                <a:gd name="T7" fmla="*/ 466 h 534"/>
                <a:gd name="T8" fmla="*/ 217 w 341"/>
                <a:gd name="T9" fmla="*/ 514 h 534"/>
                <a:gd name="T10" fmla="*/ 340 w 341"/>
                <a:gd name="T11" fmla="*/ 517 h 534"/>
                <a:gd name="T12" fmla="*/ 223 w 341"/>
                <a:gd name="T13" fmla="*/ 409 h 534"/>
                <a:gd name="T14" fmla="*/ 178 w 341"/>
                <a:gd name="T15" fmla="*/ 307 h 534"/>
                <a:gd name="T16" fmla="*/ 124 w 341"/>
                <a:gd name="T17" fmla="*/ 214 h 534"/>
                <a:gd name="T18" fmla="*/ 88 w 341"/>
                <a:gd name="T19" fmla="*/ 136 h 534"/>
                <a:gd name="T20" fmla="*/ 49 w 341"/>
                <a:gd name="T21" fmla="*/ 43 h 534"/>
                <a:gd name="T22" fmla="*/ 106 w 341"/>
                <a:gd name="T23" fmla="*/ 295 h 534"/>
                <a:gd name="T24" fmla="*/ 142 w 341"/>
                <a:gd name="T25" fmla="*/ 379 h 534"/>
                <a:gd name="T26" fmla="*/ 151 w 341"/>
                <a:gd name="T27" fmla="*/ 496 h 534"/>
                <a:gd name="T28" fmla="*/ 61 w 341"/>
                <a:gd name="T29" fmla="*/ 475 h 534"/>
                <a:gd name="T30" fmla="*/ 49 w 341"/>
                <a:gd name="T31" fmla="*/ 451 h 534"/>
                <a:gd name="T32" fmla="*/ 58 w 341"/>
                <a:gd name="T33" fmla="*/ 406 h 534"/>
                <a:gd name="T34" fmla="*/ 37 w 341"/>
                <a:gd name="T35" fmla="*/ 304 h 534"/>
                <a:gd name="T36" fmla="*/ 73 w 341"/>
                <a:gd name="T37" fmla="*/ 244 h 534"/>
                <a:gd name="T38" fmla="*/ 61 w 341"/>
                <a:gd name="T39" fmla="*/ 136 h 534"/>
                <a:gd name="T40" fmla="*/ 40 w 341"/>
                <a:gd name="T41" fmla="*/ 7 h 5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1"/>
                <a:gd name="T64" fmla="*/ 0 h 534"/>
                <a:gd name="T65" fmla="*/ 341 w 341"/>
                <a:gd name="T66" fmla="*/ 534 h 5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1" h="534">
                  <a:moveTo>
                    <a:pt x="40" y="7"/>
                  </a:moveTo>
                  <a:cubicBezTo>
                    <a:pt x="35" y="14"/>
                    <a:pt x="36" y="118"/>
                    <a:pt x="31" y="180"/>
                  </a:cubicBezTo>
                  <a:cubicBezTo>
                    <a:pt x="26" y="242"/>
                    <a:pt x="9" y="334"/>
                    <a:pt x="10" y="382"/>
                  </a:cubicBezTo>
                  <a:cubicBezTo>
                    <a:pt x="11" y="430"/>
                    <a:pt x="0" y="444"/>
                    <a:pt x="34" y="466"/>
                  </a:cubicBezTo>
                  <a:cubicBezTo>
                    <a:pt x="68" y="488"/>
                    <a:pt x="166" y="505"/>
                    <a:pt x="217" y="514"/>
                  </a:cubicBezTo>
                  <a:cubicBezTo>
                    <a:pt x="268" y="523"/>
                    <a:pt x="339" y="534"/>
                    <a:pt x="340" y="517"/>
                  </a:cubicBezTo>
                  <a:cubicBezTo>
                    <a:pt x="341" y="500"/>
                    <a:pt x="250" y="444"/>
                    <a:pt x="223" y="409"/>
                  </a:cubicBezTo>
                  <a:cubicBezTo>
                    <a:pt x="196" y="374"/>
                    <a:pt x="194" y="339"/>
                    <a:pt x="178" y="307"/>
                  </a:cubicBezTo>
                  <a:cubicBezTo>
                    <a:pt x="162" y="275"/>
                    <a:pt x="139" y="243"/>
                    <a:pt x="124" y="214"/>
                  </a:cubicBezTo>
                  <a:cubicBezTo>
                    <a:pt x="109" y="185"/>
                    <a:pt x="100" y="164"/>
                    <a:pt x="88" y="136"/>
                  </a:cubicBezTo>
                  <a:cubicBezTo>
                    <a:pt x="76" y="108"/>
                    <a:pt x="46" y="17"/>
                    <a:pt x="49" y="43"/>
                  </a:cubicBezTo>
                  <a:cubicBezTo>
                    <a:pt x="52" y="69"/>
                    <a:pt x="91" y="239"/>
                    <a:pt x="106" y="295"/>
                  </a:cubicBezTo>
                  <a:cubicBezTo>
                    <a:pt x="121" y="351"/>
                    <a:pt x="135" y="346"/>
                    <a:pt x="142" y="379"/>
                  </a:cubicBezTo>
                  <a:cubicBezTo>
                    <a:pt x="149" y="412"/>
                    <a:pt x="164" y="480"/>
                    <a:pt x="151" y="496"/>
                  </a:cubicBezTo>
                  <a:cubicBezTo>
                    <a:pt x="138" y="512"/>
                    <a:pt x="78" y="482"/>
                    <a:pt x="61" y="475"/>
                  </a:cubicBezTo>
                  <a:cubicBezTo>
                    <a:pt x="44" y="468"/>
                    <a:pt x="49" y="462"/>
                    <a:pt x="49" y="451"/>
                  </a:cubicBezTo>
                  <a:cubicBezTo>
                    <a:pt x="49" y="440"/>
                    <a:pt x="60" y="430"/>
                    <a:pt x="58" y="406"/>
                  </a:cubicBezTo>
                  <a:cubicBezTo>
                    <a:pt x="56" y="382"/>
                    <a:pt x="35" y="331"/>
                    <a:pt x="37" y="304"/>
                  </a:cubicBezTo>
                  <a:cubicBezTo>
                    <a:pt x="39" y="277"/>
                    <a:pt x="69" y="272"/>
                    <a:pt x="73" y="244"/>
                  </a:cubicBezTo>
                  <a:cubicBezTo>
                    <a:pt x="77" y="216"/>
                    <a:pt x="66" y="175"/>
                    <a:pt x="61" y="136"/>
                  </a:cubicBezTo>
                  <a:cubicBezTo>
                    <a:pt x="56" y="97"/>
                    <a:pt x="45" y="0"/>
                    <a:pt x="40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38" name="Freeform 158"/>
            <p:cNvSpPr>
              <a:spLocks/>
            </p:cNvSpPr>
            <p:nvPr/>
          </p:nvSpPr>
          <p:spPr bwMode="auto">
            <a:xfrm>
              <a:off x="962" y="1824"/>
              <a:ext cx="33" cy="108"/>
            </a:xfrm>
            <a:custGeom>
              <a:avLst/>
              <a:gdLst>
                <a:gd name="T0" fmla="*/ 16 w 33"/>
                <a:gd name="T1" fmla="*/ 6 h 108"/>
                <a:gd name="T2" fmla="*/ 1 w 33"/>
                <a:gd name="T3" fmla="*/ 48 h 108"/>
                <a:gd name="T4" fmla="*/ 10 w 33"/>
                <a:gd name="T5" fmla="*/ 102 h 108"/>
                <a:gd name="T6" fmla="*/ 31 w 33"/>
                <a:gd name="T7" fmla="*/ 81 h 108"/>
                <a:gd name="T8" fmla="*/ 16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39" name="Freeform 159"/>
            <p:cNvSpPr>
              <a:spLocks/>
            </p:cNvSpPr>
            <p:nvPr/>
          </p:nvSpPr>
          <p:spPr bwMode="auto">
            <a:xfrm rot="1073818">
              <a:off x="1040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0" name="Freeform 160"/>
            <p:cNvSpPr>
              <a:spLocks/>
            </p:cNvSpPr>
            <p:nvPr/>
          </p:nvSpPr>
          <p:spPr bwMode="auto">
            <a:xfrm rot="-365830">
              <a:off x="1124" y="181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1" name="Freeform 161"/>
            <p:cNvSpPr>
              <a:spLocks/>
            </p:cNvSpPr>
            <p:nvPr/>
          </p:nvSpPr>
          <p:spPr bwMode="auto">
            <a:xfrm rot="-365830">
              <a:off x="1100" y="196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Freeform 162"/>
            <p:cNvSpPr>
              <a:spLocks/>
            </p:cNvSpPr>
            <p:nvPr/>
          </p:nvSpPr>
          <p:spPr bwMode="auto">
            <a:xfrm flipH="1">
              <a:off x="1168" y="1956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Freeform 163"/>
            <p:cNvSpPr>
              <a:spLocks/>
            </p:cNvSpPr>
            <p:nvPr/>
          </p:nvSpPr>
          <p:spPr bwMode="auto">
            <a:xfrm rot="560819">
              <a:off x="1196" y="1815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Freeform 164"/>
            <p:cNvSpPr>
              <a:spLocks/>
            </p:cNvSpPr>
            <p:nvPr/>
          </p:nvSpPr>
          <p:spPr bwMode="auto">
            <a:xfrm>
              <a:off x="714" y="1587"/>
              <a:ext cx="1302" cy="234"/>
            </a:xfrm>
            <a:custGeom>
              <a:avLst/>
              <a:gdLst>
                <a:gd name="T0" fmla="*/ 0 w 1302"/>
                <a:gd name="T1" fmla="*/ 213 h 234"/>
                <a:gd name="T2" fmla="*/ 816 w 1302"/>
                <a:gd name="T3" fmla="*/ 42 h 234"/>
                <a:gd name="T4" fmla="*/ 873 w 1302"/>
                <a:gd name="T5" fmla="*/ 108 h 234"/>
                <a:gd name="T6" fmla="*/ 951 w 1302"/>
                <a:gd name="T7" fmla="*/ 0 h 234"/>
                <a:gd name="T8" fmla="*/ 1237 w 1302"/>
                <a:gd name="T9" fmla="*/ 27 h 234"/>
                <a:gd name="T10" fmla="*/ 1302 w 1302"/>
                <a:gd name="T11" fmla="*/ 90 h 234"/>
                <a:gd name="T12" fmla="*/ 6 w 1302"/>
                <a:gd name="T13" fmla="*/ 234 h 2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02"/>
                <a:gd name="T22" fmla="*/ 0 h 234"/>
                <a:gd name="T23" fmla="*/ 1302 w 1302"/>
                <a:gd name="T24" fmla="*/ 234 h 2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02" h="234">
                  <a:moveTo>
                    <a:pt x="0" y="213"/>
                  </a:moveTo>
                  <a:lnTo>
                    <a:pt x="816" y="42"/>
                  </a:lnTo>
                  <a:lnTo>
                    <a:pt x="873" y="108"/>
                  </a:lnTo>
                  <a:lnTo>
                    <a:pt x="951" y="0"/>
                  </a:lnTo>
                  <a:lnTo>
                    <a:pt x="1237" y="27"/>
                  </a:lnTo>
                  <a:lnTo>
                    <a:pt x="1302" y="90"/>
                  </a:lnTo>
                  <a:lnTo>
                    <a:pt x="6" y="234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50000">
                  <a:srgbClr val="FF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Freeform 165"/>
            <p:cNvSpPr>
              <a:spLocks/>
            </p:cNvSpPr>
            <p:nvPr/>
          </p:nvSpPr>
          <p:spPr bwMode="auto">
            <a:xfrm rot="-1149410">
              <a:off x="1817" y="175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Freeform 166"/>
            <p:cNvSpPr>
              <a:spLocks/>
            </p:cNvSpPr>
            <p:nvPr/>
          </p:nvSpPr>
          <p:spPr bwMode="auto">
            <a:xfrm rot="20450590" flipH="1">
              <a:off x="1846" y="164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Freeform 167"/>
            <p:cNvSpPr>
              <a:spLocks/>
            </p:cNvSpPr>
            <p:nvPr/>
          </p:nvSpPr>
          <p:spPr bwMode="auto">
            <a:xfrm rot="-1149410">
              <a:off x="1724" y="173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Freeform 168"/>
            <p:cNvSpPr>
              <a:spLocks/>
            </p:cNvSpPr>
            <p:nvPr/>
          </p:nvSpPr>
          <p:spPr bwMode="auto">
            <a:xfrm rot="-1149410">
              <a:off x="1835" y="1926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Freeform 169"/>
            <p:cNvSpPr>
              <a:spLocks/>
            </p:cNvSpPr>
            <p:nvPr/>
          </p:nvSpPr>
          <p:spPr bwMode="auto">
            <a:xfrm rot="-1149410">
              <a:off x="1760" y="195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Freeform 170"/>
            <p:cNvSpPr>
              <a:spLocks/>
            </p:cNvSpPr>
            <p:nvPr/>
          </p:nvSpPr>
          <p:spPr bwMode="auto">
            <a:xfrm rot="-1149410">
              <a:off x="1679" y="1989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Freeform 171"/>
            <p:cNvSpPr>
              <a:spLocks/>
            </p:cNvSpPr>
            <p:nvPr/>
          </p:nvSpPr>
          <p:spPr bwMode="auto">
            <a:xfrm rot="-1149410">
              <a:off x="1601" y="2028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Freeform 172"/>
            <p:cNvSpPr>
              <a:spLocks/>
            </p:cNvSpPr>
            <p:nvPr/>
          </p:nvSpPr>
          <p:spPr bwMode="auto">
            <a:xfrm rot="-1149410">
              <a:off x="1532" y="204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Freeform 173"/>
            <p:cNvSpPr>
              <a:spLocks/>
            </p:cNvSpPr>
            <p:nvPr/>
          </p:nvSpPr>
          <p:spPr bwMode="auto">
            <a:xfrm flipH="1">
              <a:off x="1228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54" name="Freeform 174"/>
            <p:cNvSpPr>
              <a:spLocks/>
            </p:cNvSpPr>
            <p:nvPr/>
          </p:nvSpPr>
          <p:spPr bwMode="auto">
            <a:xfrm flipH="1">
              <a:off x="1306" y="2064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55" name="Freeform 175"/>
            <p:cNvSpPr>
              <a:spLocks/>
            </p:cNvSpPr>
            <p:nvPr/>
          </p:nvSpPr>
          <p:spPr bwMode="auto">
            <a:xfrm flipH="1">
              <a:off x="1411" y="2061"/>
              <a:ext cx="28" cy="99"/>
            </a:xfrm>
            <a:custGeom>
              <a:avLst/>
              <a:gdLst>
                <a:gd name="T0" fmla="*/ 4 w 33"/>
                <a:gd name="T1" fmla="*/ 6 h 108"/>
                <a:gd name="T2" fmla="*/ 1 w 33"/>
                <a:gd name="T3" fmla="*/ 24 h 108"/>
                <a:gd name="T4" fmla="*/ 3 w 33"/>
                <a:gd name="T5" fmla="*/ 51 h 108"/>
                <a:gd name="T6" fmla="*/ 8 w 33"/>
                <a:gd name="T7" fmla="*/ 40 h 108"/>
                <a:gd name="T8" fmla="*/ 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56" name="Freeform 176"/>
            <p:cNvSpPr>
              <a:spLocks/>
            </p:cNvSpPr>
            <p:nvPr/>
          </p:nvSpPr>
          <p:spPr bwMode="auto">
            <a:xfrm flipH="1">
              <a:off x="1549" y="2169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57" name="Freeform 177"/>
            <p:cNvSpPr>
              <a:spLocks/>
            </p:cNvSpPr>
            <p:nvPr/>
          </p:nvSpPr>
          <p:spPr bwMode="auto">
            <a:xfrm flipH="1">
              <a:off x="1246" y="1845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58" name="Freeform 178"/>
            <p:cNvSpPr>
              <a:spLocks/>
            </p:cNvSpPr>
            <p:nvPr/>
          </p:nvSpPr>
          <p:spPr bwMode="auto">
            <a:xfrm rot="891977">
              <a:off x="1310" y="1872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59" name="Freeform 179"/>
            <p:cNvSpPr>
              <a:spLocks/>
            </p:cNvSpPr>
            <p:nvPr/>
          </p:nvSpPr>
          <p:spPr bwMode="auto">
            <a:xfrm rot="-365830">
              <a:off x="1361" y="1884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60" name="Freeform 180"/>
            <p:cNvSpPr>
              <a:spLocks/>
            </p:cNvSpPr>
            <p:nvPr/>
          </p:nvSpPr>
          <p:spPr bwMode="auto">
            <a:xfrm rot="-365830">
              <a:off x="1610" y="186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61" name="Freeform 181"/>
            <p:cNvSpPr>
              <a:spLocks/>
            </p:cNvSpPr>
            <p:nvPr/>
          </p:nvSpPr>
          <p:spPr bwMode="auto">
            <a:xfrm rot="-1149410">
              <a:off x="1676" y="186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62" name="Freeform 182"/>
            <p:cNvSpPr>
              <a:spLocks/>
            </p:cNvSpPr>
            <p:nvPr/>
          </p:nvSpPr>
          <p:spPr bwMode="auto">
            <a:xfrm rot="-365830">
              <a:off x="1418" y="188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63" name="Freeform 183"/>
            <p:cNvSpPr>
              <a:spLocks/>
            </p:cNvSpPr>
            <p:nvPr/>
          </p:nvSpPr>
          <p:spPr bwMode="auto">
            <a:xfrm rot="891977">
              <a:off x="1466" y="189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64" name="Freeform 184"/>
            <p:cNvSpPr>
              <a:spLocks/>
            </p:cNvSpPr>
            <p:nvPr/>
          </p:nvSpPr>
          <p:spPr bwMode="auto">
            <a:xfrm rot="-365830">
              <a:off x="1514" y="1893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65" name="Freeform 185"/>
            <p:cNvSpPr>
              <a:spLocks/>
            </p:cNvSpPr>
            <p:nvPr/>
          </p:nvSpPr>
          <p:spPr bwMode="auto">
            <a:xfrm rot="-365830">
              <a:off x="1556" y="1881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66" name="Freeform 186"/>
            <p:cNvSpPr>
              <a:spLocks/>
            </p:cNvSpPr>
            <p:nvPr/>
          </p:nvSpPr>
          <p:spPr bwMode="auto">
            <a:xfrm rot="-1149410">
              <a:off x="1691" y="1797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67" name="Freeform 187"/>
            <p:cNvSpPr>
              <a:spLocks/>
            </p:cNvSpPr>
            <p:nvPr/>
          </p:nvSpPr>
          <p:spPr bwMode="auto">
            <a:xfrm rot="-1149410">
              <a:off x="1919" y="1800"/>
              <a:ext cx="27" cy="99"/>
            </a:xfrm>
            <a:custGeom>
              <a:avLst/>
              <a:gdLst>
                <a:gd name="T0" fmla="*/ 3 w 33"/>
                <a:gd name="T1" fmla="*/ 6 h 108"/>
                <a:gd name="T2" fmla="*/ 1 w 33"/>
                <a:gd name="T3" fmla="*/ 24 h 108"/>
                <a:gd name="T4" fmla="*/ 2 w 33"/>
                <a:gd name="T5" fmla="*/ 51 h 108"/>
                <a:gd name="T6" fmla="*/ 6 w 33"/>
                <a:gd name="T7" fmla="*/ 40 h 108"/>
                <a:gd name="T8" fmla="*/ 3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68" name="Freeform 188"/>
            <p:cNvSpPr>
              <a:spLocks/>
            </p:cNvSpPr>
            <p:nvPr/>
          </p:nvSpPr>
          <p:spPr bwMode="auto">
            <a:xfrm flipH="1">
              <a:off x="1468" y="2061"/>
              <a:ext cx="40" cy="99"/>
            </a:xfrm>
            <a:custGeom>
              <a:avLst/>
              <a:gdLst>
                <a:gd name="T0" fmla="*/ 74 w 33"/>
                <a:gd name="T1" fmla="*/ 6 h 108"/>
                <a:gd name="T2" fmla="*/ 1 w 33"/>
                <a:gd name="T3" fmla="*/ 24 h 108"/>
                <a:gd name="T4" fmla="*/ 48 w 33"/>
                <a:gd name="T5" fmla="*/ 51 h 108"/>
                <a:gd name="T6" fmla="*/ 145 w 33"/>
                <a:gd name="T7" fmla="*/ 40 h 108"/>
                <a:gd name="T8" fmla="*/ 74 w 33"/>
                <a:gd name="T9" fmla="*/ 6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108"/>
                <a:gd name="T17" fmla="*/ 33 w 33"/>
                <a:gd name="T18" fmla="*/ 108 h 1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108">
                  <a:moveTo>
                    <a:pt x="16" y="6"/>
                  </a:moveTo>
                  <a:cubicBezTo>
                    <a:pt x="11" y="0"/>
                    <a:pt x="2" y="32"/>
                    <a:pt x="1" y="48"/>
                  </a:cubicBezTo>
                  <a:cubicBezTo>
                    <a:pt x="0" y="64"/>
                    <a:pt x="5" y="96"/>
                    <a:pt x="10" y="102"/>
                  </a:cubicBezTo>
                  <a:cubicBezTo>
                    <a:pt x="15" y="108"/>
                    <a:pt x="29" y="97"/>
                    <a:pt x="31" y="81"/>
                  </a:cubicBezTo>
                  <a:cubicBezTo>
                    <a:pt x="33" y="65"/>
                    <a:pt x="21" y="12"/>
                    <a:pt x="16" y="6"/>
                  </a:cubicBez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0.3552 -0.284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00" y="-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7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7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7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354 0.075 " pathEditMode="relative" ptsTypes="AA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354 0.075 " pathEditMode="relative" ptsTypes="AA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354 0.075 " pathEditMode="relative" ptsTypes="AA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354 0.075 " pathEditMode="relative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354 0.075 " pathEditMode="relative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7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uk-UA" sz="5400" smtClean="0">
                <a:solidFill>
                  <a:srgbClr val="002060"/>
                </a:solidFill>
                <a:latin typeface="Georgia" pitchFamily="18" charset="0"/>
              </a:rPr>
              <a:t>Результат ділення двох натуральних </a:t>
            </a:r>
            <a:r>
              <a:rPr lang="ru-RU" sz="5400" smtClean="0">
                <a:solidFill>
                  <a:srgbClr val="002060"/>
                </a:solidFill>
                <a:latin typeface="Georgia" pitchFamily="18" charset="0"/>
              </a:rPr>
              <a:t> чисел може бути натуральним або дробовим числом.</a:t>
            </a:r>
          </a:p>
        </p:txBody>
      </p:sp>
      <p:sp>
        <p:nvSpPr>
          <p:cNvPr id="533508" name="Text Box 4"/>
          <p:cNvSpPr txBox="1">
            <a:spLocks noChangeArrowheads="1"/>
          </p:cNvSpPr>
          <p:nvPr/>
        </p:nvSpPr>
        <p:spPr bwMode="auto">
          <a:xfrm>
            <a:off x="712788" y="260350"/>
            <a:ext cx="7888287" cy="8239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C00000"/>
                </a:solidFill>
                <a:latin typeface="Monotype Corsiva" pitchFamily="66" charset="0"/>
              </a:rPr>
              <a:t>СЛІД  ПАМ</a:t>
            </a:r>
            <a:r>
              <a:rPr lang="en-US" sz="4800" b="1">
                <a:solidFill>
                  <a:srgbClr val="C00000"/>
                </a:solidFill>
                <a:latin typeface="Monotype Corsiva" pitchFamily="66" charset="0"/>
              </a:rPr>
              <a:t>’</a:t>
            </a:r>
            <a:r>
              <a:rPr lang="uk-UA" sz="4800" b="1">
                <a:solidFill>
                  <a:srgbClr val="C00000"/>
                </a:solidFill>
                <a:latin typeface="Monotype Corsiva" pitchFamily="66" charset="0"/>
              </a:rPr>
              <a:t>ЯТАТИ</a:t>
            </a:r>
            <a:endParaRPr lang="ru-RU" sz="4800" b="1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335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335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35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33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3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33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3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3350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4532" name="Object 4"/>
          <p:cNvGraphicFramePr>
            <a:graphicFrameLocks noChangeAspect="1"/>
          </p:cNvGraphicFramePr>
          <p:nvPr/>
        </p:nvGraphicFramePr>
        <p:xfrm>
          <a:off x="231775" y="871538"/>
          <a:ext cx="3860800" cy="156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Формула" r:id="rId3" imgW="901440" imgH="393480" progId="Equation.3">
                  <p:embed/>
                </p:oleObj>
              </mc:Choice>
              <mc:Fallback>
                <p:oleObj name="Формула" r:id="rId3" imgW="9014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871538"/>
                        <a:ext cx="3860800" cy="156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4533" name="Text Box 5"/>
          <p:cNvSpPr txBox="1">
            <a:spLocks noChangeArrowheads="1"/>
          </p:cNvSpPr>
          <p:nvPr/>
        </p:nvSpPr>
        <p:spPr bwMode="auto">
          <a:xfrm>
            <a:off x="387350" y="87313"/>
            <a:ext cx="2341563" cy="7080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4000" b="1" i="1">
                <a:solidFill>
                  <a:srgbClr val="002060"/>
                </a:solidFill>
              </a:rPr>
              <a:t>Приклад:</a:t>
            </a:r>
          </a:p>
        </p:txBody>
      </p:sp>
      <p:graphicFrame>
        <p:nvGraphicFramePr>
          <p:cNvPr id="534534" name="Object 6"/>
          <p:cNvGraphicFramePr>
            <a:graphicFrameLocks noChangeAspect="1"/>
          </p:cNvGraphicFramePr>
          <p:nvPr/>
        </p:nvGraphicFramePr>
        <p:xfrm>
          <a:off x="5006975" y="2052638"/>
          <a:ext cx="3454400" cy="156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Формула" r:id="rId5" imgW="660240" imgH="393480" progId="Equation.3">
                  <p:embed/>
                </p:oleObj>
              </mc:Choice>
              <mc:Fallback>
                <p:oleObj name="Формула" r:id="rId5" imgW="66024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5" y="2052638"/>
                        <a:ext cx="3454400" cy="156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4535" name="Object 7"/>
          <p:cNvGraphicFramePr>
            <a:graphicFrameLocks noChangeAspect="1"/>
          </p:cNvGraphicFramePr>
          <p:nvPr/>
        </p:nvGraphicFramePr>
        <p:xfrm>
          <a:off x="363538" y="3462338"/>
          <a:ext cx="3619500" cy="156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Формула" r:id="rId7" imgW="660240" imgH="393480" progId="Equation.3">
                  <p:embed/>
                </p:oleObj>
              </mc:Choice>
              <mc:Fallback>
                <p:oleObj name="Формула" r:id="rId7" imgW="66024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3462338"/>
                        <a:ext cx="3619500" cy="156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4536" name="Object 8"/>
          <p:cNvGraphicFramePr>
            <a:graphicFrameLocks noChangeAspect="1"/>
          </p:cNvGraphicFramePr>
          <p:nvPr/>
        </p:nvGraphicFramePr>
        <p:xfrm>
          <a:off x="4194175" y="5045075"/>
          <a:ext cx="4718050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Формула" r:id="rId9" imgW="914400" imgH="393480" progId="Equation.3">
                  <p:embed/>
                </p:oleObj>
              </mc:Choice>
              <mc:Fallback>
                <p:oleObj name="Формула" r:id="rId9" imgW="91440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4175" y="5045075"/>
                        <a:ext cx="4718050" cy="156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3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3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3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3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-246063" y="1557338"/>
            <a:ext cx="9390063" cy="20891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b="1" i="1" smtClean="0">
                <a:solidFill>
                  <a:srgbClr val="FF0066"/>
                </a:solidFill>
              </a:rPr>
              <a:t>   </a:t>
            </a:r>
            <a:r>
              <a:rPr lang="uk-UA" b="1" smtClean="0">
                <a:solidFill>
                  <a:srgbClr val="C00000"/>
                </a:solidFill>
                <a:latin typeface="Georgia" pitchFamily="18" charset="0"/>
              </a:rPr>
              <a:t>Неправильний дріб</a:t>
            </a:r>
            <a:r>
              <a:rPr lang="uk-UA" smtClean="0">
                <a:latin typeface="Georgia" pitchFamily="18" charset="0"/>
              </a:rPr>
              <a:t>, у якого чисельник націло не ділиться на знаменник, можна подати у вигляді:</a:t>
            </a:r>
          </a:p>
          <a:p>
            <a:pPr algn="ctr" eaLnBrk="1" hangingPunct="1">
              <a:buFontTx/>
              <a:buNone/>
            </a:pPr>
            <a:r>
              <a:rPr lang="uk-UA" b="1" smtClean="0">
                <a:solidFill>
                  <a:srgbClr val="C00000"/>
                </a:solidFill>
                <a:latin typeface="Georgia" pitchFamily="18" charset="0"/>
              </a:rPr>
              <a:t> натуральне число + правильний дріб</a:t>
            </a:r>
            <a:endParaRPr lang="ru-RU" b="1" smtClean="0">
              <a:solidFill>
                <a:srgbClr val="C00000"/>
              </a:solidFill>
              <a:latin typeface="Georgia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4000" b="1" i="1" smtClean="0"/>
              <a:t> </a:t>
            </a:r>
          </a:p>
          <a:p>
            <a:pPr algn="ctr" eaLnBrk="1" hangingPunct="1">
              <a:buFontTx/>
              <a:buNone/>
            </a:pPr>
            <a:r>
              <a:rPr lang="ru-RU" sz="4000" b="1" i="1" smtClean="0"/>
              <a:t> </a:t>
            </a:r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496649" name="Text Box 9"/>
          <p:cNvSpPr txBox="1">
            <a:spLocks noChangeArrowheads="1"/>
          </p:cNvSpPr>
          <p:nvPr/>
        </p:nvSpPr>
        <p:spPr bwMode="auto">
          <a:xfrm>
            <a:off x="698500" y="0"/>
            <a:ext cx="7888288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2060"/>
                </a:solidFill>
                <a:latin typeface="Monotype Corsiva" pitchFamily="66" charset="0"/>
              </a:rPr>
              <a:t>НЕПРАВИЛЬНІ ДРОБИ ТА МІШАНІ ЧИСЛА</a:t>
            </a:r>
          </a:p>
        </p:txBody>
      </p:sp>
      <p:graphicFrame>
        <p:nvGraphicFramePr>
          <p:cNvPr id="496651" name="Object 11"/>
          <p:cNvGraphicFramePr>
            <a:graphicFrameLocks noChangeAspect="1"/>
          </p:cNvGraphicFramePr>
          <p:nvPr/>
        </p:nvGraphicFramePr>
        <p:xfrm>
          <a:off x="552450" y="3644900"/>
          <a:ext cx="7521575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Формула" r:id="rId3" imgW="2349360" imgH="393480" progId="Equation.3">
                  <p:embed/>
                </p:oleObj>
              </mc:Choice>
              <mc:Fallback>
                <p:oleObj name="Формула" r:id="rId3" imgW="234936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3644900"/>
                        <a:ext cx="7521575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Прямая со стрелкой 6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42988" y="4581525"/>
            <a:ext cx="1433512" cy="11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Прямая со стрелкой 4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4652963"/>
            <a:ext cx="1431925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2"/>
          <p:cNvSpPr>
            <a:spLocks/>
          </p:cNvSpPr>
          <p:nvPr/>
        </p:nvSpPr>
        <p:spPr bwMode="auto">
          <a:xfrm>
            <a:off x="755650" y="5661025"/>
            <a:ext cx="36417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uk-UA" sz="2400" b="1">
                <a:solidFill>
                  <a:srgbClr val="002060"/>
                </a:solidFill>
                <a:latin typeface="Georgia" pitchFamily="18" charset="0"/>
              </a:rPr>
              <a:t>НЕПРАВИЛЬНИЙ</a:t>
            </a:r>
          </a:p>
          <a:p>
            <a:pPr marL="342900" indent="-342900" algn="ctr">
              <a:spcBef>
                <a:spcPct val="20000"/>
              </a:spcBef>
            </a:pPr>
            <a:r>
              <a:rPr lang="uk-UA" sz="2400" b="1">
                <a:solidFill>
                  <a:srgbClr val="002060"/>
                </a:solidFill>
                <a:latin typeface="Georgia" pitchFamily="18" charset="0"/>
              </a:rPr>
              <a:t>ДРІБ</a:t>
            </a:r>
            <a:endParaRPr lang="ru-RU" sz="2400" b="1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Содержимое 2"/>
          <p:cNvSpPr>
            <a:spLocks/>
          </p:cNvSpPr>
          <p:nvPr/>
        </p:nvSpPr>
        <p:spPr bwMode="auto">
          <a:xfrm>
            <a:off x="4643438" y="5661025"/>
            <a:ext cx="31686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uk-UA" sz="2400" b="1">
                <a:solidFill>
                  <a:srgbClr val="002060"/>
                </a:solidFill>
                <a:latin typeface="Georgia" pitchFamily="18" charset="0"/>
              </a:rPr>
              <a:t>МІШАНЕ</a:t>
            </a:r>
          </a:p>
          <a:p>
            <a:pPr marL="342900" indent="-342900" algn="ctr">
              <a:spcBef>
                <a:spcPct val="20000"/>
              </a:spcBef>
            </a:pPr>
            <a:r>
              <a:rPr lang="uk-UA" sz="2400" b="1">
                <a:solidFill>
                  <a:srgbClr val="002060"/>
                </a:solidFill>
                <a:latin typeface="Georgia" pitchFamily="18" charset="0"/>
              </a:rPr>
              <a:t>ЧИСЛО</a:t>
            </a:r>
            <a:endParaRPr lang="ru-RU" sz="2400" b="1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966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966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66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96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6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96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6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9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96649" grpId="0"/>
      <p:bldP spid="2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288" y="1125538"/>
            <a:ext cx="7832725" cy="401796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b="1" i="1" smtClean="0"/>
              <a:t>	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Щоб неправильний дріб, у якого чисельник націло не ділиться на знаменник, перетворити в мішане число потрібно: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8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Чисельник поділити на знаменник;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8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Отримана неповна частка буде цілою частиною мішаного числа;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8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Остача – чисельником дробової частини, а дільник – знаменником дробової частини мішаного числа.</a:t>
            </a:r>
          </a:p>
        </p:txBody>
      </p:sp>
      <p:sp>
        <p:nvSpPr>
          <p:cNvPr id="497668" name="Text Box 4"/>
          <p:cNvSpPr txBox="1">
            <a:spLocks noChangeArrowheads="1"/>
          </p:cNvSpPr>
          <p:nvPr/>
        </p:nvSpPr>
        <p:spPr bwMode="auto">
          <a:xfrm>
            <a:off x="684213" y="333375"/>
            <a:ext cx="7888287" cy="8239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C00000"/>
                </a:solidFill>
                <a:latin typeface="Monotype Corsiva" pitchFamily="66" charset="0"/>
              </a:rPr>
              <a:t>СЛІД  ПАМ</a:t>
            </a:r>
            <a:r>
              <a:rPr lang="en-US" sz="4800" b="1">
                <a:solidFill>
                  <a:srgbClr val="C00000"/>
                </a:solidFill>
                <a:latin typeface="Monotype Corsiva" pitchFamily="66" charset="0"/>
              </a:rPr>
              <a:t>’</a:t>
            </a:r>
            <a:r>
              <a:rPr lang="uk-UA" sz="4800" b="1">
                <a:solidFill>
                  <a:srgbClr val="C00000"/>
                </a:solidFill>
                <a:latin typeface="Monotype Corsiva" pitchFamily="66" charset="0"/>
              </a:rPr>
              <a:t>ЯТАТИ</a:t>
            </a:r>
            <a:endParaRPr lang="ru-RU" sz="4800" b="1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976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976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76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9766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04800" y="1214438"/>
            <a:ext cx="8339138" cy="48656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b="1" dirty="0" smtClean="0">
                <a:solidFill>
                  <a:srgbClr val="C00000"/>
                </a:solidFill>
                <a:latin typeface="Georgia" pitchFamily="18" charset="0"/>
              </a:rPr>
              <a:t>Мішане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 число   </a:t>
            </a:r>
            <a:r>
              <a:rPr lang="ru-RU" b="1" dirty="0" smtClean="0">
                <a:latin typeface="Georgia" pitchFamily="18" charset="0"/>
              </a:rPr>
              <a:t>-   </a:t>
            </a:r>
            <a:r>
              <a:rPr lang="ru-RU" b="1" dirty="0" err="1" smtClean="0">
                <a:latin typeface="Georgia" pitchFamily="18" charset="0"/>
              </a:rPr>
              <a:t>натуральне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число</a:t>
            </a:r>
            <a:r>
              <a:rPr lang="ru-RU" b="1" dirty="0" smtClean="0">
                <a:latin typeface="Georgia" pitchFamily="18" charset="0"/>
              </a:rPr>
              <a:t> + </a:t>
            </a:r>
            <a:r>
              <a:rPr lang="ru-RU" b="1" dirty="0" err="1" smtClean="0">
                <a:latin typeface="Georgia" pitchFamily="18" charset="0"/>
              </a:rPr>
              <a:t>правильний</a:t>
            </a:r>
            <a:r>
              <a:rPr lang="ru-RU" b="1" dirty="0" smtClean="0">
                <a:latin typeface="Georgia" pitchFamily="18" charset="0"/>
              </a:rPr>
              <a:t>  </a:t>
            </a:r>
            <a:r>
              <a:rPr lang="ru-RU" b="1" dirty="0" err="1" smtClean="0">
                <a:latin typeface="Georgia" pitchFamily="18" charset="0"/>
              </a:rPr>
              <a:t>дріб</a:t>
            </a:r>
            <a:endParaRPr lang="ru-RU" b="1" dirty="0" smtClean="0">
              <a:latin typeface="Georgia" pitchFamily="18" charset="0"/>
            </a:endParaRPr>
          </a:p>
          <a:p>
            <a:pPr eaLnBrk="1" hangingPunct="1">
              <a:buFontTx/>
              <a:buNone/>
            </a:pPr>
            <a:r>
              <a:rPr lang="ru-RU" sz="4000" dirty="0" smtClean="0"/>
              <a:t>   </a:t>
            </a:r>
          </a:p>
          <a:p>
            <a:pPr eaLnBrk="1" hangingPunct="1">
              <a:buFontTx/>
              <a:buNone/>
            </a:pPr>
            <a:r>
              <a:rPr lang="ru-RU" sz="4000" dirty="0" smtClean="0"/>
              <a:t>              4   = 4 +    =         </a:t>
            </a:r>
          </a:p>
          <a:p>
            <a:pPr eaLnBrk="1" hangingPunct="1">
              <a:buFontTx/>
              <a:buNone/>
            </a:pPr>
            <a:endParaRPr lang="ru-RU" sz="4000" b="1" dirty="0" smtClean="0"/>
          </a:p>
          <a:p>
            <a:pPr eaLnBrk="1" hangingPunct="1">
              <a:buFontTx/>
              <a:buNone/>
            </a:pPr>
            <a:r>
              <a:rPr lang="ru-RU" sz="4000" dirty="0" smtClean="0"/>
              <a:t>              5    = 5 +     =</a:t>
            </a:r>
          </a:p>
        </p:txBody>
      </p:sp>
      <p:sp>
        <p:nvSpPr>
          <p:cNvPr id="49869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498692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49869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498694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498697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498698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</a:endParaRPr>
          </a:p>
        </p:txBody>
      </p:sp>
      <p:sp>
        <p:nvSpPr>
          <p:cNvPr id="498701" name="Text Box 13"/>
          <p:cNvSpPr txBox="1">
            <a:spLocks noChangeArrowheads="1"/>
          </p:cNvSpPr>
          <p:nvPr/>
        </p:nvSpPr>
        <p:spPr bwMode="auto">
          <a:xfrm>
            <a:off x="684213" y="188913"/>
            <a:ext cx="7888287" cy="8239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  <a:latin typeface="Monotype Corsiva" pitchFamily="66" charset="0"/>
              </a:rPr>
              <a:t>МІШАНІ ЧИСЛА</a:t>
            </a:r>
          </a:p>
        </p:txBody>
      </p:sp>
      <p:graphicFrame>
        <p:nvGraphicFramePr>
          <p:cNvPr id="498703" name="Object 15"/>
          <p:cNvGraphicFramePr>
            <a:graphicFrameLocks noChangeAspect="1"/>
          </p:cNvGraphicFramePr>
          <p:nvPr/>
        </p:nvGraphicFramePr>
        <p:xfrm>
          <a:off x="2627313" y="4292600"/>
          <a:ext cx="649287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Формула" r:id="rId3" imgW="203040" imgH="393480" progId="Equation.3">
                  <p:embed/>
                </p:oleObj>
              </mc:Choice>
              <mc:Fallback>
                <p:oleObj name="Формула" r:id="rId3" imgW="20304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4292600"/>
                        <a:ext cx="649287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8704" name="Object 16"/>
          <p:cNvGraphicFramePr>
            <a:graphicFrameLocks noChangeAspect="1"/>
          </p:cNvGraphicFramePr>
          <p:nvPr/>
        </p:nvGraphicFramePr>
        <p:xfrm>
          <a:off x="4356100" y="4292600"/>
          <a:ext cx="649288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Формула" r:id="rId5" imgW="203040" imgH="393480" progId="Equation.3">
                  <p:embed/>
                </p:oleObj>
              </mc:Choice>
              <mc:Fallback>
                <p:oleObj name="Формула" r:id="rId5" imgW="20304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4292600"/>
                        <a:ext cx="649288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8705" name="Object 17"/>
          <p:cNvGraphicFramePr>
            <a:graphicFrameLocks noChangeAspect="1"/>
          </p:cNvGraphicFramePr>
          <p:nvPr/>
        </p:nvGraphicFramePr>
        <p:xfrm>
          <a:off x="5303838" y="4292600"/>
          <a:ext cx="769937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2" name="Формула" r:id="rId6" imgW="241200" imgH="393480" progId="Equation.3">
                  <p:embed/>
                </p:oleObj>
              </mc:Choice>
              <mc:Fallback>
                <p:oleObj name="Формула" r:id="rId6" imgW="24120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838" y="4292600"/>
                        <a:ext cx="769937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8706" name="Object 18"/>
          <p:cNvGraphicFramePr>
            <a:graphicFrameLocks noChangeAspect="1"/>
          </p:cNvGraphicFramePr>
          <p:nvPr/>
        </p:nvGraphicFramePr>
        <p:xfrm>
          <a:off x="2627313" y="2852738"/>
          <a:ext cx="487362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Формула" r:id="rId8" imgW="152280" imgH="393480" progId="Equation.3">
                  <p:embed/>
                </p:oleObj>
              </mc:Choice>
              <mc:Fallback>
                <p:oleObj name="Формула" r:id="rId8" imgW="15228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852738"/>
                        <a:ext cx="487362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8707" name="Object 19"/>
          <p:cNvGraphicFramePr>
            <a:graphicFrameLocks noChangeAspect="1"/>
          </p:cNvGraphicFramePr>
          <p:nvPr/>
        </p:nvGraphicFramePr>
        <p:xfrm>
          <a:off x="4284663" y="2852738"/>
          <a:ext cx="487362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Формула" r:id="rId10" imgW="152280" imgH="393480" progId="Equation.3">
                  <p:embed/>
                </p:oleObj>
              </mc:Choice>
              <mc:Fallback>
                <p:oleObj name="Формула" r:id="rId10" imgW="15228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852738"/>
                        <a:ext cx="487362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8708" name="Object 20"/>
          <p:cNvGraphicFramePr>
            <a:graphicFrameLocks noChangeAspect="1"/>
          </p:cNvGraphicFramePr>
          <p:nvPr/>
        </p:nvGraphicFramePr>
        <p:xfrm>
          <a:off x="5148263" y="2852738"/>
          <a:ext cx="771525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Формула" r:id="rId12" imgW="241200" imgH="393480" progId="Equation.3">
                  <p:embed/>
                </p:oleObj>
              </mc:Choice>
              <mc:Fallback>
                <p:oleObj name="Формула" r:id="rId12" imgW="24120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852738"/>
                        <a:ext cx="771525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" name="Группа 34"/>
          <p:cNvGrpSpPr/>
          <p:nvPr/>
        </p:nvGrpSpPr>
        <p:grpSpPr>
          <a:xfrm>
            <a:off x="3800476" y="3600450"/>
            <a:ext cx="536575" cy="400050"/>
            <a:chOff x="3800476" y="3600450"/>
            <a:chExt cx="536575" cy="400050"/>
          </a:xfrm>
        </p:grpSpPr>
        <p:cxnSp>
          <p:nvCxnSpPr>
            <p:cNvPr id="13" name="Прямая со стрелкой 12"/>
            <p:cNvCxnSpPr/>
            <p:nvPr/>
          </p:nvCxnSpPr>
          <p:spPr>
            <a:xfrm rot="10800000">
              <a:off x="3800476" y="3600450"/>
              <a:ext cx="536575" cy="142876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24584" name="Object 8"/>
            <p:cNvGraphicFramePr>
              <a:graphicFrameLocks noChangeAspect="1"/>
            </p:cNvGraphicFramePr>
            <p:nvPr/>
          </p:nvGraphicFramePr>
          <p:xfrm>
            <a:off x="3905250" y="3651250"/>
            <a:ext cx="342900" cy="349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6" name="Формула" r:id="rId14" imgW="114120" imgH="126720" progId="Equation.3">
                    <p:embed/>
                  </p:oleObj>
                </mc:Choice>
                <mc:Fallback>
                  <p:oleObj name="Формула" r:id="rId14" imgW="114120" imgH="1267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5250" y="3651250"/>
                          <a:ext cx="342900" cy="349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" name="Группа 37"/>
          <p:cNvGrpSpPr/>
          <p:nvPr/>
        </p:nvGrpSpPr>
        <p:grpSpPr>
          <a:xfrm>
            <a:off x="3751263" y="2810007"/>
            <a:ext cx="558800" cy="480883"/>
            <a:chOff x="3751263" y="2810007"/>
            <a:chExt cx="558800" cy="480883"/>
          </a:xfrm>
        </p:grpSpPr>
        <p:cxnSp>
          <p:nvCxnSpPr>
            <p:cNvPr id="15" name="Прямая со стрелкой 14"/>
            <p:cNvCxnSpPr/>
            <p:nvPr/>
          </p:nvCxnSpPr>
          <p:spPr>
            <a:xfrm flipV="1">
              <a:off x="3829050" y="3135315"/>
              <a:ext cx="481013" cy="155575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24585" name="Object 9"/>
            <p:cNvGraphicFramePr>
              <a:graphicFrameLocks noChangeAspect="1"/>
            </p:cNvGraphicFramePr>
            <p:nvPr/>
          </p:nvGraphicFramePr>
          <p:xfrm>
            <a:off x="3751263" y="2810007"/>
            <a:ext cx="401637" cy="368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7" name="Формула" r:id="rId16" imgW="139680" imgH="139680" progId="Equation.3">
                    <p:embed/>
                  </p:oleObj>
                </mc:Choice>
                <mc:Fallback>
                  <p:oleObj name="Формула" r:id="rId16" imgW="139680" imgH="1396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1263" y="2810007"/>
                          <a:ext cx="401637" cy="3681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Группа 32"/>
          <p:cNvGrpSpPr/>
          <p:nvPr/>
        </p:nvGrpSpPr>
        <p:grpSpPr>
          <a:xfrm>
            <a:off x="3873500" y="4259263"/>
            <a:ext cx="611188" cy="487362"/>
            <a:chOff x="3873500" y="4259263"/>
            <a:chExt cx="611188" cy="487362"/>
          </a:xfrm>
        </p:grpSpPr>
        <p:cxnSp>
          <p:nvCxnSpPr>
            <p:cNvPr id="20" name="Прямая со стрелкой 19"/>
            <p:cNvCxnSpPr/>
            <p:nvPr/>
          </p:nvCxnSpPr>
          <p:spPr>
            <a:xfrm flipV="1">
              <a:off x="3913188" y="4543425"/>
              <a:ext cx="571500" cy="2032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24586" name="Object 10"/>
            <p:cNvGraphicFramePr>
              <a:graphicFrameLocks noChangeAspect="1"/>
            </p:cNvGraphicFramePr>
            <p:nvPr/>
          </p:nvGraphicFramePr>
          <p:xfrm>
            <a:off x="3873500" y="4259263"/>
            <a:ext cx="419100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8" name="Формула" r:id="rId18" imgW="139680" imgH="139680" progId="Equation.3">
                    <p:embed/>
                  </p:oleObj>
                </mc:Choice>
                <mc:Fallback>
                  <p:oleObj name="Формула" r:id="rId18" imgW="139680" imgH="13968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3500" y="4259263"/>
                          <a:ext cx="419100" cy="384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Группа 31"/>
          <p:cNvGrpSpPr/>
          <p:nvPr/>
        </p:nvGrpSpPr>
        <p:grpSpPr>
          <a:xfrm>
            <a:off x="3825875" y="5108575"/>
            <a:ext cx="571500" cy="404813"/>
            <a:chOff x="3825875" y="5108575"/>
            <a:chExt cx="571500" cy="404813"/>
          </a:xfrm>
        </p:grpSpPr>
        <p:cxnSp>
          <p:nvCxnSpPr>
            <p:cNvPr id="19" name="Прямая со стрелкой 18"/>
            <p:cNvCxnSpPr/>
            <p:nvPr/>
          </p:nvCxnSpPr>
          <p:spPr>
            <a:xfrm rot="10800000">
              <a:off x="3825875" y="5108575"/>
              <a:ext cx="571500" cy="142875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24589" name="Object 13"/>
            <p:cNvGraphicFramePr>
              <a:graphicFrameLocks noChangeAspect="1"/>
            </p:cNvGraphicFramePr>
            <p:nvPr/>
          </p:nvGraphicFramePr>
          <p:xfrm>
            <a:off x="3951288" y="5164138"/>
            <a:ext cx="342900" cy="349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9" name="Формула" r:id="rId19" imgW="114120" imgH="126720" progId="Equation.3">
                    <p:embed/>
                  </p:oleObj>
                </mc:Choice>
                <mc:Fallback>
                  <p:oleObj name="Формула" r:id="rId19" imgW="114120" imgH="12672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1288" y="5164138"/>
                          <a:ext cx="342900" cy="349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b="1" i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мішане число перетворити в неправильний дріб потрібно: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Цілу частину помножити на знаменник дробової частини;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 отриманого добутку додати чисельник дробової частини;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Ця сума є чисельником неправильного дробу, а знаменник дорівнює знаменнику дробової частини мішаного числа.</a:t>
            </a:r>
          </a:p>
        </p:txBody>
      </p:sp>
      <p:sp>
        <p:nvSpPr>
          <p:cNvPr id="499716" name="Text Box 4"/>
          <p:cNvSpPr txBox="1">
            <a:spLocks noChangeArrowheads="1"/>
          </p:cNvSpPr>
          <p:nvPr/>
        </p:nvSpPr>
        <p:spPr bwMode="auto">
          <a:xfrm>
            <a:off x="684213" y="260350"/>
            <a:ext cx="7888287" cy="8239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C00000"/>
                </a:solidFill>
                <a:latin typeface="Monotype Corsiva" pitchFamily="66" charset="0"/>
              </a:rPr>
              <a:t>СЛІД ПАМ</a:t>
            </a:r>
            <a:r>
              <a:rPr lang="en-US" sz="4800" b="1">
                <a:solidFill>
                  <a:srgbClr val="C00000"/>
                </a:solidFill>
                <a:latin typeface="Monotype Corsiva" pitchFamily="66" charset="0"/>
              </a:rPr>
              <a:t>’</a:t>
            </a:r>
            <a:r>
              <a:rPr lang="uk-UA" sz="4800" b="1">
                <a:solidFill>
                  <a:srgbClr val="C00000"/>
                </a:solidFill>
                <a:latin typeface="Monotype Corsiva" pitchFamily="66" charset="0"/>
              </a:rPr>
              <a:t>ЯТАТИ</a:t>
            </a:r>
            <a:endParaRPr lang="ru-RU" sz="4800" b="1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997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997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997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27"/>
          </a:xfrm>
          <a:gradFill flip="none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Розв'язування  задач</a:t>
            </a:r>
            <a:endParaRPr lang="ru-RU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050"/>
            <a:ext cx="9144000" cy="59499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Перетворіть </a:t>
            </a:r>
            <a:r>
              <a:rPr lang="uk-UA" sz="36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мішане число в неправильний </a:t>
            </a:r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дріб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50825" y="2233613"/>
          <a:ext cx="1800225" cy="205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Формула" r:id="rId3" imgW="266400" imgH="393480" progId="Equation.3">
                  <p:embed/>
                </p:oleObj>
              </mc:Choice>
              <mc:Fallback>
                <p:oleObj name="Формула" r:id="rId3" imgW="26640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233613"/>
                        <a:ext cx="1800225" cy="205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5003800" y="2209800"/>
          <a:ext cx="1800225" cy="214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Формула" r:id="rId5" imgW="266400" imgH="393480" progId="Equation.3">
                  <p:embed/>
                </p:oleObj>
              </mc:Choice>
              <mc:Fallback>
                <p:oleObj name="Формула" r:id="rId5" imgW="2664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2209800"/>
                        <a:ext cx="1800225" cy="214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3357563" y="4357688"/>
          <a:ext cx="1655762" cy="206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Формула" r:id="rId7" imgW="266400" imgH="393480" progId="Equation.3">
                  <p:embed/>
                </p:oleObj>
              </mc:Choice>
              <mc:Fallback>
                <p:oleObj name="Формула" r:id="rId7" imgW="2664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4357688"/>
                        <a:ext cx="1655762" cy="2068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1857375" y="2246313"/>
          <a:ext cx="1295400" cy="203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3" name="Формула" r:id="rId9" imgW="203040" imgH="393480" progId="Equation.3">
                  <p:embed/>
                </p:oleObj>
              </mc:Choice>
              <mc:Fallback>
                <p:oleObj name="Формула" r:id="rId9" imgW="20304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2246313"/>
                        <a:ext cx="1295400" cy="203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6500813" y="2286000"/>
          <a:ext cx="1709737" cy="203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4" name="Формула" r:id="rId11" imgW="241200" imgH="393480" progId="Equation.3">
                  <p:embed/>
                </p:oleObj>
              </mc:Choice>
              <mc:Fallback>
                <p:oleObj name="Формула" r:id="rId11" imgW="2412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813" y="2286000"/>
                        <a:ext cx="1709737" cy="203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4929188" y="4508500"/>
          <a:ext cx="1223962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5" name="Формула" r:id="rId13" imgW="215640" imgH="393480" progId="Equation.3">
                  <p:embed/>
                </p:oleObj>
              </mc:Choice>
              <mc:Fallback>
                <p:oleObj name="Формула" r:id="rId13" imgW="21564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4508500"/>
                        <a:ext cx="1223962" cy="181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25"/>
          </a:xfrm>
          <a:gradFill flip="none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0800000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Розв'язування  задач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latin typeface="Georgia" pitchFamily="18" charset="0"/>
              </a:rPr>
              <a:t>Перетворіть </a:t>
            </a:r>
            <a:r>
              <a:rPr lang="uk-UA" sz="3600" b="1" dirty="0">
                <a:latin typeface="Georgia" pitchFamily="18" charset="0"/>
              </a:rPr>
              <a:t>на неправильний дріб </a:t>
            </a:r>
            <a:r>
              <a:rPr lang="uk-UA" sz="3600" b="1" dirty="0" smtClean="0">
                <a:latin typeface="Georgia" pitchFamily="18" charset="0"/>
              </a:rPr>
              <a:t>числа </a:t>
            </a:r>
            <a:endParaRPr lang="ru-RU" sz="3600" b="1" dirty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663575" y="2157413"/>
          <a:ext cx="2128838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Формула" r:id="rId3" imgW="355320" imgH="393480" progId="Equation.3">
                  <p:embed/>
                </p:oleObj>
              </mc:Choice>
              <mc:Fallback>
                <p:oleObj name="Формула" r:id="rId3" imgW="35532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157413"/>
                        <a:ext cx="2128838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2643188" y="2428875"/>
          <a:ext cx="863600" cy="159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name="Формула" r:id="rId5" imgW="190440" imgH="393480" progId="Equation.3">
                  <p:embed/>
                </p:oleObj>
              </mc:Choice>
              <mc:Fallback>
                <p:oleObj name="Формула" r:id="rId5" imgW="1904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2428875"/>
                        <a:ext cx="863600" cy="159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4533900" y="2228850"/>
          <a:ext cx="2205038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Формула" r:id="rId7" imgW="368280" imgH="393480" progId="Equation.3">
                  <p:embed/>
                </p:oleObj>
              </mc:Choice>
              <mc:Fallback>
                <p:oleObj name="Формула" r:id="rId7" imgW="3682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2228850"/>
                        <a:ext cx="2205038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2657475" y="4443413"/>
          <a:ext cx="2128838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7" name="Формула" r:id="rId9" imgW="355320" imgH="393480" progId="Equation.3">
                  <p:embed/>
                </p:oleObj>
              </mc:Choice>
              <mc:Fallback>
                <p:oleObj name="Формула" r:id="rId9" imgW="3553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475" y="4443413"/>
                        <a:ext cx="2128838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6745288" y="2473325"/>
          <a:ext cx="690562" cy="159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Формула" r:id="rId11" imgW="152280" imgH="393480" progId="Equation.3">
                  <p:embed/>
                </p:oleObj>
              </mc:Choice>
              <mc:Fallback>
                <p:oleObj name="Формула" r:id="rId11" imgW="1522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5288" y="2473325"/>
                        <a:ext cx="690562" cy="159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4678363" y="4687888"/>
          <a:ext cx="1036637" cy="159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9" name="Формула" r:id="rId13" imgW="228600" imgH="393480" progId="Equation.3">
                  <p:embed/>
                </p:oleObj>
              </mc:Choice>
              <mc:Fallback>
                <p:oleObj name="Формула" r:id="rId13" imgW="2286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4687888"/>
                        <a:ext cx="1036637" cy="159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29675" cy="1000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Розв'язування  задач</a:t>
            </a:r>
            <a:endParaRPr lang="ru-RU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9144000" cy="6715125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uk-UA" sz="3600" b="1" dirty="0" smtClean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uk-UA" sz="3600" b="1" dirty="0" smtClean="0">
                <a:latin typeface="Georgia" pitchFamily="18" charset="0"/>
              </a:rPr>
              <a:t>Знайди             </a:t>
            </a:r>
            <a:r>
              <a:rPr lang="uk-UA" sz="3600" b="1" dirty="0">
                <a:latin typeface="Georgia" pitchFamily="18" charset="0"/>
              </a:rPr>
              <a:t>від числа </a:t>
            </a:r>
            <a:r>
              <a:rPr lang="uk-UA" sz="3600" b="1" dirty="0" smtClean="0">
                <a:latin typeface="Georgia" pitchFamily="18" charset="0"/>
              </a:rPr>
              <a:t>120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uk-UA" sz="3600" b="1" dirty="0" smtClean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uk-UA" sz="3600" b="1" dirty="0" smtClean="0">
                <a:latin typeface="Georgia" pitchFamily="18" charset="0"/>
              </a:rPr>
              <a:t>Знайди              від </a:t>
            </a:r>
            <a:r>
              <a:rPr lang="uk-UA" sz="3600" b="1" dirty="0">
                <a:latin typeface="Georgia" pitchFamily="18" charset="0"/>
              </a:rPr>
              <a:t>числа </a:t>
            </a:r>
            <a:r>
              <a:rPr lang="uk-UA" sz="3600" b="1" dirty="0" smtClean="0">
                <a:latin typeface="Georgia" pitchFamily="18" charset="0"/>
              </a:rPr>
              <a:t>120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uk-UA" sz="3600" b="1" dirty="0" smtClean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uk-UA" sz="3600" b="1" dirty="0" smtClean="0">
                <a:latin typeface="Georgia" pitchFamily="18" charset="0"/>
              </a:rPr>
              <a:t>Знайди </a:t>
            </a:r>
            <a:r>
              <a:rPr lang="uk-UA" sz="3600" b="1" dirty="0">
                <a:latin typeface="Georgia" pitchFamily="18" charset="0"/>
              </a:rPr>
              <a:t>число, якщо </a:t>
            </a:r>
            <a:endParaRPr lang="uk-UA" sz="3600" b="1" dirty="0" smtClean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latin typeface="Georgia" pitchFamily="18" charset="0"/>
              </a:rPr>
              <a:t>                     від </a:t>
            </a:r>
            <a:r>
              <a:rPr lang="uk-UA" sz="3600" b="1" dirty="0">
                <a:latin typeface="Georgia" pitchFamily="18" charset="0"/>
              </a:rPr>
              <a:t>нього дорівнює </a:t>
            </a:r>
            <a:r>
              <a:rPr lang="uk-UA" sz="3600" b="1" dirty="0" smtClean="0">
                <a:latin typeface="Georgia" pitchFamily="18" charset="0"/>
              </a:rPr>
              <a:t>20?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sz="3600" dirty="0" smtClean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sz="3600" dirty="0" smtClean="0">
              <a:latin typeface="Georgia" pitchFamily="18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424113" y="1609725"/>
          <a:ext cx="1152525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1609725"/>
                        <a:ext cx="1152525" cy="1169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5"/>
          <p:cNvGraphicFramePr>
            <a:graphicFrameLocks noChangeAspect="1"/>
          </p:cNvGraphicFramePr>
          <p:nvPr/>
        </p:nvGraphicFramePr>
        <p:xfrm>
          <a:off x="2576513" y="3443288"/>
          <a:ext cx="12954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Формула" r:id="rId5" imgW="152280" imgH="393480" progId="Equation.3">
                  <p:embed/>
                </p:oleObj>
              </mc:Choice>
              <mc:Fallback>
                <p:oleObj name="Формула" r:id="rId5" imgW="1522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513" y="3443288"/>
                        <a:ext cx="1295400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6"/>
          <p:cNvGraphicFramePr>
            <a:graphicFrameLocks noChangeAspect="1"/>
          </p:cNvGraphicFramePr>
          <p:nvPr/>
        </p:nvGraphicFramePr>
        <p:xfrm>
          <a:off x="5529263" y="4462463"/>
          <a:ext cx="1143000" cy="134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Формула" r:id="rId7" imgW="139680" imgH="393480" progId="Equation.3">
                  <p:embed/>
                </p:oleObj>
              </mc:Choice>
              <mc:Fallback>
                <p:oleObj name="Формула" r:id="rId7" imgW="1396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9263" y="4462463"/>
                        <a:ext cx="1143000" cy="1344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Облако 10"/>
          <p:cNvSpPr/>
          <p:nvPr/>
        </p:nvSpPr>
        <p:spPr>
          <a:xfrm>
            <a:off x="7194581" y="1766877"/>
            <a:ext cx="1620838" cy="1152525"/>
          </a:xfrm>
          <a:prstGeom prst="cloud">
            <a:avLst/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30</a:t>
            </a:r>
            <a:endParaRPr lang="ru-RU" sz="4400" b="1" dirty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7210456" y="3983038"/>
            <a:ext cx="1619250" cy="1169987"/>
          </a:xfrm>
          <a:prstGeom prst="cloud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80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447675" y="5707063"/>
            <a:ext cx="1619250" cy="1150937"/>
          </a:xfrm>
          <a:prstGeom prst="cloud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36</a:t>
            </a:r>
            <a:endParaRPr lang="ru-RU" sz="4400" b="1" dirty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7625" y="22225"/>
            <a:ext cx="7258050" cy="4292600"/>
          </a:xfr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000" dirty="0" smtClean="0">
                <a:latin typeface="Georgia" pitchFamily="18" charset="0"/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000" dirty="0" smtClean="0">
                <a:latin typeface="Georgia" pitchFamily="18" charset="0"/>
              </a:rPr>
              <a:t>	У </a:t>
            </a:r>
            <a:r>
              <a:rPr lang="uk-UA" sz="4000" dirty="0">
                <a:latin typeface="Georgia" pitchFamily="18" charset="0"/>
              </a:rPr>
              <a:t>парку 300 дерев, з них </a:t>
            </a:r>
            <a:r>
              <a:rPr lang="uk-UA" sz="4000" dirty="0" smtClean="0">
                <a:latin typeface="Georgia" pitchFamily="18" charset="0"/>
              </a:rPr>
              <a:t>         </a:t>
            </a:r>
            <a:r>
              <a:rPr lang="uk-UA" sz="4000" dirty="0">
                <a:latin typeface="Georgia" pitchFamily="18" charset="0"/>
              </a:rPr>
              <a:t>становлять дуби і  </a:t>
            </a:r>
            <a:r>
              <a:rPr lang="uk-UA" sz="4000" dirty="0" smtClean="0">
                <a:latin typeface="Georgia" pitchFamily="18" charset="0"/>
              </a:rPr>
              <a:t>        — </a:t>
            </a:r>
            <a:r>
              <a:rPr lang="uk-UA" sz="4000" dirty="0">
                <a:latin typeface="Georgia" pitchFamily="18" charset="0"/>
              </a:rPr>
              <a:t>берези. Решта дерев хвойні. Скільки листяних і скільки хвойних дерев у парку?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227763" y="1065213"/>
          <a:ext cx="622300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Формула" r:id="rId3" imgW="203040" imgH="393480" progId="Equation.3">
                  <p:embed/>
                </p:oleObj>
              </mc:Choice>
              <mc:Fallback>
                <p:oleObj name="Формула" r:id="rId3" imgW="2030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1065213"/>
                        <a:ext cx="622300" cy="98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856163" y="1720850"/>
          <a:ext cx="633412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Формула" r:id="rId5" imgW="203040" imgH="393480" progId="Equation.3">
                  <p:embed/>
                </p:oleObj>
              </mc:Choice>
              <mc:Fallback>
                <p:oleObj name="Формула" r:id="rId5" imgW="2030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163" y="1720850"/>
                        <a:ext cx="633412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3527425" y="188913"/>
            <a:ext cx="210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4000" b="1">
                <a:solidFill>
                  <a:srgbClr val="002060"/>
                </a:solidFill>
                <a:latin typeface="Georgia" pitchFamily="18" charset="0"/>
              </a:rPr>
              <a:t>Задача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170" name="Text Box 266"/>
          <p:cNvSpPr txBox="1">
            <a:spLocks noChangeArrowheads="1"/>
          </p:cNvSpPr>
          <p:nvPr/>
        </p:nvSpPr>
        <p:spPr bwMode="auto">
          <a:xfrm>
            <a:off x="165100" y="3935413"/>
            <a:ext cx="6570663" cy="255454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 err="1">
                <a:solidFill>
                  <a:srgbClr val="C00000"/>
                </a:solidFill>
              </a:rPr>
              <a:t>Знаменаменник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дробу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показує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</a:p>
          <a:p>
            <a:r>
              <a:rPr lang="ru-RU" sz="3200" b="1" dirty="0">
                <a:solidFill>
                  <a:schemeClr val="tx2"/>
                </a:solidFill>
              </a:rPr>
              <a:t>на </a:t>
            </a:r>
            <a:r>
              <a:rPr lang="ru-RU" sz="3200" b="1" dirty="0" err="1">
                <a:solidFill>
                  <a:schemeClr val="tx2"/>
                </a:solidFill>
              </a:rPr>
              <a:t>скільки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рівних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частин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поділили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щось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ціле</a:t>
            </a:r>
            <a:r>
              <a:rPr lang="ru-RU" sz="3200" b="1" dirty="0">
                <a:solidFill>
                  <a:schemeClr val="tx2"/>
                </a:solidFill>
              </a:rPr>
              <a:t>, а </a:t>
            </a:r>
          </a:p>
          <a:p>
            <a:r>
              <a:rPr lang="ru-RU" sz="3200" b="1" dirty="0" err="1">
                <a:solidFill>
                  <a:srgbClr val="C00000"/>
                </a:solidFill>
              </a:rPr>
              <a:t>чисельник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дробу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/>
              <a:t>–</a:t>
            </a:r>
            <a:r>
              <a:rPr lang="ru-RU" sz="3200" dirty="0"/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скільки</a:t>
            </a:r>
            <a:endParaRPr lang="ru-RU" sz="3200" b="1" dirty="0">
              <a:solidFill>
                <a:schemeClr val="tx2"/>
              </a:solidFill>
            </a:endParaRPr>
          </a:p>
          <a:p>
            <a:r>
              <a:rPr lang="ru-RU" sz="3200" b="1" dirty="0">
                <a:solidFill>
                  <a:schemeClr val="tx2"/>
                </a:solidFill>
              </a:rPr>
              <a:t>таких </a:t>
            </a:r>
            <a:r>
              <a:rPr lang="uk-UA" sz="3200" b="1" dirty="0">
                <a:solidFill>
                  <a:schemeClr val="tx2"/>
                </a:solidFill>
              </a:rPr>
              <a:t>ч</a:t>
            </a:r>
            <a:r>
              <a:rPr lang="ru-RU" sz="3200" b="1" dirty="0" err="1">
                <a:solidFill>
                  <a:schemeClr val="tx2"/>
                </a:solidFill>
              </a:rPr>
              <a:t>астин</a:t>
            </a:r>
            <a:r>
              <a:rPr lang="ru-RU" sz="3200" b="1" dirty="0">
                <a:solidFill>
                  <a:schemeClr val="tx2"/>
                </a:solidFill>
              </a:rPr>
              <a:t> взяли.</a:t>
            </a:r>
          </a:p>
        </p:txBody>
      </p:sp>
      <p:sp>
        <p:nvSpPr>
          <p:cNvPr id="380091" name="Text Box 187"/>
          <p:cNvSpPr txBox="1">
            <a:spLocks noChangeArrowheads="1"/>
          </p:cNvSpPr>
          <p:nvPr/>
        </p:nvSpPr>
        <p:spPr bwMode="auto">
          <a:xfrm>
            <a:off x="304800" y="273050"/>
            <a:ext cx="6734175" cy="107721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/>
              <a:t>Записи виду       </a:t>
            </a:r>
            <a:r>
              <a:rPr lang="ru-RU" sz="3200" b="1" dirty="0" err="1" smtClean="0"/>
              <a:t>називають</a:t>
            </a:r>
            <a:r>
              <a:rPr lang="ru-RU" sz="3200" b="1" dirty="0" smtClean="0"/>
              <a:t>…</a:t>
            </a:r>
            <a:endParaRPr lang="ru-RU" sz="3200" b="1" dirty="0"/>
          </a:p>
          <a:p>
            <a:r>
              <a:rPr lang="ru-RU" sz="3200" b="1" dirty="0"/>
              <a:t> </a:t>
            </a:r>
          </a:p>
        </p:txBody>
      </p:sp>
      <p:graphicFrame>
        <p:nvGraphicFramePr>
          <p:cNvPr id="380093" name="Object 189"/>
          <p:cNvGraphicFramePr>
            <a:graphicFrameLocks noChangeAspect="1"/>
          </p:cNvGraphicFramePr>
          <p:nvPr/>
        </p:nvGraphicFramePr>
        <p:xfrm>
          <a:off x="7962900" y="1708150"/>
          <a:ext cx="850900" cy="219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Формула" r:id="rId4" imgW="152280" imgH="393480" progId="Equation.3">
                  <p:embed/>
                </p:oleObj>
              </mc:Choice>
              <mc:Fallback>
                <p:oleObj name="Формула" r:id="rId4" imgW="152280" imgH="393480" progId="Equation.3">
                  <p:embed/>
                  <p:pic>
                    <p:nvPicPr>
                      <p:cNvPr id="0" name="Object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2900" y="1708150"/>
                        <a:ext cx="850900" cy="219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0131" name="Object 227"/>
          <p:cNvGraphicFramePr>
            <a:graphicFrameLocks noChangeAspect="1"/>
          </p:cNvGraphicFramePr>
          <p:nvPr/>
        </p:nvGraphicFramePr>
        <p:xfrm>
          <a:off x="2762250" y="0"/>
          <a:ext cx="463550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6" imgW="152280" imgH="393480" progId="Equation.3">
                  <p:embed/>
                </p:oleObj>
              </mc:Choice>
              <mc:Fallback>
                <p:oleObj name="Формула" r:id="rId6" imgW="152280" imgH="393480" progId="Equation.3">
                  <p:embed/>
                  <p:pic>
                    <p:nvPicPr>
                      <p:cNvPr id="0" name="Object 2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0" y="0"/>
                        <a:ext cx="463550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0171" name="Text Box 267"/>
          <p:cNvSpPr txBox="1">
            <a:spLocks noChangeArrowheads="1"/>
          </p:cNvSpPr>
          <p:nvPr/>
        </p:nvSpPr>
        <p:spPr bwMode="auto">
          <a:xfrm>
            <a:off x="3200400" y="2127250"/>
            <a:ext cx="4246563" cy="155416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32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Чисельник дробу                            </a:t>
            </a:r>
          </a:p>
          <a:p>
            <a:pPr algn="r">
              <a:defRPr/>
            </a:pPr>
            <a:r>
              <a:rPr lang="uk-UA" sz="32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Риска дробу  </a:t>
            </a:r>
            <a:r>
              <a:rPr lang="ru-RU" sz="32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Знаменник дробу</a:t>
            </a:r>
          </a:p>
        </p:txBody>
      </p:sp>
      <p:sp>
        <p:nvSpPr>
          <p:cNvPr id="380173" name="Line 269"/>
          <p:cNvSpPr>
            <a:spLocks noChangeShapeType="1"/>
          </p:cNvSpPr>
          <p:nvPr/>
        </p:nvSpPr>
        <p:spPr bwMode="auto">
          <a:xfrm flipV="1">
            <a:off x="7467600" y="2260600"/>
            <a:ext cx="546100" cy="2540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80174" name="Line 270"/>
          <p:cNvSpPr>
            <a:spLocks noChangeShapeType="1"/>
          </p:cNvSpPr>
          <p:nvPr/>
        </p:nvSpPr>
        <p:spPr bwMode="auto">
          <a:xfrm>
            <a:off x="7443788" y="3468688"/>
            <a:ext cx="698500" cy="1016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80175" name="Line 271"/>
          <p:cNvSpPr>
            <a:spLocks noChangeShapeType="1"/>
          </p:cNvSpPr>
          <p:nvPr/>
        </p:nvSpPr>
        <p:spPr bwMode="auto">
          <a:xfrm flipV="1">
            <a:off x="7507288" y="2922588"/>
            <a:ext cx="406400" cy="254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234" name="TextBox 233"/>
          <p:cNvSpPr txBox="1"/>
          <p:nvPr/>
        </p:nvSpPr>
        <p:spPr>
          <a:xfrm>
            <a:off x="552450" y="1104900"/>
            <a:ext cx="5381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C00000"/>
                </a:solidFill>
              </a:rPr>
              <a:t>звичайними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дробами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</a:p>
          <a:p>
            <a:endParaRPr lang="uk-UA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0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0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0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0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80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00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8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8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8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0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0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80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70" grpId="0"/>
      <p:bldP spid="380091" grpId="0"/>
      <p:bldP spid="380171" grpId="0"/>
      <p:bldP spid="380173" grpId="0" animBg="1"/>
      <p:bldP spid="380174" grpId="0" animBg="1"/>
      <p:bldP spid="380175" grpId="0" animBg="1"/>
      <p:bldP spid="23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Содержимое 2"/>
          <p:cNvSpPr>
            <a:spLocks noGrp="1"/>
          </p:cNvSpPr>
          <p:nvPr>
            <p:ph idx="1"/>
          </p:nvPr>
        </p:nvSpPr>
        <p:spPr>
          <a:xfrm>
            <a:off x="438150" y="9525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Є </a:t>
            </a:r>
            <a:r>
              <a:rPr lang="uk-UA" b="1" dirty="0" smtClean="0">
                <a:solidFill>
                  <a:srgbClr val="00B0F0"/>
                </a:solidFill>
                <a:latin typeface="Georgia" pitchFamily="18" charset="0"/>
              </a:rPr>
              <a:t>Україна</a:t>
            </a: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,</a:t>
            </a:r>
          </a:p>
          <a:p>
            <a:pPr algn="ctr">
              <a:buFontTx/>
              <a:buNone/>
            </a:pP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І є на світі </a:t>
            </a:r>
            <a:r>
              <a:rPr lang="uk-UA" b="1" dirty="0" smtClean="0">
                <a:solidFill>
                  <a:srgbClr val="FFC000"/>
                </a:solidFill>
                <a:latin typeface="Georgia" pitchFamily="18" charset="0"/>
              </a:rPr>
              <a:t>ти</a:t>
            </a: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 —</a:t>
            </a:r>
          </a:p>
          <a:p>
            <a:pPr algn="ctr">
              <a:buFontTx/>
              <a:buNone/>
            </a:pP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Малесенька частиночка народу,</a:t>
            </a:r>
          </a:p>
          <a:p>
            <a:pPr algn="ctr">
              <a:buFontTx/>
              <a:buNone/>
            </a:pP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Один з 44 мільйонів ти,</a:t>
            </a:r>
          </a:p>
          <a:p>
            <a:pPr algn="ctr">
              <a:buFontTx/>
              <a:buNone/>
            </a:pP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Та більш значущого, напевно, не знайти,</a:t>
            </a:r>
          </a:p>
          <a:p>
            <a:pPr algn="ctr">
              <a:buFontTx/>
              <a:buNone/>
            </a:pP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Як дивовижна велич цього дробу.</a:t>
            </a:r>
          </a:p>
          <a:p>
            <a:endParaRPr lang="uk-UA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3349"/>
            <a:ext cx="2550322" cy="11334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Georgia" pitchFamily="18" charset="0"/>
              </a:rPr>
              <a:t>ДОМАШНЄ ЗАВДАННЯ</a:t>
            </a:r>
            <a:endParaRPr lang="uk-UA" b="1" dirty="0">
              <a:solidFill>
                <a:srgbClr val="00B0F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latin typeface="Georgia" pitchFamily="18" charset="0"/>
              </a:rPr>
              <a:t>Повторити параграф </a:t>
            </a:r>
            <a:r>
              <a:rPr lang="uk-UA" dirty="0" smtClean="0">
                <a:latin typeface="Georgia" pitchFamily="18" charset="0"/>
              </a:rPr>
              <a:t>28-31.</a:t>
            </a:r>
            <a:endParaRPr lang="uk-UA" dirty="0" smtClean="0">
              <a:latin typeface="Georgia" pitchFamily="18" charset="0"/>
            </a:endParaRPr>
          </a:p>
          <a:p>
            <a:pPr algn="ctr">
              <a:buNone/>
            </a:pPr>
            <a:r>
              <a:rPr lang="uk-UA" dirty="0" smtClean="0">
                <a:latin typeface="Georgia" pitchFamily="18" charset="0"/>
              </a:rPr>
              <a:t>Виконати декілька номерів на вибір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7988" y="598488"/>
            <a:ext cx="8243887" cy="649287"/>
          </a:xfrm>
        </p:spPr>
        <p:txBody>
          <a:bodyPr anchor="b"/>
          <a:lstStyle/>
          <a:p>
            <a:pPr eaLnBrk="1" hangingPunct="1">
              <a:defRPr/>
            </a:pPr>
            <a:r>
              <a:rPr lang="uk-UA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ВИСНОВОК</a:t>
            </a:r>
            <a:endParaRPr lang="ru-RU" sz="54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9400" y="1855788"/>
            <a:ext cx="8640763" cy="393541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5400" i="1" dirty="0" smtClean="0">
                <a:solidFill>
                  <a:srgbClr val="333300"/>
                </a:solidFill>
              </a:rPr>
              <a:t>	</a:t>
            </a:r>
            <a:r>
              <a:rPr lang="ru-RU" sz="5400" b="1" dirty="0" err="1" smtClean="0">
                <a:solidFill>
                  <a:srgbClr val="C00000"/>
                </a:solidFill>
                <a:latin typeface="Georgia" pitchFamily="18" charset="0"/>
              </a:rPr>
              <a:t>Звичайний</a:t>
            </a:r>
            <a:r>
              <a:rPr lang="ru-RU" sz="54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5400" b="1" dirty="0" err="1" smtClean="0">
                <a:solidFill>
                  <a:srgbClr val="C00000"/>
                </a:solidFill>
                <a:latin typeface="Georgia" pitchFamily="18" charset="0"/>
              </a:rPr>
              <a:t>дріб</a:t>
            </a:r>
            <a:r>
              <a:rPr lang="ru-RU" sz="54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5400" dirty="0" smtClean="0">
                <a:latin typeface="Georgia" pitchFamily="18" charset="0"/>
              </a:rPr>
              <a:t>–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це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два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натуральних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числа,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розділених</a:t>
            </a:r>
            <a:r>
              <a:rPr lang="ru-RU" sz="5400" dirty="0" smtClean="0">
                <a:solidFill>
                  <a:srgbClr val="333300"/>
                </a:solidFill>
                <a:latin typeface="Georgia" pitchFamily="18" charset="0"/>
              </a:rPr>
              <a:t> рискою </a:t>
            </a:r>
            <a:r>
              <a:rPr lang="ru-RU" sz="5400" dirty="0" err="1" smtClean="0">
                <a:solidFill>
                  <a:srgbClr val="333300"/>
                </a:solidFill>
                <a:latin typeface="Georgia" pitchFamily="18" charset="0"/>
              </a:rPr>
              <a:t>дробу</a:t>
            </a:r>
            <a:endParaRPr lang="uk-UA" sz="5400" dirty="0" smtClean="0">
              <a:solidFill>
                <a:srgbClr val="333300"/>
              </a:solidFill>
              <a:latin typeface="Georgia" pitchFamily="18" charset="0"/>
            </a:endParaRPr>
          </a:p>
        </p:txBody>
      </p:sp>
      <p:cxnSp>
        <p:nvCxnSpPr>
          <p:cNvPr id="36868" name="AutoShape 21"/>
          <p:cNvCxnSpPr>
            <a:cxnSpLocks noChangeShapeType="1"/>
          </p:cNvCxnSpPr>
          <p:nvPr/>
        </p:nvCxnSpPr>
        <p:spPr bwMode="auto">
          <a:xfrm>
            <a:off x="250825" y="4221163"/>
            <a:ext cx="1588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6869" name="Line 24"/>
          <p:cNvSpPr>
            <a:spLocks noChangeShapeType="1"/>
          </p:cNvSpPr>
          <p:nvPr/>
        </p:nvSpPr>
        <p:spPr bwMode="auto">
          <a:xfrm>
            <a:off x="323850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6870" name="Text Box 57"/>
          <p:cNvSpPr txBox="1">
            <a:spLocks noChangeArrowheads="1"/>
          </p:cNvSpPr>
          <p:nvPr/>
        </p:nvSpPr>
        <p:spPr bwMode="auto">
          <a:xfrm>
            <a:off x="7648575" y="2122488"/>
            <a:ext cx="18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uk-UA" sz="6000" b="1">
              <a:latin typeface="Verdana" pitchFamily="34" charset="0"/>
              <a:cs typeface="Arial" charset="0"/>
            </a:endParaRPr>
          </a:p>
        </p:txBody>
      </p:sp>
      <p:sp>
        <p:nvSpPr>
          <p:cNvPr id="36871" name="Text Box 58"/>
          <p:cNvSpPr txBox="1">
            <a:spLocks noChangeArrowheads="1"/>
          </p:cNvSpPr>
          <p:nvPr/>
        </p:nvSpPr>
        <p:spPr bwMode="auto">
          <a:xfrm>
            <a:off x="7864475" y="2338388"/>
            <a:ext cx="18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uk-UA" sz="6000" b="1"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0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00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66" grpId="0"/>
      <p:bldP spid="6000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8098" name="Object 2"/>
          <p:cNvGraphicFramePr>
            <a:graphicFrameLocks noChangeAspect="1"/>
          </p:cNvGraphicFramePr>
          <p:nvPr/>
        </p:nvGraphicFramePr>
        <p:xfrm>
          <a:off x="6248400" y="301625"/>
          <a:ext cx="563563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4" imgW="152280" imgH="393480" progId="Equation.3">
                  <p:embed/>
                </p:oleObj>
              </mc:Choice>
              <mc:Fallback>
                <p:oleObj name="Формула" r:id="rId4" imgW="15228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01625"/>
                        <a:ext cx="563563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099" name="Object 3"/>
          <p:cNvGraphicFramePr>
            <a:graphicFrameLocks noChangeAspect="1"/>
          </p:cNvGraphicFramePr>
          <p:nvPr/>
        </p:nvGraphicFramePr>
        <p:xfrm>
          <a:off x="7226300" y="288925"/>
          <a:ext cx="584200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6" imgW="152280" imgH="393480" progId="Equation.3">
                  <p:embed/>
                </p:oleObj>
              </mc:Choice>
              <mc:Fallback>
                <p:oleObj name="Формула" r:id="rId6" imgW="1522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6300" y="288925"/>
                        <a:ext cx="584200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101" name="Object 5"/>
          <p:cNvGraphicFramePr>
            <a:graphicFrameLocks noChangeAspect="1"/>
          </p:cNvGraphicFramePr>
          <p:nvPr/>
        </p:nvGraphicFramePr>
        <p:xfrm>
          <a:off x="8050213" y="250825"/>
          <a:ext cx="534987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Формула" r:id="rId8" imgW="139680" imgH="393480" progId="Equation.3">
                  <p:embed/>
                </p:oleObj>
              </mc:Choice>
              <mc:Fallback>
                <p:oleObj name="Формула" r:id="rId8" imgW="1396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0213" y="250825"/>
                        <a:ext cx="534987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8102" name="Text Box 6"/>
          <p:cNvSpPr txBox="1">
            <a:spLocks noChangeArrowheads="1"/>
          </p:cNvSpPr>
          <p:nvPr/>
        </p:nvSpPr>
        <p:spPr bwMode="auto">
          <a:xfrm>
            <a:off x="314325" y="2152650"/>
            <a:ext cx="6494463" cy="5794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Яка частина фігури зафарбована?</a:t>
            </a:r>
          </a:p>
        </p:txBody>
      </p:sp>
      <p:sp>
        <p:nvSpPr>
          <p:cNvPr id="3079" name="Rectangle 176"/>
          <p:cNvSpPr>
            <a:spLocks noChangeArrowheads="1"/>
          </p:cNvSpPr>
          <p:nvPr/>
        </p:nvSpPr>
        <p:spPr bwMode="auto">
          <a:xfrm>
            <a:off x="952500" y="3136900"/>
            <a:ext cx="3124200" cy="27432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grpSp>
        <p:nvGrpSpPr>
          <p:cNvPr id="2" name="Group 181"/>
          <p:cNvGrpSpPr>
            <a:grpSpLocks/>
          </p:cNvGrpSpPr>
          <p:nvPr/>
        </p:nvGrpSpPr>
        <p:grpSpPr bwMode="auto">
          <a:xfrm>
            <a:off x="2019300" y="3136900"/>
            <a:ext cx="1054100" cy="2781300"/>
            <a:chOff x="1272" y="1976"/>
            <a:chExt cx="664" cy="1752"/>
          </a:xfrm>
        </p:grpSpPr>
        <p:sp>
          <p:nvSpPr>
            <p:cNvPr id="3082" name="Line 177"/>
            <p:cNvSpPr>
              <a:spLocks noChangeShapeType="1"/>
            </p:cNvSpPr>
            <p:nvPr/>
          </p:nvSpPr>
          <p:spPr bwMode="auto">
            <a:xfrm>
              <a:off x="1272" y="1984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083" name="Line 179"/>
            <p:cNvSpPr>
              <a:spLocks noChangeShapeType="1"/>
            </p:cNvSpPr>
            <p:nvPr/>
          </p:nvSpPr>
          <p:spPr bwMode="auto">
            <a:xfrm>
              <a:off x="1936" y="1976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388276" name="зелене"/>
          <p:cNvSpPr>
            <a:spLocks/>
          </p:cNvSpPr>
          <p:nvPr/>
        </p:nvSpPr>
        <p:spPr bwMode="auto">
          <a:xfrm>
            <a:off x="952500" y="3136900"/>
            <a:ext cx="1066800" cy="2755900"/>
          </a:xfrm>
          <a:custGeom>
            <a:avLst/>
            <a:gdLst>
              <a:gd name="T0" fmla="*/ 0 w 672"/>
              <a:gd name="T1" fmla="*/ 0 h 1736"/>
              <a:gd name="T2" fmla="*/ 2147483647 w 672"/>
              <a:gd name="T3" fmla="*/ 0 h 1736"/>
              <a:gd name="T4" fmla="*/ 2147483647 w 672"/>
              <a:gd name="T5" fmla="*/ 2147483647 h 1736"/>
              <a:gd name="T6" fmla="*/ 0 w 672"/>
              <a:gd name="T7" fmla="*/ 2147483647 h 1736"/>
              <a:gd name="T8" fmla="*/ 0 w 672"/>
              <a:gd name="T9" fmla="*/ 0 h 17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1736"/>
              <a:gd name="T17" fmla="*/ 672 w 672"/>
              <a:gd name="T18" fmla="*/ 1736 h 17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1736">
                <a:moveTo>
                  <a:pt x="0" y="0"/>
                </a:moveTo>
                <a:lnTo>
                  <a:pt x="672" y="0"/>
                </a:lnTo>
                <a:lnTo>
                  <a:pt x="672" y="1736"/>
                </a:lnTo>
                <a:lnTo>
                  <a:pt x="0" y="172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388100" name="Object 4"/>
          <p:cNvGraphicFramePr>
            <a:graphicFrameLocks noChangeAspect="1"/>
          </p:cNvGraphicFramePr>
          <p:nvPr/>
        </p:nvGraphicFramePr>
        <p:xfrm>
          <a:off x="5305425" y="288925"/>
          <a:ext cx="536575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10" imgW="139680" imgH="393480" progId="Equation.3">
                  <p:embed/>
                </p:oleObj>
              </mc:Choice>
              <mc:Fallback>
                <p:oleObj name="Формула" r:id="rId10" imgW="1396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5425" y="288925"/>
                        <a:ext cx="536575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8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8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8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88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-0.0118 L -0.43976 0.47848 " pathEditMode="relative" ptsTypes="AA">
                                      <p:cBhvr>
                                        <p:cTn id="21" dur="2000" fill="hold"/>
                                        <p:tgtEl>
                                          <p:spTgt spid="388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88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8809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88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38809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88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38810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1"/>
                  </p:tgtEl>
                </p:cond>
              </p:nextCondLst>
            </p:seq>
          </p:childTnLst>
        </p:cTn>
      </p:par>
    </p:tnLst>
    <p:bldLst>
      <p:bldP spid="388102" grpId="0"/>
      <p:bldP spid="3882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12"/>
          <p:cNvSpPr>
            <a:spLocks noChangeArrowheads="1"/>
          </p:cNvSpPr>
          <p:nvPr/>
        </p:nvSpPr>
        <p:spPr bwMode="auto">
          <a:xfrm>
            <a:off x="1397000" y="2781300"/>
            <a:ext cx="3530600" cy="3771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graphicFrame>
        <p:nvGraphicFramePr>
          <p:cNvPr id="392195" name="Object 3"/>
          <p:cNvGraphicFramePr>
            <a:graphicFrameLocks noChangeAspect="1"/>
          </p:cNvGraphicFramePr>
          <p:nvPr/>
        </p:nvGraphicFramePr>
        <p:xfrm>
          <a:off x="4264025" y="323850"/>
          <a:ext cx="517525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4" imgW="139680" imgH="393480" progId="Equation.3">
                  <p:embed/>
                </p:oleObj>
              </mc:Choice>
              <mc:Fallback>
                <p:oleObj name="Формула" r:id="rId4" imgW="1396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4025" y="323850"/>
                        <a:ext cx="517525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2196" name="Object 4"/>
          <p:cNvGraphicFramePr>
            <a:graphicFrameLocks noChangeAspect="1"/>
          </p:cNvGraphicFramePr>
          <p:nvPr/>
        </p:nvGraphicFramePr>
        <p:xfrm>
          <a:off x="6740525" y="269875"/>
          <a:ext cx="584200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6" imgW="152280" imgH="393480" progId="Equation.3">
                  <p:embed/>
                </p:oleObj>
              </mc:Choice>
              <mc:Fallback>
                <p:oleObj name="Формула" r:id="rId6" imgW="1522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525" y="269875"/>
                        <a:ext cx="584200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2197" name="Object 5"/>
          <p:cNvGraphicFramePr>
            <a:graphicFrameLocks noChangeAspect="1"/>
          </p:cNvGraphicFramePr>
          <p:nvPr/>
        </p:nvGraphicFramePr>
        <p:xfrm>
          <a:off x="8102600" y="250825"/>
          <a:ext cx="584200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8" imgW="152280" imgH="393480" progId="Equation.3">
                  <p:embed/>
                </p:oleObj>
              </mc:Choice>
              <mc:Fallback>
                <p:oleObj name="Формула" r:id="rId8" imgW="1522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2600" y="250825"/>
                        <a:ext cx="584200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2198" name="Text Box 6"/>
          <p:cNvSpPr txBox="1">
            <a:spLocks noChangeArrowheads="1"/>
          </p:cNvSpPr>
          <p:nvPr/>
        </p:nvSpPr>
        <p:spPr bwMode="auto">
          <a:xfrm>
            <a:off x="314325" y="2152650"/>
            <a:ext cx="6494463" cy="5794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Яка частина фігури зафарбована?</a:t>
            </a:r>
          </a:p>
        </p:txBody>
      </p:sp>
      <p:sp>
        <p:nvSpPr>
          <p:cNvPr id="392205" name="Freeform 13"/>
          <p:cNvSpPr>
            <a:spLocks/>
          </p:cNvSpPr>
          <p:nvPr/>
        </p:nvSpPr>
        <p:spPr bwMode="auto">
          <a:xfrm>
            <a:off x="1409700" y="2806700"/>
            <a:ext cx="1739900" cy="3746500"/>
          </a:xfrm>
          <a:custGeom>
            <a:avLst/>
            <a:gdLst>
              <a:gd name="T0" fmla="*/ 2147483647 w 1096"/>
              <a:gd name="T1" fmla="*/ 0 h 2360"/>
              <a:gd name="T2" fmla="*/ 2147483647 w 1096"/>
              <a:gd name="T3" fmla="*/ 2147483647 h 2360"/>
              <a:gd name="T4" fmla="*/ 0 w 1096"/>
              <a:gd name="T5" fmla="*/ 2147483647 h 2360"/>
              <a:gd name="T6" fmla="*/ 2147483647 w 1096"/>
              <a:gd name="T7" fmla="*/ 0 h 2360"/>
              <a:gd name="T8" fmla="*/ 0 60000 65536"/>
              <a:gd name="T9" fmla="*/ 0 60000 65536"/>
              <a:gd name="T10" fmla="*/ 0 60000 65536"/>
              <a:gd name="T11" fmla="*/ 0 60000 65536"/>
              <a:gd name="T12" fmla="*/ 0 w 1096"/>
              <a:gd name="T13" fmla="*/ 0 h 2360"/>
              <a:gd name="T14" fmla="*/ 1096 w 1096"/>
              <a:gd name="T15" fmla="*/ 2360 h 23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6" h="2360">
                <a:moveTo>
                  <a:pt x="1096" y="0"/>
                </a:moveTo>
                <a:lnTo>
                  <a:pt x="1096" y="2360"/>
                </a:lnTo>
                <a:lnTo>
                  <a:pt x="0" y="2352"/>
                </a:lnTo>
                <a:lnTo>
                  <a:pt x="1096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392203" name="Object 11"/>
          <p:cNvGraphicFramePr>
            <a:graphicFrameLocks noChangeAspect="1"/>
          </p:cNvGraphicFramePr>
          <p:nvPr/>
        </p:nvGraphicFramePr>
        <p:xfrm>
          <a:off x="5456238" y="263525"/>
          <a:ext cx="585787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Формула" r:id="rId10" imgW="152280" imgH="393480" progId="Equation.3">
                  <p:embed/>
                </p:oleObj>
              </mc:Choice>
              <mc:Fallback>
                <p:oleObj name="Формула" r:id="rId10" imgW="15228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6238" y="263525"/>
                        <a:ext cx="585787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2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2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92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9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92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11 0.0044 L -0.34115 0.5919 " pathEditMode="relative" ptsTypes="AA">
                                      <p:cBhvr>
                                        <p:cTn id="17" dur="2000" fill="hold"/>
                                        <p:tgtEl>
                                          <p:spTgt spid="392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220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92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9219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219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92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39219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219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92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39219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2197"/>
                  </p:tgtEl>
                </p:cond>
              </p:nextCondLst>
            </p:seq>
          </p:childTnLst>
        </p:cTn>
      </p:par>
    </p:tnLst>
    <p:bldLst>
      <p:bldP spid="392198" grpId="0"/>
      <p:bldP spid="39220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Oval 2"/>
          <p:cNvSpPr>
            <a:spLocks noChangeArrowheads="1"/>
          </p:cNvSpPr>
          <p:nvPr/>
        </p:nvSpPr>
        <p:spPr bwMode="auto">
          <a:xfrm>
            <a:off x="1320800" y="2844800"/>
            <a:ext cx="3810000" cy="3670300"/>
          </a:xfrm>
          <a:prstGeom prst="ellips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406531" name="Freeform 3"/>
          <p:cNvSpPr>
            <a:spLocks/>
          </p:cNvSpPr>
          <p:nvPr/>
        </p:nvSpPr>
        <p:spPr bwMode="auto">
          <a:xfrm>
            <a:off x="1330325" y="2857500"/>
            <a:ext cx="3698875" cy="3643313"/>
          </a:xfrm>
          <a:custGeom>
            <a:avLst/>
            <a:gdLst>
              <a:gd name="T0" fmla="*/ 2147483647 w 2330"/>
              <a:gd name="T1" fmla="*/ 2147483647 h 2295"/>
              <a:gd name="T2" fmla="*/ 2147483647 w 2330"/>
              <a:gd name="T3" fmla="*/ 2147483647 h 2295"/>
              <a:gd name="T4" fmla="*/ 2147483647 w 2330"/>
              <a:gd name="T5" fmla="*/ 2147483647 h 2295"/>
              <a:gd name="T6" fmla="*/ 2147483647 w 2330"/>
              <a:gd name="T7" fmla="*/ 2147483647 h 2295"/>
              <a:gd name="T8" fmla="*/ 2147483647 w 2330"/>
              <a:gd name="T9" fmla="*/ 2147483647 h 2295"/>
              <a:gd name="T10" fmla="*/ 2147483647 w 2330"/>
              <a:gd name="T11" fmla="*/ 2147483647 h 2295"/>
              <a:gd name="T12" fmla="*/ 2147483647 w 2330"/>
              <a:gd name="T13" fmla="*/ 2147483647 h 2295"/>
              <a:gd name="T14" fmla="*/ 2147483647 w 2330"/>
              <a:gd name="T15" fmla="*/ 2147483647 h 2295"/>
              <a:gd name="T16" fmla="*/ 2147483647 w 2330"/>
              <a:gd name="T17" fmla="*/ 2147483647 h 2295"/>
              <a:gd name="T18" fmla="*/ 2147483647 w 2330"/>
              <a:gd name="T19" fmla="*/ 0 h 2295"/>
              <a:gd name="T20" fmla="*/ 2147483647 w 2330"/>
              <a:gd name="T21" fmla="*/ 2147483647 h 2295"/>
              <a:gd name="T22" fmla="*/ 2147483647 w 2330"/>
              <a:gd name="T23" fmla="*/ 2147483647 h 2295"/>
              <a:gd name="T24" fmla="*/ 2147483647 w 2330"/>
              <a:gd name="T25" fmla="*/ 2147483647 h 2295"/>
              <a:gd name="T26" fmla="*/ 2147483647 w 2330"/>
              <a:gd name="T27" fmla="*/ 2147483647 h 2295"/>
              <a:gd name="T28" fmla="*/ 2147483647 w 2330"/>
              <a:gd name="T29" fmla="*/ 2147483647 h 2295"/>
              <a:gd name="T30" fmla="*/ 2147483647 w 2330"/>
              <a:gd name="T31" fmla="*/ 2147483647 h 2295"/>
              <a:gd name="T32" fmla="*/ 0 w 2330"/>
              <a:gd name="T33" fmla="*/ 2147483647 h 2295"/>
              <a:gd name="T34" fmla="*/ 2147483647 w 2330"/>
              <a:gd name="T35" fmla="*/ 2147483647 h 2295"/>
              <a:gd name="T36" fmla="*/ 2147483647 w 2330"/>
              <a:gd name="T37" fmla="*/ 2147483647 h 2295"/>
              <a:gd name="T38" fmla="*/ 2147483647 w 2330"/>
              <a:gd name="T39" fmla="*/ 2147483647 h 2295"/>
              <a:gd name="T40" fmla="*/ 2147483647 w 2330"/>
              <a:gd name="T41" fmla="*/ 2147483647 h 2295"/>
              <a:gd name="T42" fmla="*/ 2147483647 w 2330"/>
              <a:gd name="T43" fmla="*/ 2147483647 h 2295"/>
              <a:gd name="T44" fmla="*/ 2147483647 w 2330"/>
              <a:gd name="T45" fmla="*/ 2147483647 h 2295"/>
              <a:gd name="T46" fmla="*/ 2147483647 w 2330"/>
              <a:gd name="T47" fmla="*/ 2147483647 h 2295"/>
              <a:gd name="T48" fmla="*/ 2147483647 w 2330"/>
              <a:gd name="T49" fmla="*/ 2147483647 h 2295"/>
              <a:gd name="T50" fmla="*/ 2147483647 w 2330"/>
              <a:gd name="T51" fmla="*/ 2147483647 h 2295"/>
              <a:gd name="T52" fmla="*/ 2147483647 w 2330"/>
              <a:gd name="T53" fmla="*/ 2147483647 h 2295"/>
              <a:gd name="T54" fmla="*/ 2147483647 w 2330"/>
              <a:gd name="T55" fmla="*/ 2147483647 h 2295"/>
              <a:gd name="T56" fmla="*/ 2147483647 w 2330"/>
              <a:gd name="T57" fmla="*/ 2147483647 h 2295"/>
              <a:gd name="T58" fmla="*/ 2147483647 w 2330"/>
              <a:gd name="T59" fmla="*/ 2147483647 h 2295"/>
              <a:gd name="T60" fmla="*/ 2147483647 w 2330"/>
              <a:gd name="T61" fmla="*/ 2147483647 h 2295"/>
              <a:gd name="T62" fmla="*/ 2147483647 w 2330"/>
              <a:gd name="T63" fmla="*/ 2147483647 h 229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330"/>
              <a:gd name="T97" fmla="*/ 0 h 2295"/>
              <a:gd name="T98" fmla="*/ 2330 w 2330"/>
              <a:gd name="T99" fmla="*/ 2295 h 229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330" h="2295">
                <a:moveTo>
                  <a:pt x="1898" y="2080"/>
                </a:moveTo>
                <a:lnTo>
                  <a:pt x="1145" y="1116"/>
                </a:lnTo>
                <a:lnTo>
                  <a:pt x="2330" y="784"/>
                </a:lnTo>
                <a:lnTo>
                  <a:pt x="2276" y="666"/>
                </a:lnTo>
                <a:lnTo>
                  <a:pt x="2228" y="579"/>
                </a:lnTo>
                <a:lnTo>
                  <a:pt x="2171" y="483"/>
                </a:lnTo>
                <a:lnTo>
                  <a:pt x="2111" y="417"/>
                </a:lnTo>
                <a:lnTo>
                  <a:pt x="2048" y="351"/>
                </a:lnTo>
                <a:lnTo>
                  <a:pt x="1979" y="285"/>
                </a:lnTo>
                <a:lnTo>
                  <a:pt x="1910" y="231"/>
                </a:lnTo>
                <a:lnTo>
                  <a:pt x="1838" y="183"/>
                </a:lnTo>
                <a:lnTo>
                  <a:pt x="1757" y="138"/>
                </a:lnTo>
                <a:lnTo>
                  <a:pt x="1667" y="96"/>
                </a:lnTo>
                <a:lnTo>
                  <a:pt x="1586" y="60"/>
                </a:lnTo>
                <a:lnTo>
                  <a:pt x="1496" y="33"/>
                </a:lnTo>
                <a:lnTo>
                  <a:pt x="1406" y="21"/>
                </a:lnTo>
                <a:lnTo>
                  <a:pt x="1314" y="4"/>
                </a:lnTo>
                <a:lnTo>
                  <a:pt x="1218" y="2"/>
                </a:lnTo>
                <a:lnTo>
                  <a:pt x="1146" y="0"/>
                </a:lnTo>
                <a:lnTo>
                  <a:pt x="1058" y="0"/>
                </a:lnTo>
                <a:lnTo>
                  <a:pt x="957" y="15"/>
                </a:lnTo>
                <a:lnTo>
                  <a:pt x="831" y="45"/>
                </a:lnTo>
                <a:lnTo>
                  <a:pt x="729" y="81"/>
                </a:lnTo>
                <a:lnTo>
                  <a:pt x="633" y="126"/>
                </a:lnTo>
                <a:lnTo>
                  <a:pt x="546" y="168"/>
                </a:lnTo>
                <a:lnTo>
                  <a:pt x="462" y="228"/>
                </a:lnTo>
                <a:lnTo>
                  <a:pt x="369" y="303"/>
                </a:lnTo>
                <a:lnTo>
                  <a:pt x="290" y="384"/>
                </a:lnTo>
                <a:lnTo>
                  <a:pt x="207" y="483"/>
                </a:lnTo>
                <a:lnTo>
                  <a:pt x="141" y="591"/>
                </a:lnTo>
                <a:lnTo>
                  <a:pt x="81" y="708"/>
                </a:lnTo>
                <a:lnTo>
                  <a:pt x="42" y="816"/>
                </a:lnTo>
                <a:lnTo>
                  <a:pt x="12" y="930"/>
                </a:lnTo>
                <a:lnTo>
                  <a:pt x="0" y="1035"/>
                </a:lnTo>
                <a:lnTo>
                  <a:pt x="5" y="1126"/>
                </a:lnTo>
                <a:lnTo>
                  <a:pt x="5" y="1216"/>
                </a:lnTo>
                <a:lnTo>
                  <a:pt x="11" y="1318"/>
                </a:lnTo>
                <a:lnTo>
                  <a:pt x="35" y="1414"/>
                </a:lnTo>
                <a:lnTo>
                  <a:pt x="53" y="1486"/>
                </a:lnTo>
                <a:lnTo>
                  <a:pt x="77" y="1558"/>
                </a:lnTo>
                <a:lnTo>
                  <a:pt x="125" y="1642"/>
                </a:lnTo>
                <a:lnTo>
                  <a:pt x="158" y="1717"/>
                </a:lnTo>
                <a:lnTo>
                  <a:pt x="200" y="1785"/>
                </a:lnTo>
                <a:lnTo>
                  <a:pt x="251" y="1846"/>
                </a:lnTo>
                <a:lnTo>
                  <a:pt x="308" y="1912"/>
                </a:lnTo>
                <a:lnTo>
                  <a:pt x="380" y="1984"/>
                </a:lnTo>
                <a:lnTo>
                  <a:pt x="437" y="2031"/>
                </a:lnTo>
                <a:lnTo>
                  <a:pt x="506" y="2082"/>
                </a:lnTo>
                <a:lnTo>
                  <a:pt x="566" y="2124"/>
                </a:lnTo>
                <a:lnTo>
                  <a:pt x="638" y="2160"/>
                </a:lnTo>
                <a:lnTo>
                  <a:pt x="713" y="2199"/>
                </a:lnTo>
                <a:lnTo>
                  <a:pt x="806" y="2235"/>
                </a:lnTo>
                <a:lnTo>
                  <a:pt x="890" y="2253"/>
                </a:lnTo>
                <a:lnTo>
                  <a:pt x="965" y="2271"/>
                </a:lnTo>
                <a:lnTo>
                  <a:pt x="1055" y="2283"/>
                </a:lnTo>
                <a:lnTo>
                  <a:pt x="1136" y="2295"/>
                </a:lnTo>
                <a:lnTo>
                  <a:pt x="1229" y="2292"/>
                </a:lnTo>
                <a:lnTo>
                  <a:pt x="1319" y="2286"/>
                </a:lnTo>
                <a:lnTo>
                  <a:pt x="1412" y="2277"/>
                </a:lnTo>
                <a:lnTo>
                  <a:pt x="1496" y="2259"/>
                </a:lnTo>
                <a:lnTo>
                  <a:pt x="1583" y="2229"/>
                </a:lnTo>
                <a:lnTo>
                  <a:pt x="1670" y="2202"/>
                </a:lnTo>
                <a:lnTo>
                  <a:pt x="1760" y="2157"/>
                </a:lnTo>
                <a:lnTo>
                  <a:pt x="1898" y="208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406532" name="Object 4"/>
          <p:cNvGraphicFramePr>
            <a:graphicFrameLocks noChangeAspect="1"/>
          </p:cNvGraphicFramePr>
          <p:nvPr/>
        </p:nvGraphicFramePr>
        <p:xfrm>
          <a:off x="4262438" y="323850"/>
          <a:ext cx="519112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Формула" r:id="rId4" imgW="139680" imgH="393480" progId="Equation.3">
                  <p:embed/>
                </p:oleObj>
              </mc:Choice>
              <mc:Fallback>
                <p:oleObj name="Формула" r:id="rId4" imgW="1396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2438" y="323850"/>
                        <a:ext cx="519112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6533" name="Object 5"/>
          <p:cNvGraphicFramePr>
            <a:graphicFrameLocks noChangeAspect="1"/>
          </p:cNvGraphicFramePr>
          <p:nvPr/>
        </p:nvGraphicFramePr>
        <p:xfrm>
          <a:off x="5562600" y="298450"/>
          <a:ext cx="584200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Формула" r:id="rId6" imgW="152280" imgH="393480" progId="Equation.3">
                  <p:embed/>
                </p:oleObj>
              </mc:Choice>
              <mc:Fallback>
                <p:oleObj name="Формула" r:id="rId6" imgW="1522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98450"/>
                        <a:ext cx="584200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6534" name="Object 6"/>
          <p:cNvGraphicFramePr>
            <a:graphicFrameLocks noChangeAspect="1"/>
          </p:cNvGraphicFramePr>
          <p:nvPr/>
        </p:nvGraphicFramePr>
        <p:xfrm>
          <a:off x="8126413" y="184150"/>
          <a:ext cx="534987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Формула" r:id="rId8" imgW="139680" imgH="393480" progId="Equation.3">
                  <p:embed/>
                </p:oleObj>
              </mc:Choice>
              <mc:Fallback>
                <p:oleObj name="Формула" r:id="rId8" imgW="1396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6413" y="184150"/>
                        <a:ext cx="534987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6535" name="Text Box 7"/>
          <p:cNvSpPr txBox="1">
            <a:spLocks noChangeArrowheads="1"/>
          </p:cNvSpPr>
          <p:nvPr/>
        </p:nvSpPr>
        <p:spPr bwMode="auto">
          <a:xfrm>
            <a:off x="314325" y="2152650"/>
            <a:ext cx="7159973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/>
              <a:t>Яка </a:t>
            </a:r>
            <a:r>
              <a:rPr lang="ru-RU" sz="3200" b="1" dirty="0" err="1"/>
              <a:t>частина</a:t>
            </a:r>
            <a:r>
              <a:rPr lang="ru-RU" sz="3200" b="1" dirty="0"/>
              <a:t> </a:t>
            </a:r>
            <a:r>
              <a:rPr lang="ru-RU" sz="3200" b="1" dirty="0" err="1"/>
              <a:t>фігури</a:t>
            </a:r>
            <a:r>
              <a:rPr lang="ru-RU" sz="3200" b="1" dirty="0"/>
              <a:t> </a:t>
            </a:r>
            <a:r>
              <a:rPr lang="ru-RU" sz="3200" b="1" dirty="0" smtClean="0"/>
              <a:t> не </a:t>
            </a:r>
            <a:r>
              <a:rPr lang="ru-RU" sz="3200" b="1" dirty="0" err="1" smtClean="0"/>
              <a:t>зафарбована</a:t>
            </a:r>
            <a:r>
              <a:rPr lang="ru-RU" sz="3200" b="1" dirty="0"/>
              <a:t>?</a:t>
            </a:r>
          </a:p>
        </p:txBody>
      </p:sp>
      <p:graphicFrame>
        <p:nvGraphicFramePr>
          <p:cNvPr id="406537" name="Object 9"/>
          <p:cNvGraphicFramePr>
            <a:graphicFrameLocks noChangeAspect="1"/>
          </p:cNvGraphicFramePr>
          <p:nvPr/>
        </p:nvGraphicFramePr>
        <p:xfrm>
          <a:off x="6894513" y="234950"/>
          <a:ext cx="585787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Формула" r:id="rId10" imgW="152280" imgH="393480" progId="Equation.3">
                  <p:embed/>
                </p:oleObj>
              </mc:Choice>
              <mc:Fallback>
                <p:oleObj name="Формула" r:id="rId10" imgW="1522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4513" y="234950"/>
                        <a:ext cx="585787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384300" y="2844800"/>
            <a:ext cx="3644900" cy="3302000"/>
            <a:chOff x="872" y="1792"/>
            <a:chExt cx="2296" cy="2080"/>
          </a:xfrm>
        </p:grpSpPr>
        <p:sp>
          <p:nvSpPr>
            <p:cNvPr id="6154" name="Freeform 11"/>
            <p:cNvSpPr>
              <a:spLocks/>
            </p:cNvSpPr>
            <p:nvPr/>
          </p:nvSpPr>
          <p:spPr bwMode="auto">
            <a:xfrm>
              <a:off x="872" y="2672"/>
              <a:ext cx="1128" cy="256"/>
            </a:xfrm>
            <a:custGeom>
              <a:avLst/>
              <a:gdLst>
                <a:gd name="T0" fmla="*/ 1128 w 1128"/>
                <a:gd name="T1" fmla="*/ 256 h 256"/>
                <a:gd name="T2" fmla="*/ 0 w 1128"/>
                <a:gd name="T3" fmla="*/ 0 h 256"/>
                <a:gd name="T4" fmla="*/ 0 60000 65536"/>
                <a:gd name="T5" fmla="*/ 0 60000 65536"/>
                <a:gd name="T6" fmla="*/ 0 w 1128"/>
                <a:gd name="T7" fmla="*/ 0 h 256"/>
                <a:gd name="T8" fmla="*/ 1128 w 1128"/>
                <a:gd name="T9" fmla="*/ 256 h 2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8" h="256">
                  <a:moveTo>
                    <a:pt x="1128" y="256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55" name="Freeform 12"/>
            <p:cNvSpPr>
              <a:spLocks/>
            </p:cNvSpPr>
            <p:nvPr/>
          </p:nvSpPr>
          <p:spPr bwMode="auto">
            <a:xfrm>
              <a:off x="1992" y="1792"/>
              <a:ext cx="16" cy="1136"/>
            </a:xfrm>
            <a:custGeom>
              <a:avLst/>
              <a:gdLst>
                <a:gd name="T0" fmla="*/ 0 w 16"/>
                <a:gd name="T1" fmla="*/ 0 h 1136"/>
                <a:gd name="T2" fmla="*/ 16 w 16"/>
                <a:gd name="T3" fmla="*/ 1136 h 1136"/>
                <a:gd name="T4" fmla="*/ 0 60000 65536"/>
                <a:gd name="T5" fmla="*/ 0 60000 65536"/>
                <a:gd name="T6" fmla="*/ 0 w 16"/>
                <a:gd name="T7" fmla="*/ 0 h 1136"/>
                <a:gd name="T8" fmla="*/ 16 w 16"/>
                <a:gd name="T9" fmla="*/ 1136 h 1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1136">
                  <a:moveTo>
                    <a:pt x="0" y="0"/>
                  </a:moveTo>
                  <a:lnTo>
                    <a:pt x="16" y="113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56" name="Freeform 13"/>
            <p:cNvSpPr>
              <a:spLocks/>
            </p:cNvSpPr>
            <p:nvPr/>
          </p:nvSpPr>
          <p:spPr bwMode="auto">
            <a:xfrm>
              <a:off x="1320" y="2928"/>
              <a:ext cx="688" cy="944"/>
            </a:xfrm>
            <a:custGeom>
              <a:avLst/>
              <a:gdLst>
                <a:gd name="T0" fmla="*/ 688 w 688"/>
                <a:gd name="T1" fmla="*/ 0 h 944"/>
                <a:gd name="T2" fmla="*/ 0 w 688"/>
                <a:gd name="T3" fmla="*/ 944 h 944"/>
                <a:gd name="T4" fmla="*/ 0 60000 65536"/>
                <a:gd name="T5" fmla="*/ 0 60000 65536"/>
                <a:gd name="T6" fmla="*/ 0 w 688"/>
                <a:gd name="T7" fmla="*/ 0 h 944"/>
                <a:gd name="T8" fmla="*/ 688 w 688"/>
                <a:gd name="T9" fmla="*/ 944 h 9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88" h="944">
                  <a:moveTo>
                    <a:pt x="688" y="0"/>
                  </a:moveTo>
                  <a:lnTo>
                    <a:pt x="0" y="9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57" name="Freeform 14"/>
            <p:cNvSpPr>
              <a:spLocks/>
            </p:cNvSpPr>
            <p:nvPr/>
          </p:nvSpPr>
          <p:spPr bwMode="auto">
            <a:xfrm>
              <a:off x="2024" y="2584"/>
              <a:ext cx="1144" cy="336"/>
            </a:xfrm>
            <a:custGeom>
              <a:avLst/>
              <a:gdLst>
                <a:gd name="T0" fmla="*/ 1144 w 1144"/>
                <a:gd name="T1" fmla="*/ 0 h 336"/>
                <a:gd name="T2" fmla="*/ 0 w 1144"/>
                <a:gd name="T3" fmla="*/ 336 h 336"/>
                <a:gd name="T4" fmla="*/ 0 60000 65536"/>
                <a:gd name="T5" fmla="*/ 0 60000 65536"/>
                <a:gd name="T6" fmla="*/ 0 w 1144"/>
                <a:gd name="T7" fmla="*/ 0 h 336"/>
                <a:gd name="T8" fmla="*/ 1144 w 1144"/>
                <a:gd name="T9" fmla="*/ 336 h 3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44" h="336">
                  <a:moveTo>
                    <a:pt x="1144" y="0"/>
                  </a:moveTo>
                  <a:lnTo>
                    <a:pt x="0" y="33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58" name="Freeform 15"/>
            <p:cNvSpPr>
              <a:spLocks/>
            </p:cNvSpPr>
            <p:nvPr/>
          </p:nvSpPr>
          <p:spPr bwMode="auto">
            <a:xfrm>
              <a:off x="2008" y="2944"/>
              <a:ext cx="728" cy="928"/>
            </a:xfrm>
            <a:custGeom>
              <a:avLst/>
              <a:gdLst>
                <a:gd name="T0" fmla="*/ 0 w 728"/>
                <a:gd name="T1" fmla="*/ 0 h 928"/>
                <a:gd name="T2" fmla="*/ 728 w 728"/>
                <a:gd name="T3" fmla="*/ 928 h 928"/>
                <a:gd name="T4" fmla="*/ 0 60000 65536"/>
                <a:gd name="T5" fmla="*/ 0 60000 65536"/>
                <a:gd name="T6" fmla="*/ 0 w 728"/>
                <a:gd name="T7" fmla="*/ 0 h 928"/>
                <a:gd name="T8" fmla="*/ 728 w 728"/>
                <a:gd name="T9" fmla="*/ 928 h 9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28" h="928">
                  <a:moveTo>
                    <a:pt x="0" y="0"/>
                  </a:moveTo>
                  <a:lnTo>
                    <a:pt x="728" y="92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065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500" fill="hold"/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653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065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00937 0.5958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2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653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065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653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065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6534"/>
                  </p:tgtEl>
                </p:cond>
              </p:nextCondLst>
            </p:seq>
          </p:childTnLst>
        </p:cTn>
      </p:par>
    </p:tnLst>
    <p:bldLst>
      <p:bldP spid="406531" grpId="0" animBg="1"/>
      <p:bldP spid="4065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699" name="Object 27"/>
          <p:cNvGraphicFramePr>
            <a:graphicFrameLocks noChangeAspect="1"/>
          </p:cNvGraphicFramePr>
          <p:nvPr/>
        </p:nvGraphicFramePr>
        <p:xfrm>
          <a:off x="4468813" y="133350"/>
          <a:ext cx="515937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Формула" r:id="rId4" imgW="139680" imgH="393480" progId="Equation.3">
                  <p:embed/>
                </p:oleObj>
              </mc:Choice>
              <mc:Fallback>
                <p:oleObj name="Формула" r:id="rId4" imgW="13968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813" y="133350"/>
                        <a:ext cx="515937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700" name="Object 28"/>
          <p:cNvGraphicFramePr>
            <a:graphicFrameLocks noChangeAspect="1"/>
          </p:cNvGraphicFramePr>
          <p:nvPr/>
        </p:nvGraphicFramePr>
        <p:xfrm>
          <a:off x="5789613" y="120650"/>
          <a:ext cx="536575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Формула" r:id="rId6" imgW="139680" imgH="393480" progId="Equation.3">
                  <p:embed/>
                </p:oleObj>
              </mc:Choice>
              <mc:Fallback>
                <p:oleObj name="Формула" r:id="rId6" imgW="139680" imgH="3934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613" y="120650"/>
                        <a:ext cx="536575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701" name="Object 29"/>
          <p:cNvGraphicFramePr>
            <a:graphicFrameLocks noChangeAspect="1"/>
          </p:cNvGraphicFramePr>
          <p:nvPr/>
        </p:nvGraphicFramePr>
        <p:xfrm>
          <a:off x="8189913" y="133350"/>
          <a:ext cx="534987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Формула" r:id="rId8" imgW="139680" imgH="393480" progId="Equation.3">
                  <p:embed/>
                </p:oleObj>
              </mc:Choice>
              <mc:Fallback>
                <p:oleObj name="Формула" r:id="rId8" imgW="13968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9913" y="133350"/>
                        <a:ext cx="534987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702" name="Text Box 30"/>
          <p:cNvSpPr txBox="1">
            <a:spLocks noChangeArrowheads="1"/>
          </p:cNvSpPr>
          <p:nvPr/>
        </p:nvSpPr>
        <p:spPr bwMode="auto">
          <a:xfrm>
            <a:off x="217488" y="1835150"/>
            <a:ext cx="8582025" cy="206216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dirty="0" err="1">
                <a:latin typeface="Georgia" pitchFamily="18" charset="0"/>
              </a:rPr>
              <a:t>Відстань</a:t>
            </a:r>
            <a:r>
              <a:rPr lang="ru-RU" sz="3200" b="1" dirty="0">
                <a:latin typeface="Georgia" pitchFamily="18" charset="0"/>
              </a:rPr>
              <a:t> </a:t>
            </a:r>
            <a:r>
              <a:rPr lang="ru-RU" sz="3200" b="1" dirty="0" err="1">
                <a:latin typeface="Georgia" pitchFamily="18" charset="0"/>
              </a:rPr>
              <a:t>між</a:t>
            </a:r>
            <a:r>
              <a:rPr lang="ru-RU" sz="3200" b="1" dirty="0">
                <a:latin typeface="Georgia" pitchFamily="18" charset="0"/>
              </a:rPr>
              <a:t> </a:t>
            </a:r>
            <a:r>
              <a:rPr lang="ru-RU" sz="3200" b="1" dirty="0" err="1">
                <a:latin typeface="Georgia" pitchFamily="18" charset="0"/>
              </a:rPr>
              <a:t>Петрівкою</a:t>
            </a:r>
            <a:r>
              <a:rPr lang="ru-RU" sz="3200" b="1" dirty="0">
                <a:latin typeface="Georgia" pitchFamily="18" charset="0"/>
              </a:rPr>
              <a:t> </a:t>
            </a:r>
            <a:r>
              <a:rPr lang="ru-RU" sz="3200" b="1" dirty="0" err="1">
                <a:latin typeface="Georgia" pitchFamily="18" charset="0"/>
              </a:rPr>
              <a:t>і</a:t>
            </a:r>
            <a:r>
              <a:rPr lang="ru-RU" sz="3200" b="1" dirty="0">
                <a:latin typeface="Georgia" pitchFamily="18" charset="0"/>
              </a:rPr>
              <a:t> </a:t>
            </a:r>
            <a:r>
              <a:rPr lang="ru-RU" sz="3200" b="1" dirty="0" err="1">
                <a:latin typeface="Georgia" pitchFamily="18" charset="0"/>
              </a:rPr>
              <a:t>Дмитрівкою</a:t>
            </a:r>
            <a:r>
              <a:rPr lang="ru-RU" sz="3200" b="1" dirty="0">
                <a:latin typeface="Georgia" pitchFamily="18" charset="0"/>
              </a:rPr>
              <a:t> </a:t>
            </a:r>
            <a:r>
              <a:rPr lang="ru-RU" sz="3200" b="1" dirty="0" err="1">
                <a:latin typeface="Georgia" pitchFamily="18" charset="0"/>
              </a:rPr>
              <a:t>дорівнює</a:t>
            </a:r>
            <a:r>
              <a:rPr lang="ru-RU" sz="3200" b="1" dirty="0">
                <a:latin typeface="Georgia" pitchFamily="18" charset="0"/>
              </a:rPr>
              <a:t> 8 км.  Саша </a:t>
            </a:r>
            <a:r>
              <a:rPr lang="ru-RU" sz="3200" b="1" dirty="0" err="1">
                <a:latin typeface="Georgia" pitchFamily="18" charset="0"/>
              </a:rPr>
              <a:t>пройшов</a:t>
            </a:r>
            <a:r>
              <a:rPr lang="ru-RU" sz="3200" b="1" dirty="0">
                <a:latin typeface="Georgia" pitchFamily="18" charset="0"/>
              </a:rPr>
              <a:t> 3 км. Яку </a:t>
            </a:r>
            <a:r>
              <a:rPr lang="ru-RU" sz="3200" b="1" dirty="0" err="1">
                <a:latin typeface="Georgia" pitchFamily="18" charset="0"/>
              </a:rPr>
              <a:t>частину</a:t>
            </a:r>
            <a:r>
              <a:rPr lang="ru-RU" sz="3200" b="1" dirty="0">
                <a:latin typeface="Georgia" pitchFamily="18" charset="0"/>
              </a:rPr>
              <a:t> шляху </a:t>
            </a:r>
            <a:r>
              <a:rPr lang="ru-RU" sz="3200" b="1" dirty="0" err="1">
                <a:latin typeface="Georgia" pitchFamily="18" charset="0"/>
              </a:rPr>
              <a:t>він</a:t>
            </a:r>
            <a:r>
              <a:rPr lang="ru-RU" sz="3200" b="1" dirty="0">
                <a:latin typeface="Georgia" pitchFamily="18" charset="0"/>
              </a:rPr>
              <a:t> </a:t>
            </a:r>
            <a:r>
              <a:rPr lang="ru-RU" sz="3200" b="1" dirty="0" err="1">
                <a:latin typeface="Georgia" pitchFamily="18" charset="0"/>
              </a:rPr>
              <a:t>пройшов</a:t>
            </a:r>
            <a:r>
              <a:rPr lang="ru-RU" sz="3200" b="1" dirty="0">
                <a:latin typeface="Georgia" pitchFamily="18" charset="0"/>
              </a:rPr>
              <a:t>?</a:t>
            </a:r>
          </a:p>
        </p:txBody>
      </p:sp>
      <p:graphicFrame>
        <p:nvGraphicFramePr>
          <p:cNvPr id="412704" name="Object 32"/>
          <p:cNvGraphicFramePr>
            <a:graphicFrameLocks noChangeAspect="1"/>
          </p:cNvGraphicFramePr>
          <p:nvPr/>
        </p:nvGraphicFramePr>
        <p:xfrm>
          <a:off x="7021513" y="133350"/>
          <a:ext cx="534987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Формула" r:id="rId10" imgW="139680" imgH="393480" progId="Equation.3">
                  <p:embed/>
                </p:oleObj>
              </mc:Choice>
              <mc:Fallback>
                <p:oleObj name="Формула" r:id="rId10" imgW="139680" imgH="3934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1513" y="133350"/>
                        <a:ext cx="534987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705" name="Line 33"/>
          <p:cNvSpPr>
            <a:spLocks noChangeShapeType="1"/>
          </p:cNvSpPr>
          <p:nvPr/>
        </p:nvSpPr>
        <p:spPr bwMode="auto">
          <a:xfrm flipV="1">
            <a:off x="0" y="5168900"/>
            <a:ext cx="9144000" cy="3810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2707" name="AutoShape 35"/>
          <p:cNvSpPr>
            <a:spLocks/>
          </p:cNvSpPr>
          <p:nvPr/>
        </p:nvSpPr>
        <p:spPr bwMode="auto">
          <a:xfrm rot="5400000">
            <a:off x="4127500" y="1301750"/>
            <a:ext cx="762000" cy="8661400"/>
          </a:xfrm>
          <a:prstGeom prst="rightBrace">
            <a:avLst>
              <a:gd name="adj1" fmla="val 94722"/>
              <a:gd name="adj2" fmla="val 50000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412708" name="Text Box 36"/>
          <p:cNvSpPr txBox="1">
            <a:spLocks noChangeArrowheads="1"/>
          </p:cNvSpPr>
          <p:nvPr/>
        </p:nvSpPr>
        <p:spPr bwMode="auto">
          <a:xfrm>
            <a:off x="3806825" y="5740400"/>
            <a:ext cx="1828800" cy="923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 км</a:t>
            </a:r>
          </a:p>
        </p:txBody>
      </p:sp>
      <p:sp>
        <p:nvSpPr>
          <p:cNvPr id="412709" name="Freeform 37"/>
          <p:cNvSpPr>
            <a:spLocks/>
          </p:cNvSpPr>
          <p:nvPr/>
        </p:nvSpPr>
        <p:spPr bwMode="auto">
          <a:xfrm>
            <a:off x="5651500" y="5143500"/>
            <a:ext cx="3098800" cy="12700"/>
          </a:xfrm>
          <a:custGeom>
            <a:avLst/>
            <a:gdLst>
              <a:gd name="T0" fmla="*/ 2147483647 w 1952"/>
              <a:gd name="T1" fmla="*/ 0 h 8"/>
              <a:gd name="T2" fmla="*/ 0 w 1952"/>
              <a:gd name="T3" fmla="*/ 2147483647 h 8"/>
              <a:gd name="T4" fmla="*/ 0 60000 65536"/>
              <a:gd name="T5" fmla="*/ 0 60000 65536"/>
              <a:gd name="T6" fmla="*/ 0 w 1952"/>
              <a:gd name="T7" fmla="*/ 0 h 8"/>
              <a:gd name="T8" fmla="*/ 1952 w 195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52" h="8">
                <a:moveTo>
                  <a:pt x="1952" y="0"/>
                </a:moveTo>
                <a:lnTo>
                  <a:pt x="0" y="8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uk-UA"/>
          </a:p>
        </p:txBody>
      </p:sp>
      <p:pic>
        <p:nvPicPr>
          <p:cNvPr id="412706" name="Picture 34" descr="aluno03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 rot="21168827" flipH="1">
            <a:off x="8139113" y="3775075"/>
            <a:ext cx="836612" cy="144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710" name="Freeform 38"/>
          <p:cNvSpPr>
            <a:spLocks/>
          </p:cNvSpPr>
          <p:nvPr/>
        </p:nvSpPr>
        <p:spPr bwMode="auto">
          <a:xfrm>
            <a:off x="152400" y="5029200"/>
            <a:ext cx="1588" cy="279400"/>
          </a:xfrm>
          <a:custGeom>
            <a:avLst/>
            <a:gdLst>
              <a:gd name="T0" fmla="*/ 0 w 1"/>
              <a:gd name="T1" fmla="*/ 0 h 176"/>
              <a:gd name="T2" fmla="*/ 0 w 1"/>
              <a:gd name="T3" fmla="*/ 2147483647 h 176"/>
              <a:gd name="T4" fmla="*/ 0 60000 65536"/>
              <a:gd name="T5" fmla="*/ 0 60000 65536"/>
              <a:gd name="T6" fmla="*/ 0 w 1"/>
              <a:gd name="T7" fmla="*/ 0 h 176"/>
              <a:gd name="T8" fmla="*/ 1 w 1"/>
              <a:gd name="T9" fmla="*/ 176 h 1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76">
                <a:moveTo>
                  <a:pt x="0" y="0"/>
                </a:moveTo>
                <a:lnTo>
                  <a:pt x="0" y="17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2711" name="Freeform 39"/>
          <p:cNvSpPr>
            <a:spLocks/>
          </p:cNvSpPr>
          <p:nvPr/>
        </p:nvSpPr>
        <p:spPr bwMode="auto">
          <a:xfrm>
            <a:off x="152400" y="4652963"/>
            <a:ext cx="360363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2712" name="Freeform 40"/>
          <p:cNvSpPr>
            <a:spLocks/>
          </p:cNvSpPr>
          <p:nvPr/>
        </p:nvSpPr>
        <p:spPr bwMode="auto">
          <a:xfrm>
            <a:off x="4495800" y="4665663"/>
            <a:ext cx="360363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2713" name="Freeform 41"/>
          <p:cNvSpPr>
            <a:spLocks/>
          </p:cNvSpPr>
          <p:nvPr/>
        </p:nvSpPr>
        <p:spPr bwMode="auto">
          <a:xfrm>
            <a:off x="8783638" y="4691063"/>
            <a:ext cx="360362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2714" name="Freeform 42"/>
          <p:cNvSpPr>
            <a:spLocks/>
          </p:cNvSpPr>
          <p:nvPr/>
        </p:nvSpPr>
        <p:spPr bwMode="auto">
          <a:xfrm>
            <a:off x="1252538" y="4691063"/>
            <a:ext cx="360362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2715" name="Freeform 43"/>
          <p:cNvSpPr>
            <a:spLocks/>
          </p:cNvSpPr>
          <p:nvPr/>
        </p:nvSpPr>
        <p:spPr bwMode="auto">
          <a:xfrm>
            <a:off x="2243138" y="4640263"/>
            <a:ext cx="360362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2717" name="Freeform 45"/>
          <p:cNvSpPr>
            <a:spLocks/>
          </p:cNvSpPr>
          <p:nvPr/>
        </p:nvSpPr>
        <p:spPr bwMode="auto">
          <a:xfrm>
            <a:off x="3398838" y="4652963"/>
            <a:ext cx="360362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2718" name="Freeform 46"/>
          <p:cNvSpPr>
            <a:spLocks/>
          </p:cNvSpPr>
          <p:nvPr/>
        </p:nvSpPr>
        <p:spPr bwMode="auto">
          <a:xfrm>
            <a:off x="7843838" y="4691063"/>
            <a:ext cx="360362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2719" name="Freeform 47"/>
          <p:cNvSpPr>
            <a:spLocks/>
          </p:cNvSpPr>
          <p:nvPr/>
        </p:nvSpPr>
        <p:spPr bwMode="auto">
          <a:xfrm>
            <a:off x="5634038" y="4691063"/>
            <a:ext cx="360362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2720" name="Freeform 48"/>
          <p:cNvSpPr>
            <a:spLocks/>
          </p:cNvSpPr>
          <p:nvPr/>
        </p:nvSpPr>
        <p:spPr bwMode="auto">
          <a:xfrm>
            <a:off x="6789738" y="4678363"/>
            <a:ext cx="360362" cy="504825"/>
          </a:xfrm>
          <a:custGeom>
            <a:avLst/>
            <a:gdLst>
              <a:gd name="T0" fmla="*/ 0 w 454"/>
              <a:gd name="T1" fmla="*/ 2147483647 h 544"/>
              <a:gd name="T2" fmla="*/ 2147483647 w 454"/>
              <a:gd name="T3" fmla="*/ 2147483647 h 544"/>
              <a:gd name="T4" fmla="*/ 0 w 454"/>
              <a:gd name="T5" fmla="*/ 0 h 544"/>
              <a:gd name="T6" fmla="*/ 0 w 454"/>
              <a:gd name="T7" fmla="*/ 2147483647 h 544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544"/>
              <a:gd name="T14" fmla="*/ 454 w 454"/>
              <a:gd name="T15" fmla="*/ 544 h 5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544">
                <a:moveTo>
                  <a:pt x="0" y="318"/>
                </a:moveTo>
                <a:lnTo>
                  <a:pt x="454" y="318"/>
                </a:lnTo>
                <a:lnTo>
                  <a:pt x="0" y="0"/>
                </a:lnTo>
                <a:lnTo>
                  <a:pt x="0" y="544"/>
                </a:lnTo>
              </a:path>
            </a:pathLst>
          </a:cu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2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2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2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126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500" fill="hold"/>
                                        <p:tgtEl>
                                          <p:spTgt spid="4126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269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12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500" fill="hold"/>
                                        <p:tgtEl>
                                          <p:spTgt spid="4127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270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12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500" fill="hold"/>
                                        <p:tgtEl>
                                          <p:spTgt spid="4127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270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127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41270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1041 -0.00278 " pathEditMode="relative" rAng="0" ptsTypes="AA">
                                      <p:cBhvr>
                                        <p:cTn id="40" dur="3000" fill="hold"/>
                                        <p:tgtEl>
                                          <p:spTgt spid="4127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2704"/>
                  </p:tgtEl>
                </p:cond>
              </p:nextCondLst>
            </p:seq>
          </p:childTnLst>
        </p:cTn>
      </p:par>
    </p:tnLst>
    <p:bldLst>
      <p:bldP spid="412702" grpId="0"/>
      <p:bldP spid="412707" grpId="0" animBg="1"/>
      <p:bldP spid="412708" grpId="0"/>
      <p:bldP spid="4127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79388" y="260350"/>
          <a:ext cx="8640762" cy="3529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42379" name="Object 1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827088" y="4114800"/>
          <a:ext cx="576262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Формула" r:id="rId8" imgW="203040" imgH="393480" progId="Equation.3">
                  <p:embed/>
                </p:oleObj>
              </mc:Choice>
              <mc:Fallback>
                <p:oleObj name="Формула" r:id="rId8" imgW="20304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114800"/>
                        <a:ext cx="576262" cy="153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0" name="Object 1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425575" y="4125913"/>
          <a:ext cx="544513" cy="150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Формула" r:id="rId10" imgW="203040" imgH="393480" progId="Equation.3">
                  <p:embed/>
                </p:oleObj>
              </mc:Choice>
              <mc:Fallback>
                <p:oleObj name="Формула" r:id="rId10" imgW="20304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5575" y="4125913"/>
                        <a:ext cx="544513" cy="150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1" name="Object 15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984375" y="4125913"/>
          <a:ext cx="790575" cy="147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Формула" r:id="rId12" imgW="253800" imgH="393480" progId="Equation.3">
                  <p:embed/>
                </p:oleObj>
              </mc:Choice>
              <mc:Fallback>
                <p:oleObj name="Формула" r:id="rId12" imgW="25380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4125913"/>
                        <a:ext cx="790575" cy="1477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2" name="Object 16"/>
          <p:cNvGraphicFramePr>
            <a:graphicFrameLocks noChangeAspect="1"/>
          </p:cNvGraphicFramePr>
          <p:nvPr/>
        </p:nvGraphicFramePr>
        <p:xfrm>
          <a:off x="3132138" y="4005263"/>
          <a:ext cx="935037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Формула" r:id="rId14" imgW="266400" imgH="393480" progId="Equation.3">
                  <p:embed/>
                </p:oleObj>
              </mc:Choice>
              <mc:Fallback>
                <p:oleObj name="Формула" r:id="rId14" imgW="26640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005263"/>
                        <a:ext cx="935037" cy="165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3" name="Object 17"/>
          <p:cNvGraphicFramePr>
            <a:graphicFrameLocks noChangeAspect="1"/>
          </p:cNvGraphicFramePr>
          <p:nvPr/>
        </p:nvGraphicFramePr>
        <p:xfrm>
          <a:off x="3995738" y="4005263"/>
          <a:ext cx="936625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Формула" r:id="rId16" imgW="203040" imgH="393480" progId="Equation.3">
                  <p:embed/>
                </p:oleObj>
              </mc:Choice>
              <mc:Fallback>
                <p:oleObj name="Формула" r:id="rId16" imgW="20304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005263"/>
                        <a:ext cx="936625" cy="165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4" name="Object 18"/>
          <p:cNvGraphicFramePr>
            <a:graphicFrameLocks noChangeAspect="1"/>
          </p:cNvGraphicFramePr>
          <p:nvPr/>
        </p:nvGraphicFramePr>
        <p:xfrm>
          <a:off x="4767263" y="4005263"/>
          <a:ext cx="690562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6" name="Формула" r:id="rId18" imgW="203040" imgH="393480" progId="Equation.3">
                  <p:embed/>
                </p:oleObj>
              </mc:Choice>
              <mc:Fallback>
                <p:oleObj name="Формула" r:id="rId18" imgW="20304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263" y="4005263"/>
                        <a:ext cx="690562" cy="165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5" name="Object 19"/>
          <p:cNvGraphicFramePr>
            <a:graphicFrameLocks noChangeAspect="1"/>
          </p:cNvGraphicFramePr>
          <p:nvPr/>
        </p:nvGraphicFramePr>
        <p:xfrm>
          <a:off x="6300788" y="4005263"/>
          <a:ext cx="647700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7" name="Формула" r:id="rId20" imgW="203040" imgH="393480" progId="Equation.3">
                  <p:embed/>
                </p:oleObj>
              </mc:Choice>
              <mc:Fallback>
                <p:oleObj name="Формула" r:id="rId20" imgW="20304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4005263"/>
                        <a:ext cx="647700" cy="165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6" name="Object 20"/>
          <p:cNvGraphicFramePr>
            <a:graphicFrameLocks noChangeAspect="1"/>
          </p:cNvGraphicFramePr>
          <p:nvPr/>
        </p:nvGraphicFramePr>
        <p:xfrm>
          <a:off x="7759700" y="4005263"/>
          <a:ext cx="825500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Формула" r:id="rId22" imgW="266400" imgH="393480" progId="Equation.3">
                  <p:embed/>
                </p:oleObj>
              </mc:Choice>
              <mc:Fallback>
                <p:oleObj name="Формула" r:id="rId22" imgW="26640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9700" y="4005263"/>
                        <a:ext cx="825500" cy="165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7" name="Object 21"/>
          <p:cNvGraphicFramePr>
            <a:graphicFrameLocks noChangeAspect="1"/>
          </p:cNvGraphicFramePr>
          <p:nvPr/>
        </p:nvGraphicFramePr>
        <p:xfrm>
          <a:off x="7019925" y="4005263"/>
          <a:ext cx="790575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Формула" r:id="rId24" imgW="203040" imgH="393480" progId="Equation.3">
                  <p:embed/>
                </p:oleObj>
              </mc:Choice>
              <mc:Fallback>
                <p:oleObj name="Формула" r:id="rId24" imgW="20304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4005263"/>
                        <a:ext cx="790575" cy="165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88" name="AutoShape 22"/>
          <p:cNvSpPr>
            <a:spLocks/>
          </p:cNvSpPr>
          <p:nvPr/>
        </p:nvSpPr>
        <p:spPr bwMode="auto">
          <a:xfrm rot="-5400000">
            <a:off x="1295400" y="4471988"/>
            <a:ext cx="285750" cy="2374900"/>
          </a:xfrm>
          <a:prstGeom prst="leftBrace">
            <a:avLst>
              <a:gd name="adj1" fmla="val 6925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 sz="3600">
              <a:latin typeface="Verdana" pitchFamily="34" charset="0"/>
              <a:cs typeface="Arial" charset="0"/>
            </a:endParaRPr>
          </a:p>
        </p:txBody>
      </p:sp>
      <p:sp>
        <p:nvSpPr>
          <p:cNvPr id="442389" name="AutoShape 23"/>
          <p:cNvSpPr>
            <a:spLocks/>
          </p:cNvSpPr>
          <p:nvPr/>
        </p:nvSpPr>
        <p:spPr bwMode="auto">
          <a:xfrm rot="-5400000">
            <a:off x="5652294" y="2924969"/>
            <a:ext cx="431800" cy="5472112"/>
          </a:xfrm>
          <a:prstGeom prst="leftBrace">
            <a:avLst>
              <a:gd name="adj1" fmla="val 1056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 sz="3600">
              <a:latin typeface="Verdana" pitchFamily="34" charset="0"/>
              <a:cs typeface="Arial" charset="0"/>
            </a:endParaRPr>
          </a:p>
        </p:txBody>
      </p:sp>
      <p:sp>
        <p:nvSpPr>
          <p:cNvPr id="442390" name="Text Box 22"/>
          <p:cNvSpPr txBox="1">
            <a:spLocks noChangeArrowheads="1"/>
          </p:cNvSpPr>
          <p:nvPr/>
        </p:nvSpPr>
        <p:spPr bwMode="auto">
          <a:xfrm>
            <a:off x="323850" y="5667375"/>
            <a:ext cx="22685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2800" b="1">
                <a:solidFill>
                  <a:srgbClr val="C00000"/>
                </a:solidFill>
                <a:latin typeface="Georgia" pitchFamily="18" charset="0"/>
                <a:cs typeface="Arial" charset="0"/>
              </a:rPr>
              <a:t>Правильні</a:t>
            </a:r>
          </a:p>
          <a:p>
            <a:pPr algn="ctr"/>
            <a:r>
              <a:rPr lang="uk-UA" sz="2800" b="1">
                <a:solidFill>
                  <a:srgbClr val="C00000"/>
                </a:solidFill>
                <a:latin typeface="Georgia" pitchFamily="18" charset="0"/>
                <a:cs typeface="Arial" charset="0"/>
              </a:rPr>
              <a:t>дроби</a:t>
            </a:r>
            <a:endParaRPr lang="ru-RU" sz="2800" b="1">
              <a:solidFill>
                <a:srgbClr val="C0000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442391" name="Text Box 23"/>
          <p:cNvSpPr txBox="1">
            <a:spLocks noChangeArrowheads="1"/>
          </p:cNvSpPr>
          <p:nvPr/>
        </p:nvSpPr>
        <p:spPr bwMode="auto">
          <a:xfrm>
            <a:off x="4356100" y="5667375"/>
            <a:ext cx="27305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2800" b="1">
                <a:solidFill>
                  <a:srgbClr val="C00000"/>
                </a:solidFill>
                <a:latin typeface="Georgia" pitchFamily="18" charset="0"/>
                <a:cs typeface="Arial" charset="0"/>
              </a:rPr>
              <a:t>Неправильні</a:t>
            </a:r>
          </a:p>
          <a:p>
            <a:pPr algn="ctr"/>
            <a:r>
              <a:rPr lang="uk-UA" sz="2800" b="1">
                <a:solidFill>
                  <a:srgbClr val="C00000"/>
                </a:solidFill>
                <a:latin typeface="Georgia" pitchFamily="18" charset="0"/>
                <a:cs typeface="Arial" charset="0"/>
              </a:rPr>
              <a:t>дроби</a:t>
            </a:r>
            <a:endParaRPr lang="ru-RU" sz="2800" b="1">
              <a:solidFill>
                <a:srgbClr val="C00000"/>
              </a:solidFill>
              <a:latin typeface="Georgia" pitchFamily="18" charset="0"/>
              <a:cs typeface="Arial" charset="0"/>
            </a:endParaRPr>
          </a:p>
        </p:txBody>
      </p:sp>
      <p:graphicFrame>
        <p:nvGraphicFramePr>
          <p:cNvPr id="442392" name="Object 24"/>
          <p:cNvGraphicFramePr>
            <a:graphicFrameLocks noChangeAspect="1"/>
          </p:cNvGraphicFramePr>
          <p:nvPr/>
        </p:nvGraphicFramePr>
        <p:xfrm>
          <a:off x="323850" y="4076700"/>
          <a:ext cx="541338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Формула" r:id="rId26" imgW="190440" imgH="393480" progId="Equation.3">
                  <p:embed/>
                </p:oleObj>
              </mc:Choice>
              <mc:Fallback>
                <p:oleObj name="Формула" r:id="rId26" imgW="19044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076700"/>
                        <a:ext cx="541338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4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4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4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4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4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4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4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4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42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42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2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2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4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2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2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42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42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442388" grpId="0" animBg="1"/>
      <p:bldP spid="442389" grpId="0" animBg="1"/>
      <p:bldP spid="442390" grpId="0"/>
      <p:bldP spid="442391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7457</TotalTime>
  <Words>474</Words>
  <Application>Microsoft Office PowerPoint</Application>
  <PresentationFormat>Екран (4:3)</PresentationFormat>
  <Paragraphs>166</Paragraphs>
  <Slides>31</Slides>
  <Notes>13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31</vt:i4>
      </vt:variant>
    </vt:vector>
  </HeadingPairs>
  <TitlesOfParts>
    <vt:vector size="40" baseType="lpstr">
      <vt:lpstr>Arial</vt:lpstr>
      <vt:lpstr>Franklin Gothic Book</vt:lpstr>
      <vt:lpstr>Georgia</vt:lpstr>
      <vt:lpstr>Monotype Corsiva</vt:lpstr>
      <vt:lpstr>Times New Roman</vt:lpstr>
      <vt:lpstr>Verdana</vt:lpstr>
      <vt:lpstr>Wingdings</vt:lpstr>
      <vt:lpstr>Оформление по умолчанию</vt:lpstr>
      <vt:lpstr>Формула</vt:lpstr>
      <vt:lpstr>Презентація PowerPoint</vt:lpstr>
      <vt:lpstr>Презентація PowerPoint</vt:lpstr>
      <vt:lpstr>Презентація PowerPoint</vt:lpstr>
      <vt:lpstr>ВИСНОВОК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ВИСНОВОК</vt:lpstr>
      <vt:lpstr>Порівняння звичайних дробів з одиницею</vt:lpstr>
      <vt:lpstr>ВИСНОВОК</vt:lpstr>
      <vt:lpstr>Презентація PowerPoint</vt:lpstr>
      <vt:lpstr>Презентація PowerPoint</vt:lpstr>
      <vt:lpstr>Презентація PowerPoint</vt:lpstr>
      <vt:lpstr>ВИСНОВКИ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Розв'язування  задач</vt:lpstr>
      <vt:lpstr>Розв'язування  задач</vt:lpstr>
      <vt:lpstr>Розв'язування  задач</vt:lpstr>
      <vt:lpstr>Презентація PowerPoint</vt:lpstr>
      <vt:lpstr>Презентація PowerPoint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Звичайні дроби</dc:subject>
  <dc:creator>Гриценко Ольга Миколаївна</dc:creator>
  <cp:lastModifiedBy>RePack by Diakov</cp:lastModifiedBy>
  <cp:revision>262</cp:revision>
  <dcterms:created xsi:type="dcterms:W3CDTF">1601-01-01T00:00:00Z</dcterms:created>
  <dcterms:modified xsi:type="dcterms:W3CDTF">2022-05-11T11:19:39Z</dcterms:modified>
</cp:coreProperties>
</file>