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2" r:id="rId6"/>
    <p:sldId id="265" r:id="rId7"/>
    <p:sldId id="261" r:id="rId8"/>
    <p:sldId id="260" r:id="rId9"/>
    <p:sldId id="259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83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00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77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27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38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89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17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09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84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45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99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7099-ABCB-4743-A024-C6E7350D2FF3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1774-596E-46AA-B82F-E871EC2C991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79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microsoft.com/office/2007/relationships/hdphoto" Target="../media/hdphoto5.wdp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/>
                <a:ea typeface="Times New Roman"/>
              </a:rPr>
              <a:t>Повторення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степеня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натурального 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числа 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з натуральним показником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3287" y="4356100"/>
            <a:ext cx="3195017" cy="1089124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5 клас 13.05.2022р.</a:t>
            </a:r>
            <a:endParaRPr 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ony\Desktop\КЛІПАРТИ ДЛЯ ПРЕЗЕНТАЦІЙ ДО УРОКІВ\663cd10572695dde6ed4f47f8e6dbe3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6075"/>
            <a:ext cx="35337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052736"/>
            <a:ext cx="4212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підручником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працюйте  параграф 7</a:t>
            </a:r>
          </a:p>
          <a:p>
            <a:pPr algn="just"/>
            <a:endParaRPr lang="uk-UA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декілька номерів на вибір.</a:t>
            </a:r>
          </a:p>
          <a:p>
            <a:pPr algn="just"/>
            <a:endParaRPr lang="uk-UA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буде домашнє завдання</a:t>
            </a:r>
            <a:endParaRPr lang="uk-UA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057" y="3428999"/>
                <a:ext cx="563731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𝟓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57" y="3428999"/>
                <a:ext cx="5637312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4509120"/>
                <a:ext cx="709437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𝟕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09120"/>
                <a:ext cx="7094378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1720" y="980076"/>
                <a:ext cx="480464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𝟏𝟎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980076"/>
                <a:ext cx="4804649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2260068"/>
                <a:ext cx="4908780" cy="79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4400" b="1" i="1" smtClean="0">
                          <a:latin typeface="Cambria Math"/>
                        </a:rPr>
                        <m:t>𝟖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k-UA" sz="44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k-UA" sz="4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uk-UA" sz="4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uk-UA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60068"/>
                <a:ext cx="4908780" cy="794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Sony\Desktop\КЛІПАРТИ ДЛЯ ПРЕЗЕНТАЦІЙ ДО УРОКІВ\b8155d08b99a4ca944cbbc441a4be227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" b="99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2459"/>
            <a:ext cx="4180701" cy="346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51720" y="893787"/>
            <a:ext cx="5040560" cy="10230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/>
                <a:ea typeface="Times New Roman"/>
              </a:rPr>
              <a:t>Степінь натурального числа               з натуральним показником</a:t>
            </a:r>
            <a:endParaRPr lang="uk-U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18287" y="2564904"/>
                <a:ext cx="71074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 … ∙</m:t>
                      </m:r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72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7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7200" b="1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7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uk-UA" sz="7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87" y="2564904"/>
                <a:ext cx="7107426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 rot="5400000">
            <a:off x="3203848" y="1581944"/>
            <a:ext cx="648072" cy="4680520"/>
          </a:xfrm>
          <a:prstGeom prst="rightBrace">
            <a:avLst>
              <a:gd name="adj1" fmla="val 45141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850718" y="4230395"/>
            <a:ext cx="3597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множників </a:t>
            </a:r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ony\Desktop\КЛІПАРТИ ДЛЯ ПРЕЗЕНТАЦІЙ ДО УРОКІВ\954d8d4393eec4d6569f3a80b79e5e1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000" y1="7500" x2="19000" y2="7500"/>
                        <a14:foregroundMark x1="13400" y1="15417" x2="13400" y2="15417"/>
                        <a14:foregroundMark x1="24800" y1="4583" x2="24800" y2="4583"/>
                        <a14:foregroundMark x1="29000" y1="6250" x2="29000" y2="6250"/>
                        <a14:foregroundMark x1="31400" y1="20000" x2="31400" y2="20000"/>
                        <a14:foregroundMark x1="21800" y1="31667" x2="21800" y2="31667"/>
                        <a14:foregroundMark x1="19600" y1="55000" x2="19600" y2="55000"/>
                        <a14:foregroundMark x1="24200" y1="53750" x2="24200" y2="53750"/>
                        <a14:foregroundMark x1="9800" y1="49167" x2="9800" y2="47500"/>
                        <a14:foregroundMark x1="4000" y1="22500" x2="4000" y2="22500"/>
                        <a14:foregroundMark x1="3400" y1="12083" x2="3400" y2="12083"/>
                        <a14:foregroundMark x1="2800" y1="16667" x2="2800" y2="16667"/>
                        <a14:foregroundMark x1="5800" y1="37500" x2="5800" y2="37500"/>
                        <a14:foregroundMark x1="1800" y1="16250" x2="1800" y2="16250"/>
                        <a14:foregroundMark x1="77200" y1="88750" x2="77200" y2="88750"/>
                        <a14:foregroundMark x1="76600" y1="94167" x2="76600" y2="94167"/>
                        <a14:foregroundMark x1="66600" y1="77083" x2="66600" y2="77083"/>
                        <a14:foregroundMark x1="75200" y1="74167" x2="75200" y2="74167"/>
                        <a14:foregroundMark x1="73000" y1="58333" x2="73000" y2="58333"/>
                        <a14:foregroundMark x1="65200" y1="77500" x2="65200" y2="77500"/>
                        <a14:foregroundMark x1="91400" y1="93333" x2="91400" y2="93333"/>
                        <a14:foregroundMark x1="89600" y1="96667" x2="89600" y2="96667"/>
                        <a14:foregroundMark x1="87400" y1="82083" x2="87400" y2="82083"/>
                        <a14:foregroundMark x1="84600" y1="80417" x2="84600" y2="80417"/>
                        <a14:foregroundMark x1="91000" y1="72917" x2="91000" y2="72917"/>
                        <a14:foregroundMark x1="91000" y1="65833" x2="91000" y2="65833"/>
                        <a14:foregroundMark x1="90000" y1="62083" x2="90000" y2="62083"/>
                        <a14:foregroundMark x1="18400" y1="38750" x2="18400" y2="38750"/>
                        <a14:foregroundMark x1="17000" y1="38750" x2="17000" y2="38750"/>
                        <a14:foregroundMark x1="21000" y1="32500" x2="21000" y2="32500"/>
                        <a14:foregroundMark x1="19800" y1="25833" x2="19800" y2="2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4572000"/>
            <a:ext cx="4762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63888" y="1268760"/>
                <a:ext cx="144129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7200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72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268760"/>
                <a:ext cx="1441292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52295" y="977308"/>
            <a:ext cx="203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2094" y="2261239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341940" y="2261239"/>
            <a:ext cx="365964" cy="20785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763654" y="1346640"/>
            <a:ext cx="483052" cy="2078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29594" y="2852936"/>
            <a:ext cx="3618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 таблицю: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671287"/>
                  </p:ext>
                </p:extLst>
              </p:nvPr>
            </p:nvGraphicFramePr>
            <p:xfrm>
              <a:off x="1483392" y="3459144"/>
              <a:ext cx="6250266" cy="19605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18626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Степінь </a:t>
                          </a:r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Основа </a:t>
                          </a:r>
                          <a:r>
                            <a:rPr lang="uk-UA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степеня</a:t>
                          </a:r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Показник </a:t>
                          </a:r>
                          <a:r>
                            <a:rPr lang="uk-UA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степеня</a:t>
                          </a:r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uk-UA" sz="28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8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uk-UA" sz="28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uk-UA" sz="28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8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e>
                                  <m:sup>
                                    <m:r>
                                      <a:rPr lang="uk-UA" sz="28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uk-UA" sz="28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8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𝟐𝟓</m:t>
                                    </m:r>
                                  </m:e>
                                  <m:sup>
                                    <m:r>
                                      <a:rPr lang="uk-UA" sz="28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671287"/>
                  </p:ext>
                </p:extLst>
              </p:nvPr>
            </p:nvGraphicFramePr>
            <p:xfrm>
              <a:off x="1483392" y="3459144"/>
              <a:ext cx="6250266" cy="19605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18626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Степінь </a:t>
                          </a:r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Основа </a:t>
                          </a:r>
                          <a:r>
                            <a:rPr lang="uk-UA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степеня</a:t>
                          </a:r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Показник </a:t>
                          </a:r>
                          <a:r>
                            <a:rPr lang="uk-UA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степеня</a:t>
                          </a:r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27812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75862" r="-207186" b="-2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4099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75862" r="-207186" b="-1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27812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75862" r="-207186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uk-UA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 descr="C:\Users\Sony\Desktop\КЛІПАРТИ ДЛЯ ПРЕЗЕНТАЦІЙ ДО УРОКІВ\918a5c9bc280e0442c0809f10bdf17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660" y="498585"/>
            <a:ext cx="1656184" cy="29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34293" y="1052736"/>
            <a:ext cx="5040560" cy="6630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/>
                <a:ea typeface="Times New Roman"/>
              </a:rPr>
              <a:t>Квадрат числа</a:t>
            </a:r>
            <a:endParaRPr lang="uk-U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50385" y="1487141"/>
                <a:ext cx="4397229" cy="1225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7200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k-UA" sz="7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uk-UA" sz="7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uk-UA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85" y="1487141"/>
                <a:ext cx="4397229" cy="12252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 rot="5400000">
            <a:off x="5274898" y="1668297"/>
            <a:ext cx="457200" cy="2088232"/>
          </a:xfrm>
          <a:prstGeom prst="rightBrace">
            <a:avLst>
              <a:gd name="adj1" fmla="val 45141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489538" y="2712413"/>
            <a:ext cx="2820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множники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795" y="3127911"/>
            <a:ext cx="208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Обчисліть: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17533" y="4145195"/>
                <a:ext cx="68473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 </a:t>
                </a:r>
                <a:endParaRPr lang="uk-UA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3" y="4145195"/>
                <a:ext cx="684739" cy="470000"/>
              </a:xfrm>
              <a:prstGeom prst="rect">
                <a:avLst/>
              </a:prstGeom>
              <a:blipFill rotWithShape="1">
                <a:blip r:embed="rId4"/>
                <a:stretch>
                  <a:fillRect r="-6250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887877" y="4615195"/>
                <a:ext cx="69115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uk-UA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77" y="4615195"/>
                <a:ext cx="691151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2655" t="-7792" r="-12389" b="-298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17533" y="5085195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3" y="5085195"/>
                <a:ext cx="631840" cy="470000"/>
              </a:xfrm>
              <a:prstGeom prst="rect">
                <a:avLst/>
              </a:prstGeom>
              <a:blipFill rotWithShape="1">
                <a:blip r:embed="rId6"/>
                <a:stretch>
                  <a:fillRect r="-7767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17533" y="5593132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3" y="5593132"/>
                <a:ext cx="631840" cy="470000"/>
              </a:xfrm>
              <a:prstGeom prst="rect">
                <a:avLst/>
              </a:prstGeom>
              <a:blipFill rotWithShape="1">
                <a:blip r:embed="rId7"/>
                <a:stretch>
                  <a:fillRect r="-7767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871442" y="3712686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42" y="3712686"/>
                <a:ext cx="631840" cy="470000"/>
              </a:xfrm>
              <a:prstGeom prst="rect">
                <a:avLst/>
              </a:prstGeom>
              <a:blipFill rotWithShape="1">
                <a:blip r:embed="rId8"/>
                <a:stretch>
                  <a:fillRect r="-7692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99892" y="4192751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892" y="4192751"/>
                <a:ext cx="631840" cy="470000"/>
              </a:xfrm>
              <a:prstGeom prst="rect">
                <a:avLst/>
              </a:prstGeom>
              <a:blipFill rotWithShape="1">
                <a:blip r:embed="rId9"/>
                <a:stretch>
                  <a:fillRect r="-7767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871442" y="4655572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42" y="4655572"/>
                <a:ext cx="631840" cy="470000"/>
              </a:xfrm>
              <a:prstGeom prst="rect">
                <a:avLst/>
              </a:prstGeom>
              <a:blipFill rotWithShape="1">
                <a:blip r:embed="rId10"/>
                <a:stretch>
                  <a:fillRect r="-7692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856094" y="5136000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94" y="5136000"/>
                <a:ext cx="631840" cy="470000"/>
              </a:xfrm>
              <a:prstGeom prst="rect">
                <a:avLst/>
              </a:prstGeom>
              <a:blipFill rotWithShape="1">
                <a:blip r:embed="rId11"/>
                <a:stretch>
                  <a:fillRect r="-7767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671749" y="5633319"/>
                <a:ext cx="81618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749" y="5633319"/>
                <a:ext cx="816185" cy="470000"/>
              </a:xfrm>
              <a:prstGeom prst="rect">
                <a:avLst/>
              </a:prstGeom>
              <a:blipFill rotWithShape="1">
                <a:blip r:embed="rId12"/>
                <a:stretch>
                  <a:fillRect r="-5970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17532" y="3675195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2" y="3675195"/>
                <a:ext cx="631840" cy="470000"/>
              </a:xfrm>
              <a:prstGeom prst="rect">
                <a:avLst/>
              </a:prstGeom>
              <a:blipFill rotWithShape="1">
                <a:blip r:embed="rId13"/>
                <a:stretch>
                  <a:fillRect r="-7767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:\Users\Sony\Desktop\КЛІПАРТИ ДЛЯ ПРЕЗЕНТАЦІЙ ДО УРОКІВ\f1136e315ee5efd991786de9068f57d5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7613" y="4351342"/>
            <a:ext cx="2792877" cy="27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34293" y="1052736"/>
            <a:ext cx="5040560" cy="6630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/>
                <a:ea typeface="Times New Roman"/>
              </a:rPr>
              <a:t>Куб числа</a:t>
            </a:r>
            <a:endParaRPr lang="uk-UA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03648" y="1487141"/>
                <a:ext cx="5740610" cy="1502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7200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k-UA" sz="7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uk-UA" sz="7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7200" b="1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7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7200" b="1" i="1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uk-UA" dirty="0">
                  <a:solidFill>
                    <a:srgbClr val="FF0066"/>
                  </a:solidFill>
                </a:endParaRPr>
              </a:p>
              <a:p>
                <a:endParaRPr lang="uk-UA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487141"/>
                <a:ext cx="5740610" cy="15022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/>
          <p:cNvSpPr/>
          <p:nvPr/>
        </p:nvSpPr>
        <p:spPr>
          <a:xfrm rot="5400000">
            <a:off x="5233485" y="1030240"/>
            <a:ext cx="457200" cy="3364346"/>
          </a:xfrm>
          <a:prstGeom prst="rightBrace">
            <a:avLst>
              <a:gd name="adj1" fmla="val 45141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489538" y="2712413"/>
            <a:ext cx="2820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множники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3699" y="3068960"/>
            <a:ext cx="208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Обчисліть: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20444" y="4184701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444" y="4184701"/>
                <a:ext cx="900055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86705" y="4665726"/>
                <a:ext cx="69115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uk-UA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05" y="4665726"/>
                <a:ext cx="691151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1754" t="-7792" r="-12281" b="-298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286705" y="5135726"/>
                <a:ext cx="69115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uk-UA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05" y="5135726"/>
                <a:ext cx="691151" cy="470000"/>
              </a:xfrm>
              <a:prstGeom prst="rect">
                <a:avLst/>
              </a:prstGeom>
              <a:blipFill rotWithShape="1">
                <a:blip r:embed="rId6"/>
                <a:stretch>
                  <a:fillRect l="-1754" t="-7692" r="-12281" b="-282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173877" y="3714701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877" y="3714701"/>
                <a:ext cx="900055" cy="470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86705" y="5605726"/>
                <a:ext cx="63184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uk-UA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dirty="0" smtClean="0"/>
                  <a:t>=</a:t>
                </a:r>
                <a:endParaRPr lang="uk-UA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05" y="5605726"/>
                <a:ext cx="631840" cy="470000"/>
              </a:xfrm>
              <a:prstGeom prst="rect">
                <a:avLst/>
              </a:prstGeom>
              <a:blipFill rotWithShape="1">
                <a:blip r:embed="rId8"/>
                <a:stretch>
                  <a:fillRect r="-7692" b="-1818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449864" y="3714701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864" y="3714701"/>
                <a:ext cx="900055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90010" y="4183435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10" y="4183435"/>
                <a:ext cx="900055" cy="470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462085" y="4665726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85" y="4665726"/>
                <a:ext cx="900055" cy="47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449863" y="5135726"/>
                <a:ext cx="9000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863" y="5135726"/>
                <a:ext cx="900055" cy="4700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253687" y="5605726"/>
                <a:ext cx="108439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uk-UA" sz="24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uk-UA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87" y="5605726"/>
                <a:ext cx="1084399" cy="47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Sony\Desktop\КЛІПАРТИ ДЛЯ ПРЕЗЕНТАЦІЙ ДО УРОКІВ\f1136e315ee5efd991786de9068f57d5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86" y="3270361"/>
            <a:ext cx="3260729" cy="32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КЛІПАРТИ ДЛЯ ПРЕЗЕНТАЦІЙ ДО УРОКІВ\918a5c9bc280e0442c0809f10bdf17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5" y="3284984"/>
            <a:ext cx="1512168" cy="29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6876" y="904655"/>
            <a:ext cx="2243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Обчисліть: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7784" y="1197043"/>
                <a:ext cx="4464496" cy="4668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latin typeface="Cambria Math"/>
                        </a:rPr>
                        <m:t>+724;</m:t>
                      </m:r>
                    </m:oMath>
                  </m:oMathPara>
                </a14:m>
                <a:endParaRPr lang="uk-UA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74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40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uk-UA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26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uk-U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3200" b="0" i="1" smtClean="0">
                                  <a:latin typeface="Cambria Math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uk-UA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3200" b="0" i="1" smtClean="0">
                              <a:latin typeface="Cambria Math"/>
                              <a:ea typeface="Cambria Math"/>
                            </a:rPr>
                            <m:t>∙2+157</m:t>
                          </m:r>
                        </m:e>
                      </m:d>
                      <m:r>
                        <a:rPr lang="uk-UA" sz="3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uk-UA" sz="3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42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3200" b="0" i="1" smtClean="0">
                          <a:latin typeface="Cambria Math"/>
                          <a:ea typeface="Cambria Math"/>
                        </a:rPr>
                        <m:t>2+35∙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uk-UA" sz="32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(204</m:t>
                          </m:r>
                          <m:r>
                            <a:rPr lang="uk-UA" sz="3200" b="0" i="1" smtClean="0">
                              <a:latin typeface="Cambria Math"/>
                              <a:ea typeface="Cambria Math"/>
                            </a:rPr>
                            <m:t>∙35+7138)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uk-UA" sz="3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uk-UA" sz="3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uk-UA" sz="3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uk-UA" sz="3200" b="0" i="1" smtClean="0">
                          <a:latin typeface="Cambria Math"/>
                          <a:ea typeface="Cambria Math"/>
                        </a:rPr>
                        <m:t>5+4∙</m:t>
                      </m:r>
                      <m:sSup>
                        <m:sSupPr>
                          <m:ctrlPr>
                            <a:rPr lang="uk-UA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k-UA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uk-UA" sz="3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197043"/>
                <a:ext cx="4464496" cy="4668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7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КЛІПАРТИ ДЛЯ ПРЕЗЕНТАЦІЙ ДО УРОКІВ\f1136e315ee5efd991786de9068f57d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3567" y="3719962"/>
            <a:ext cx="2792877" cy="272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6876" y="904655"/>
            <a:ext cx="3642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72816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фабриці мило пакують у коробки. Бруски мила складають 10-ма рядами по 10 штук у кожному ряду, усього таких 10 шарів. Скільки брусків мила в кожній коробці? Запишіть вираз для обчислення кількості брусків мила в кожній коробці у вигляді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КЛІПАРТИ ДЛЯ ПРЕЗЕНТАЦІЙ ДО УРОКІВ\b8155d08b99a4ca944cbbc441a4be22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" b="99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3933056"/>
            <a:ext cx="3164115" cy="26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980728"/>
            <a:ext cx="3642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Кожний із 6 шматків тканини розрізали на     6 квадратів. Із кожного квадрата вийшло по шість носових хусточок. Скільки всього вийшло носових хусточок? Запишіть вираз для обчислення кількості носових хусточок у вигляді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169</Words>
  <Application>Microsoft Office PowerPoint</Application>
  <PresentationFormat>Екран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Тема Office</vt:lpstr>
      <vt:lpstr>Повторення степеня натурального числа з натуральним показником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Степінь натурального числа з натуральним показником</dc:title>
  <dc:creator>Sony</dc:creator>
  <cp:lastModifiedBy>RePack by Diakov</cp:lastModifiedBy>
  <cp:revision>20</cp:revision>
  <dcterms:created xsi:type="dcterms:W3CDTF">2019-08-17T16:44:44Z</dcterms:created>
  <dcterms:modified xsi:type="dcterms:W3CDTF">2022-05-06T09:31:59Z</dcterms:modified>
</cp:coreProperties>
</file>