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2" r:id="rId3"/>
    <p:sldId id="279" r:id="rId4"/>
    <p:sldId id="295" r:id="rId5"/>
    <p:sldId id="306" r:id="rId6"/>
    <p:sldId id="313" r:id="rId7"/>
    <p:sldId id="307" r:id="rId8"/>
    <p:sldId id="316" r:id="rId9"/>
    <p:sldId id="314" r:id="rId10"/>
    <p:sldId id="315" r:id="rId11"/>
    <p:sldId id="300" r:id="rId12"/>
    <p:sldId id="301" r:id="rId13"/>
    <p:sldId id="303" r:id="rId14"/>
    <p:sldId id="304" r:id="rId15"/>
    <p:sldId id="274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5665-C752-4347-8F10-D63AD44F91C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E57B-8D06-456F-94E9-A417A9033A7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\картинки для 5 класа\147628073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558608" cy="2448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уроку: Ділення десяткових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дробів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5 клас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08.04.2022р.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Ще</a:t>
            </a:r>
            <a:r>
              <a:rPr lang="ru-RU" dirty="0" smtClean="0"/>
              <a:t> одна </a:t>
            </a:r>
            <a:r>
              <a:rPr lang="ru-RU" dirty="0" err="1" smtClean="0"/>
              <a:t>подія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084" y="1002890"/>
            <a:ext cx="7445404" cy="57384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ТОВ, де нам дали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вирахували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засіяна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гектарів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одержали 2020 тонн зерна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home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89" y="3212976"/>
            <a:ext cx="3915519" cy="26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 логічних задач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50691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батька і два сина поділили три апельсина так, що кожному дісталося по одному. Як це могло статися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ome\Desktop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98" y="4501484"/>
            <a:ext cx="190023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pngtree-father-s-day-father-and-son-warm-background-image_2369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99" y="4581128"/>
            <a:ext cx="1953904" cy="20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 логічних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488832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Треба розпиляти дерев’яний брусок довжиною 12 м на частини довжиною по 1м. Скільки треба зробити розпилювань?</a:t>
            </a:r>
          </a:p>
          <a:p>
            <a:pPr marL="0" indent="0">
              <a:lnSpc>
                <a:spcPct val="150000"/>
              </a:lnSpc>
              <a:buNone/>
            </a:pP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 логічних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560840" cy="51411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Дідусь у ліфті, а внук по сходах піднімаються на 5-ий поверх за 20 секунд. За скільки секунд кожний піднімається на один поверх?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 логічних задач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75656" y="1600200"/>
                <a:ext cx="7488832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uk-UA" b="1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Який знак треба поставити між написаними підряд цифрами 2 і 3 , щоб одержати число, яке більше від 2, але менше від 3?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uk-UA" sz="4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uk-UA" sz="44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&lt;∗&lt;</m:t>
                    </m:r>
                  </m:oMath>
                </a14:m>
                <a:r>
                  <a:rPr lang="uk-UA" sz="4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uk-UA" sz="4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5656" y="1600200"/>
                <a:ext cx="7488832" cy="5069160"/>
              </a:xfrm>
              <a:blipFill rotWithShape="0">
                <a:blip r:embed="rId3"/>
                <a:stretch>
                  <a:fillRect l="-2034" r="-8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4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633"/>
            <a:ext cx="9144000" cy="70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560840" cy="6669360"/>
          </a:xfrm>
        </p:spPr>
        <p:txBody>
          <a:bodyPr>
            <a:normAutofit/>
          </a:bodyPr>
          <a:lstStyle/>
          <a:p>
            <a:pPr algn="l"/>
            <a:r>
              <a:rPr lang="uk-UA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 уроку</a:t>
            </a:r>
            <a:r>
              <a:rPr lang="uk-UA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сподобався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урок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1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6084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uk-UA" sz="6000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br>
              <a:rPr lang="uk-UA" sz="6000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0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 параграф 41</a:t>
            </a:r>
            <a:br>
              <a:rPr lang="uk-UA" sz="5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№1459,1473,1483</a:t>
            </a:r>
            <a:endParaRPr lang="ru-RU" sz="53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19472"/>
            <a:ext cx="9296400" cy="68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Девіз уроку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668344" cy="49971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дійти до мети, перш за все потрібно йти.</a:t>
            </a:r>
          </a:p>
          <a:p>
            <a:pPr marL="0" indent="0" algn="r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Оноре де Бальзак)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home\Desktop\Без названия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17660"/>
            <a:ext cx="2520280" cy="35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uk-UA" i="1" dirty="0" smtClean="0">
                <a:solidFill>
                  <a:srgbClr val="C00000"/>
                </a:solidFill>
              </a:rPr>
              <a:t>Реклама :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1600200"/>
            <a:ext cx="7560840" cy="50691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дроби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десяткові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предметах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журналах і газетах,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дроби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десяткові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6" name="Picture 2" descr="E:\школа\картинки для 5 класа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2786212" cy="17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школа\картинки для 5 класа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„Як, де,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56084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і на 100?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дроби?</a:t>
            </a:r>
          </a:p>
          <a:p>
            <a:pPr marL="0" indent="0">
              <a:buNone/>
            </a:pP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неправильна? 4,2 : 0 = 4,2?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10,5 : 10,5?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32705"/>
            <a:ext cx="1011560" cy="138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1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Розв'язування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488832" cy="506916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Знайдіть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587,9 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5,879; 		б) 587,9 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0,5879;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587,9 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58,79;  		г) 587,9 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0,005879.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Виконайте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дії: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3658,1 : 100;		б)10,5 : 10;	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306,02 : 100; 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243 : 10; 			д) 745 : 100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2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488832" cy="50691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покататися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ставку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home\Desktop\Без названия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304745" cy="18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уважні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560840" cy="50691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Виконайте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ділення і результати розташуйте в таблиці у порядку зростання. Впишіть відповідні до результатів букви — і отримаєте назву геометричної фігури — чотирикутника.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2,53 : 23 =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</a:p>
          <a:p>
            <a:pPr marL="722313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9,6 : 16 =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15,26 : 218 =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pPr marL="722313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0,9 : 18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=___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: 1000 =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pPr marL="722313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1,56 : 13 =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: 15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=___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0,04 : 4 =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59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416824" cy="506916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захотіли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кафе. Нам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принесли меню: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тістечко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– 9,50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5,50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 за 3 тістечка і 3 кави ми заплатили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home\Desktop\Без названия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22636"/>
            <a:ext cx="12477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Без названия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324" y="3410344"/>
            <a:ext cx="1781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ome\Desktop\Без названия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20" y="4624781"/>
            <a:ext cx="1114609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кола\картинки для 5 класа\6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9006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47664" y="836712"/>
            <a:ext cx="7488832" cy="583264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ферму, де нас попросили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вирахувати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одержали 672,5 л молока.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home\Desktop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45064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456</Words>
  <Application>Microsoft Office PowerPoint</Application>
  <PresentationFormat>Екран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Тема Office</vt:lpstr>
      <vt:lpstr>Тема уроку: Ділення десяткових дробів .</vt:lpstr>
      <vt:lpstr>Девіз уроку</vt:lpstr>
      <vt:lpstr>Реклама :</vt:lpstr>
      <vt:lpstr> Вікторина „Як, де, чому”</vt:lpstr>
      <vt:lpstr>Розв'язування  вправ </vt:lpstr>
      <vt:lpstr>Розв’язування вправ</vt:lpstr>
      <vt:lpstr>Будьте уважні</vt:lpstr>
      <vt:lpstr>Кафе</vt:lpstr>
      <vt:lpstr>Молочно товарна ферма</vt:lpstr>
      <vt:lpstr>Ще одна подія</vt:lpstr>
      <vt:lpstr>Розв’язування логічних задач</vt:lpstr>
      <vt:lpstr>Розв’язування логічних задач</vt:lpstr>
      <vt:lpstr>Розв’язування логічних задач</vt:lpstr>
      <vt:lpstr>Розв’язування логічних задач</vt:lpstr>
      <vt:lpstr>Підсумки уроку   Діти, чи сподобався вам урок?  Що цікавого було на ньому?  </vt:lpstr>
      <vt:lpstr>Домашнє завдання  повторити параграф 41 №1459,1473,1483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Ділення десяткових дробів .</dc:title>
  <dc:creator>home</dc:creator>
  <cp:lastModifiedBy>RePack by Diakov</cp:lastModifiedBy>
  <cp:revision>78</cp:revision>
  <dcterms:created xsi:type="dcterms:W3CDTF">2020-01-28T08:37:38Z</dcterms:created>
  <dcterms:modified xsi:type="dcterms:W3CDTF">2022-04-06T11:01:48Z</dcterms:modified>
</cp:coreProperties>
</file>