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omments/comment1.xml" ContentType="application/vnd.openxmlformats-officedocument.presentationml.comment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omments/comment2.xml" ContentType="application/vnd.openxmlformats-officedocument.presentationml.comments+xml"/>
  <Override PartName="/ppt/tags/tag8.xml" ContentType="application/vnd.openxmlformats-officedocument.presentationml.tags+xml"/>
  <Override PartName="/ppt/comments/comment3.xml" ContentType="application/vnd.openxmlformats-officedocument.presentationml.comments+xml"/>
  <Override PartName="/ppt/tags/tag9.xml" ContentType="application/vnd.openxmlformats-officedocument.presentationml.tags+xml"/>
  <Override PartName="/ppt/comments/comment4.xml" ContentType="application/vnd.openxmlformats-officedocument.presentationml.comment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  <p:sldMasterId id="2147483735" r:id="rId2"/>
    <p:sldMasterId id="2147483752" r:id="rId3"/>
    <p:sldMasterId id="2147483841" r:id="rId4"/>
  </p:sldMasterIdLst>
  <p:notesMasterIdLst>
    <p:notesMasterId r:id="rId18"/>
  </p:notesMasterIdLst>
  <p:sldIdLst>
    <p:sldId id="269" r:id="rId5"/>
    <p:sldId id="285" r:id="rId6"/>
    <p:sldId id="270" r:id="rId7"/>
    <p:sldId id="271" r:id="rId8"/>
    <p:sldId id="272" r:id="rId9"/>
    <p:sldId id="273" r:id="rId10"/>
    <p:sldId id="274" r:id="rId11"/>
    <p:sldId id="278" r:id="rId12"/>
    <p:sldId id="280" r:id="rId13"/>
    <p:sldId id="281" r:id="rId14"/>
    <p:sldId id="282" r:id="rId15"/>
    <p:sldId id="283" r:id="rId16"/>
    <p:sldId id="284" r:id="rId17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 Windows" initials="П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B11FA0"/>
    <a:srgbClr val="33CC33"/>
    <a:srgbClr val="00FF00"/>
    <a:srgbClr val="2B2BAF"/>
    <a:srgbClr val="0033CC"/>
    <a:srgbClr val="FF0000"/>
    <a:srgbClr val="0066FF"/>
    <a:srgbClr val="0066CC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7" autoAdjust="0"/>
    <p:restoredTop sz="94660"/>
  </p:normalViewPr>
  <p:slideViewPr>
    <p:cSldViewPr>
      <p:cViewPr varScale="1">
        <p:scale>
          <a:sx n="74" d="100"/>
          <a:sy n="74" d="100"/>
        </p:scale>
        <p:origin x="1116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1-15T19:32:38.542" idx="1">
    <p:pos x="10" y="10"/>
    <p:text/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1-15T19:32:38.542" idx="1">
    <p:pos x="10" y="10"/>
    <p:text/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1-15T19:32:38.542" idx="1">
    <p:pos x="10" y="10"/>
    <p:text/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1-15T19:32:38.542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962E0396-E18C-418D-90C2-382969DB692B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031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62E0396-E18C-418D-90C2-382969DB692B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6651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27" y="7055697"/>
            <a:ext cx="10078000" cy="5039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982410"/>
            <a:ext cx="10078000" cy="705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256" y="836604"/>
            <a:ext cx="8316516" cy="3931031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818" spc="-55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9547" y="4911497"/>
            <a:ext cx="8316516" cy="1259946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646" cap="all" spc="220" baseline="0">
                <a:solidFill>
                  <a:schemeClr val="tx2"/>
                </a:solidFill>
                <a:latin typeface="+mj-lt"/>
              </a:defRPr>
            </a:lvl1pPr>
            <a:lvl2pPr marL="503972" indent="0" algn="ctr">
              <a:buNone/>
              <a:defRPr sz="2646"/>
            </a:lvl2pPr>
            <a:lvl3pPr marL="1007943" indent="0" algn="ctr">
              <a:buNone/>
              <a:defRPr sz="2646"/>
            </a:lvl3pPr>
            <a:lvl4pPr marL="1511915" indent="0" algn="ctr">
              <a:buNone/>
              <a:defRPr sz="2205"/>
            </a:lvl4pPr>
            <a:lvl5pPr marL="2015886" indent="0" algn="ctr">
              <a:buNone/>
              <a:defRPr sz="2205"/>
            </a:lvl5pPr>
            <a:lvl6pPr marL="2519858" indent="0" algn="ctr">
              <a:buNone/>
              <a:defRPr sz="2205"/>
            </a:lvl6pPr>
            <a:lvl7pPr marL="3023829" indent="0" algn="ctr">
              <a:buNone/>
              <a:defRPr sz="2205"/>
            </a:lvl7pPr>
            <a:lvl8pPr marL="3527801" indent="0" algn="ctr">
              <a:buNone/>
              <a:defRPr sz="2205"/>
            </a:lvl8pPr>
            <a:lvl9pPr marL="4031772" indent="0" algn="ctr">
              <a:buNone/>
              <a:defRPr sz="2205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83810-E3C2-427A-BDE0-9DB5AB200C49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98520" y="4787794"/>
            <a:ext cx="816530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13482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CB5999-C92D-40D8-864E-E72562A0A29C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9857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27" y="7055697"/>
            <a:ext cx="10078000" cy="5039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982410"/>
            <a:ext cx="10078000" cy="705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454487"/>
            <a:ext cx="2173635" cy="63492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4" y="454487"/>
            <a:ext cx="6394896" cy="6349221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A5390-8C44-4146-9FED-0A32C4F4646E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27840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1379" y="2771882"/>
            <a:ext cx="7276539" cy="2494297"/>
          </a:xfrm>
        </p:spPr>
        <p:txBody>
          <a:bodyPr anchor="b">
            <a:normAutofit/>
          </a:bodyPr>
          <a:lstStyle>
            <a:lvl1pPr>
              <a:defRPr sz="595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1379" y="5266178"/>
            <a:ext cx="7276539" cy="1241518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4967" y="4763277"/>
            <a:ext cx="1538412" cy="861769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696" y="4992981"/>
            <a:ext cx="644898" cy="402483"/>
          </a:xfrm>
        </p:spPr>
        <p:txBody>
          <a:bodyPr/>
          <a:lstStyle/>
          <a:p>
            <a:pPr>
              <a:defRPr/>
            </a:pPr>
            <a:fld id="{58A83810-E3C2-427A-BDE0-9DB5AB200C49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4246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4450" y="687966"/>
            <a:ext cx="7264134" cy="141194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378" y="2351899"/>
            <a:ext cx="7267206" cy="416412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241CE8-B1DA-4997-86A1-E225B695917E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21862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8" y="2286820"/>
            <a:ext cx="7267206" cy="1619080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78" y="3947830"/>
            <a:ext cx="7267206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4" y="349051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93" y="3576064"/>
            <a:ext cx="644898" cy="402483"/>
          </a:xfrm>
        </p:spPr>
        <p:txBody>
          <a:bodyPr/>
          <a:lstStyle/>
          <a:p>
            <a:pPr>
              <a:defRPr/>
            </a:pPr>
            <a:fld id="{70621011-A119-4371-B2F7-5850EFCDE130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90204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1379" y="2355323"/>
            <a:ext cx="3525056" cy="415285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4011" y="2355323"/>
            <a:ext cx="3524573" cy="415285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93" y="868385"/>
            <a:ext cx="644898" cy="402483"/>
          </a:xfrm>
        </p:spPr>
        <p:txBody>
          <a:bodyPr/>
          <a:lstStyle/>
          <a:p>
            <a:pPr>
              <a:defRPr/>
            </a:pPr>
            <a:fld id="{E6D40C26-B1A0-44F2-A661-EEB8B11EDB48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0955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7393" y="2454443"/>
            <a:ext cx="3169042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1378" y="3089666"/>
            <a:ext cx="3525057" cy="342346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5518" y="2450885"/>
            <a:ext cx="3167546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80051" y="3086107"/>
            <a:ext cx="3523015" cy="342346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93" y="868385"/>
            <a:ext cx="644898" cy="402483"/>
          </a:xfrm>
        </p:spPr>
        <p:txBody>
          <a:bodyPr/>
          <a:lstStyle/>
          <a:p>
            <a:pPr>
              <a:defRPr/>
            </a:pPr>
            <a:fld id="{6848E868-D9DB-4681-8A65-522CEDD411E2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09568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4448" y="687966"/>
            <a:ext cx="7264135" cy="141194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057B17-22ED-4073-A21C-2986CD11E376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92910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BFDB5-F14C-4B4F-BDBE-BB0197DEEDBA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46552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8" y="491730"/>
            <a:ext cx="2898934" cy="1076203"/>
          </a:xfrm>
        </p:spPr>
        <p:txBody>
          <a:bodyPr anchor="b"/>
          <a:lstStyle>
            <a:lvl1pPr algn="l">
              <a:defRPr sz="2205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9373" y="491731"/>
            <a:ext cx="4179211" cy="5968994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378" y="1762175"/>
            <a:ext cx="2898934" cy="4698546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77114A-0F06-462E-AD28-2F44D3B118A5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1547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241CE8-B1DA-4997-86A1-E225B695917E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77469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8" y="5291772"/>
            <a:ext cx="7267206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1378" y="699931"/>
            <a:ext cx="7267206" cy="4249391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378" y="5916496"/>
            <a:ext cx="7267206" cy="544226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5413094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3593" y="5492932"/>
            <a:ext cx="644898" cy="402483"/>
          </a:xfrm>
        </p:spPr>
        <p:txBody>
          <a:bodyPr/>
          <a:lstStyle/>
          <a:p>
            <a:pPr>
              <a:defRPr/>
            </a:pPr>
            <a:fld id="{B8922234-06B9-4A7E-8E80-0C81C052D564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51153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8" y="671971"/>
            <a:ext cx="7267206" cy="3435959"/>
          </a:xfrm>
        </p:spPr>
        <p:txBody>
          <a:bodyPr anchor="ctr">
            <a:normAutofit/>
          </a:bodyPr>
          <a:lstStyle>
            <a:lvl1pPr algn="l">
              <a:defRPr sz="529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78" y="4799529"/>
            <a:ext cx="7267206" cy="171505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349051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93" y="3576064"/>
            <a:ext cx="644898" cy="402483"/>
          </a:xfrm>
        </p:spPr>
        <p:txBody>
          <a:bodyPr/>
          <a:lstStyle/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96781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2254" y="671971"/>
            <a:ext cx="6735395" cy="3191863"/>
          </a:xfrm>
        </p:spPr>
        <p:txBody>
          <a:bodyPr anchor="ctr">
            <a:normAutofit/>
          </a:bodyPr>
          <a:lstStyle>
            <a:lvl1pPr algn="l">
              <a:defRPr sz="529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663441" y="3863834"/>
            <a:ext cx="6233019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78" y="4799529"/>
            <a:ext cx="7267206" cy="171505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4" y="349051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93" y="3576064"/>
            <a:ext cx="644898" cy="402483"/>
          </a:xfrm>
        </p:spPr>
        <p:txBody>
          <a:bodyPr/>
          <a:lstStyle/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  <p:sp>
        <p:nvSpPr>
          <p:cNvPr id="14" name="TextBox 13"/>
          <p:cNvSpPr txBox="1"/>
          <p:nvPr/>
        </p:nvSpPr>
        <p:spPr>
          <a:xfrm>
            <a:off x="1993544" y="71430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006344" y="3202562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5264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8" y="2687886"/>
            <a:ext cx="7267206" cy="3003637"/>
          </a:xfrm>
        </p:spPr>
        <p:txBody>
          <a:bodyPr anchor="b">
            <a:normAutofit/>
          </a:bodyPr>
          <a:lstStyle>
            <a:lvl1pPr algn="l">
              <a:defRPr sz="5291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378" y="5711755"/>
            <a:ext cx="7267206" cy="80427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4" y="5413094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3593" y="5492932"/>
            <a:ext cx="644898" cy="402483"/>
          </a:xfrm>
        </p:spPr>
        <p:txBody>
          <a:bodyPr/>
          <a:lstStyle/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9628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412254" y="671971"/>
            <a:ext cx="6735395" cy="3191863"/>
          </a:xfrm>
        </p:spPr>
        <p:txBody>
          <a:bodyPr anchor="ctr">
            <a:normAutofit/>
          </a:bodyPr>
          <a:lstStyle>
            <a:lvl1pPr algn="l">
              <a:defRPr sz="529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41378" y="4787794"/>
            <a:ext cx="7373377" cy="92396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378" y="5711755"/>
            <a:ext cx="7373377" cy="80427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4" y="5413094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3593" y="5492932"/>
            <a:ext cx="644898" cy="402483"/>
          </a:xfrm>
        </p:spPr>
        <p:txBody>
          <a:bodyPr/>
          <a:lstStyle/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  <p:sp>
        <p:nvSpPr>
          <p:cNvPr id="11" name="TextBox 10"/>
          <p:cNvSpPr txBox="1"/>
          <p:nvPr/>
        </p:nvSpPr>
        <p:spPr>
          <a:xfrm>
            <a:off x="1993544" y="71430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006344" y="3202562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77954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9" y="691600"/>
            <a:ext cx="7267205" cy="3174689"/>
          </a:xfrm>
        </p:spPr>
        <p:txBody>
          <a:bodyPr anchor="ctr">
            <a:normAutofit/>
          </a:bodyPr>
          <a:lstStyle>
            <a:lvl1pPr algn="l">
              <a:defRPr sz="5291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41378" y="4787794"/>
            <a:ext cx="7267206" cy="92396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378" y="5711755"/>
            <a:ext cx="7267206" cy="80427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5413094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3593" y="5492932"/>
            <a:ext cx="644898" cy="402483"/>
          </a:xfrm>
        </p:spPr>
        <p:txBody>
          <a:bodyPr/>
          <a:lstStyle/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40883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CB5999-C92D-40D8-864E-E72562A0A29C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29069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83107" y="691599"/>
            <a:ext cx="1825771" cy="5824430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1379" y="691599"/>
            <a:ext cx="5199446" cy="582443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A5390-8C44-4146-9FED-0A32C4F4646E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53579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1379" y="2771882"/>
            <a:ext cx="7276539" cy="2494297"/>
          </a:xfrm>
        </p:spPr>
        <p:txBody>
          <a:bodyPr anchor="b">
            <a:normAutofit/>
          </a:bodyPr>
          <a:lstStyle>
            <a:lvl1pPr>
              <a:defRPr sz="595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1379" y="5266178"/>
            <a:ext cx="7276539" cy="1241518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4967" y="4763277"/>
            <a:ext cx="1538412" cy="861769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696" y="4992981"/>
            <a:ext cx="644898" cy="402483"/>
          </a:xfrm>
        </p:spPr>
        <p:txBody>
          <a:bodyPr/>
          <a:lstStyle/>
          <a:p>
            <a:pPr>
              <a:defRPr/>
            </a:pPr>
            <a:fld id="{58A83810-E3C2-427A-BDE0-9DB5AB200C49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23456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4450" y="687966"/>
            <a:ext cx="7264134" cy="141194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378" y="2351899"/>
            <a:ext cx="7267206" cy="416412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241CE8-B1DA-4997-86A1-E225B695917E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71376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27" y="7055697"/>
            <a:ext cx="10078000" cy="5039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982410"/>
            <a:ext cx="10078000" cy="705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256" y="836604"/>
            <a:ext cx="8316516" cy="3931031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818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256" y="4908749"/>
            <a:ext cx="8316516" cy="1259946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646" cap="all" spc="220" baseline="0">
                <a:solidFill>
                  <a:schemeClr val="tx2"/>
                </a:solidFill>
                <a:latin typeface="+mj-lt"/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621011-A119-4371-B2F7-5850EFCDE130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98520" y="4787794"/>
            <a:ext cx="816530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4319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8" y="2286820"/>
            <a:ext cx="7267206" cy="1619080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78" y="3947830"/>
            <a:ext cx="7267206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4" y="349051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93" y="3576064"/>
            <a:ext cx="644898" cy="402483"/>
          </a:xfrm>
        </p:spPr>
        <p:txBody>
          <a:bodyPr/>
          <a:lstStyle/>
          <a:p>
            <a:pPr>
              <a:defRPr/>
            </a:pPr>
            <a:fld id="{70621011-A119-4371-B2F7-5850EFCDE130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16296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1379" y="2355323"/>
            <a:ext cx="3525056" cy="415285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4011" y="2355323"/>
            <a:ext cx="3524573" cy="415285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93" y="868385"/>
            <a:ext cx="644898" cy="402483"/>
          </a:xfrm>
        </p:spPr>
        <p:txBody>
          <a:bodyPr/>
          <a:lstStyle/>
          <a:p>
            <a:pPr>
              <a:defRPr/>
            </a:pPr>
            <a:fld id="{E6D40C26-B1A0-44F2-A661-EEB8B11EDB48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38452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7393" y="2454443"/>
            <a:ext cx="3169042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1378" y="3089666"/>
            <a:ext cx="3525057" cy="342346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5518" y="2450885"/>
            <a:ext cx="3167546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80051" y="3086107"/>
            <a:ext cx="3523015" cy="342346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93" y="868385"/>
            <a:ext cx="644898" cy="402483"/>
          </a:xfrm>
        </p:spPr>
        <p:txBody>
          <a:bodyPr/>
          <a:lstStyle/>
          <a:p>
            <a:pPr>
              <a:defRPr/>
            </a:pPr>
            <a:fld id="{6848E868-D9DB-4681-8A65-522CEDD411E2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52813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4448" y="687966"/>
            <a:ext cx="7264135" cy="141194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057B17-22ED-4073-A21C-2986CD11E376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2803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BFDB5-F14C-4B4F-BDBE-BB0197DEEDBA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19293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8" y="491730"/>
            <a:ext cx="2898934" cy="1076203"/>
          </a:xfrm>
        </p:spPr>
        <p:txBody>
          <a:bodyPr anchor="b"/>
          <a:lstStyle>
            <a:lvl1pPr algn="l">
              <a:defRPr sz="2205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9373" y="491731"/>
            <a:ext cx="4179211" cy="5968994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378" y="1762175"/>
            <a:ext cx="2898934" cy="4698546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77114A-0F06-462E-AD28-2F44D3B118A5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84634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8" y="5291772"/>
            <a:ext cx="7267206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1378" y="699931"/>
            <a:ext cx="7267206" cy="4249391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378" y="5916496"/>
            <a:ext cx="7267206" cy="544226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5413094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3593" y="5492932"/>
            <a:ext cx="644898" cy="402483"/>
          </a:xfrm>
        </p:spPr>
        <p:txBody>
          <a:bodyPr/>
          <a:lstStyle/>
          <a:p>
            <a:pPr>
              <a:defRPr/>
            </a:pPr>
            <a:fld id="{B8922234-06B9-4A7E-8E80-0C81C052D564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76560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8" y="671971"/>
            <a:ext cx="7267206" cy="3435959"/>
          </a:xfrm>
        </p:spPr>
        <p:txBody>
          <a:bodyPr anchor="ctr">
            <a:normAutofit/>
          </a:bodyPr>
          <a:lstStyle>
            <a:lvl1pPr algn="l">
              <a:defRPr sz="529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78" y="4799529"/>
            <a:ext cx="7267206" cy="171505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349051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93" y="3576064"/>
            <a:ext cx="644898" cy="402483"/>
          </a:xfrm>
        </p:spPr>
        <p:txBody>
          <a:bodyPr/>
          <a:lstStyle/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00778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2254" y="671971"/>
            <a:ext cx="6735395" cy="3191863"/>
          </a:xfrm>
        </p:spPr>
        <p:txBody>
          <a:bodyPr anchor="ctr">
            <a:normAutofit/>
          </a:bodyPr>
          <a:lstStyle>
            <a:lvl1pPr algn="l">
              <a:defRPr sz="529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663441" y="3863834"/>
            <a:ext cx="6233019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78" y="4799529"/>
            <a:ext cx="7267206" cy="171505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4" y="349051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93" y="3576064"/>
            <a:ext cx="644898" cy="402483"/>
          </a:xfrm>
        </p:spPr>
        <p:txBody>
          <a:bodyPr/>
          <a:lstStyle/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  <p:sp>
        <p:nvSpPr>
          <p:cNvPr id="14" name="TextBox 13"/>
          <p:cNvSpPr txBox="1"/>
          <p:nvPr/>
        </p:nvSpPr>
        <p:spPr>
          <a:xfrm>
            <a:off x="1993544" y="71430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006344" y="3202562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3626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8" y="2687886"/>
            <a:ext cx="7267206" cy="3003637"/>
          </a:xfrm>
        </p:spPr>
        <p:txBody>
          <a:bodyPr anchor="b">
            <a:normAutofit/>
          </a:bodyPr>
          <a:lstStyle>
            <a:lvl1pPr algn="l">
              <a:defRPr sz="5291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378" y="5711755"/>
            <a:ext cx="7267206" cy="80427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4" y="5413094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3593" y="5492932"/>
            <a:ext cx="644898" cy="402483"/>
          </a:xfrm>
        </p:spPr>
        <p:txBody>
          <a:bodyPr/>
          <a:lstStyle/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86146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07256" y="315928"/>
            <a:ext cx="8316516" cy="159919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7256" y="2034582"/>
            <a:ext cx="4082653" cy="4435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1119" y="2034581"/>
            <a:ext cx="4082653" cy="443500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40C26-B1A0-44F2-A661-EEB8B11EDB48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90361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412254" y="671971"/>
            <a:ext cx="6735395" cy="3191863"/>
          </a:xfrm>
        </p:spPr>
        <p:txBody>
          <a:bodyPr anchor="ctr">
            <a:normAutofit/>
          </a:bodyPr>
          <a:lstStyle>
            <a:lvl1pPr algn="l">
              <a:defRPr sz="529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41378" y="4787794"/>
            <a:ext cx="7373377" cy="92396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378" y="5711755"/>
            <a:ext cx="7373377" cy="80427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4" y="5413094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3593" y="5492932"/>
            <a:ext cx="644898" cy="402483"/>
          </a:xfrm>
        </p:spPr>
        <p:txBody>
          <a:bodyPr/>
          <a:lstStyle/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  <p:sp>
        <p:nvSpPr>
          <p:cNvPr id="11" name="TextBox 10"/>
          <p:cNvSpPr txBox="1"/>
          <p:nvPr/>
        </p:nvSpPr>
        <p:spPr>
          <a:xfrm>
            <a:off x="1993544" y="71430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006344" y="3202562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93634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9" y="691600"/>
            <a:ext cx="7267205" cy="3174689"/>
          </a:xfrm>
        </p:spPr>
        <p:txBody>
          <a:bodyPr anchor="ctr">
            <a:normAutofit/>
          </a:bodyPr>
          <a:lstStyle>
            <a:lvl1pPr algn="l">
              <a:defRPr sz="5291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41378" y="4787794"/>
            <a:ext cx="7267206" cy="92396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378" y="5711755"/>
            <a:ext cx="7267206" cy="80427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5413094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3593" y="5492932"/>
            <a:ext cx="644898" cy="402483"/>
          </a:xfrm>
        </p:spPr>
        <p:txBody>
          <a:bodyPr/>
          <a:lstStyle/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69653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CB5999-C92D-40D8-864E-E72562A0A29C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57719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83107" y="691599"/>
            <a:ext cx="1825771" cy="5824430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1379" y="691599"/>
            <a:ext cx="5199446" cy="582443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A5390-8C44-4146-9FED-0A32C4F4646E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05322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777" y="1433876"/>
            <a:ext cx="7185071" cy="2765943"/>
          </a:xfrm>
        </p:spPr>
        <p:txBody>
          <a:bodyPr anchor="b">
            <a:normAutofit/>
          </a:bodyPr>
          <a:lstStyle>
            <a:lvl1pPr algn="ctr">
              <a:defRPr sz="529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777" y="4283817"/>
            <a:ext cx="7185071" cy="1511934"/>
          </a:xfrm>
        </p:spPr>
        <p:txBody>
          <a:bodyPr>
            <a:normAutofit/>
          </a:bodyPr>
          <a:lstStyle>
            <a:lvl1pPr marL="0" indent="0" algn="ctr">
              <a:buNone/>
              <a:defRPr sz="2425">
                <a:solidFill>
                  <a:schemeClr val="bg1">
                    <a:lumMod val="50000"/>
                  </a:schemeClr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83810-E3C2-427A-BDE0-9DB5AB200C49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85860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55529" y="2609282"/>
            <a:ext cx="8569049" cy="37744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241CE8-B1DA-4997-86A1-E225B695917E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6569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0" y="913339"/>
            <a:ext cx="8559066" cy="3016836"/>
          </a:xfrm>
        </p:spPr>
        <p:txBody>
          <a:bodyPr anchor="b">
            <a:normAutofit/>
          </a:bodyPr>
          <a:lstStyle>
            <a:lvl1pPr>
              <a:defRPr sz="440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30" y="4031671"/>
            <a:ext cx="8559066" cy="1508168"/>
          </a:xfrm>
        </p:spPr>
        <p:txBody>
          <a:bodyPr>
            <a:normAutofit/>
          </a:bodyPr>
          <a:lstStyle>
            <a:lvl1pPr marL="0" indent="0" algn="ctr">
              <a:buNone/>
              <a:defRPr sz="2205">
                <a:solidFill>
                  <a:schemeClr val="bg1">
                    <a:lumMod val="50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621011-A119-4371-B2F7-5850EFCDE130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39233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55531" y="681802"/>
            <a:ext cx="8569565" cy="17594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55529" y="2609282"/>
            <a:ext cx="4221780" cy="37744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5103316" y="2609282"/>
            <a:ext cx="4221262" cy="37744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40C26-B1A0-44F2-A661-EEB8B11EDB48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79446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55531" y="681802"/>
            <a:ext cx="8569565" cy="17594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7810" y="2613608"/>
            <a:ext cx="4029501" cy="749567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86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755530" y="3363177"/>
            <a:ext cx="4221780" cy="3020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8710" y="2613608"/>
            <a:ext cx="4036387" cy="749567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86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5103317" y="3363177"/>
            <a:ext cx="4221263" cy="3020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8E868-D9DB-4681-8A65-522CEDD411E2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5543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057B17-22ED-4073-A21C-2986CD11E376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4166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07256" y="315928"/>
            <a:ext cx="8316516" cy="159919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256" y="2034930"/>
            <a:ext cx="4082653" cy="81161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205" b="0" cap="all" baseline="0">
                <a:solidFill>
                  <a:schemeClr val="tx2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256" y="2846546"/>
            <a:ext cx="4082653" cy="36230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1119" y="2034930"/>
            <a:ext cx="4082653" cy="81161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205" b="0" cap="all" baseline="0">
                <a:solidFill>
                  <a:schemeClr val="tx2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1119" y="2846545"/>
            <a:ext cx="4082653" cy="36230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8E868-D9DB-4681-8A65-522CEDD411E2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41744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BFDB5-F14C-4B4F-BDBE-BB0197DEEDBA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17866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0" y="671971"/>
            <a:ext cx="3254117" cy="2230261"/>
          </a:xfrm>
        </p:spPr>
        <p:txBody>
          <a:bodyPr anchor="b"/>
          <a:lstStyle>
            <a:lvl1pPr algn="ctr"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4198658" y="671973"/>
            <a:ext cx="5126437" cy="571175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0" y="2902232"/>
            <a:ext cx="3254118" cy="3481494"/>
          </a:xfrm>
        </p:spPr>
        <p:txBody>
          <a:bodyPr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77114A-0F06-462E-AD28-2F44D3B118A5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7636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1" y="671971"/>
            <a:ext cx="4552617" cy="2230263"/>
          </a:xfrm>
        </p:spPr>
        <p:txBody>
          <a:bodyPr anchor="b"/>
          <a:lstStyle>
            <a:lvl1pPr algn="ctr"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16861" y="671972"/>
            <a:ext cx="3313742" cy="5711754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46" y="2902233"/>
            <a:ext cx="4552602" cy="3481493"/>
          </a:xfrm>
        </p:spPr>
        <p:txBody>
          <a:bodyPr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22234-06B9-4A7E-8E80-0C81C052D564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20094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46" y="4728240"/>
            <a:ext cx="8569550" cy="894650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79574" y="769703"/>
            <a:ext cx="8121495" cy="3542990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5631427"/>
            <a:ext cx="8569566" cy="752299"/>
          </a:xfrm>
        </p:spPr>
        <p:txBody>
          <a:bodyPr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5021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1" y="671972"/>
            <a:ext cx="8569566" cy="3777903"/>
          </a:xfrm>
        </p:spPr>
        <p:txBody>
          <a:bodyPr anchor="ctr"/>
          <a:lstStyle>
            <a:lvl1pPr algn="ctr"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4635037"/>
            <a:ext cx="8569566" cy="1748690"/>
          </a:xfrm>
        </p:spPr>
        <p:txBody>
          <a:bodyPr anchor="ctr"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69191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5761" y="961867"/>
            <a:ext cx="7691729" cy="3009226"/>
          </a:xfrm>
        </p:spPr>
        <p:txBody>
          <a:bodyPr anchor="ctr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22669" y="3979392"/>
            <a:ext cx="7236601" cy="655644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4820199"/>
            <a:ext cx="8569566" cy="156644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  <p:sp>
        <p:nvSpPr>
          <p:cNvPr id="11" name="TextBox 10"/>
          <p:cNvSpPr txBox="1"/>
          <p:nvPr/>
        </p:nvSpPr>
        <p:spPr>
          <a:xfrm>
            <a:off x="813181" y="978700"/>
            <a:ext cx="602906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81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54224" y="3439239"/>
            <a:ext cx="610351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81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53749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1" y="2357545"/>
            <a:ext cx="8569566" cy="2768833"/>
          </a:xfrm>
        </p:spPr>
        <p:txBody>
          <a:bodyPr anchor="b"/>
          <a:lstStyle>
            <a:lvl1pPr algn="ctr"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5139361"/>
            <a:ext cx="8569566" cy="1257349"/>
          </a:xfrm>
        </p:spPr>
        <p:txBody>
          <a:bodyPr anchor="t"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8367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755531" y="671971"/>
            <a:ext cx="8569566" cy="1769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55530" y="2609282"/>
            <a:ext cx="2727669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64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755530" y="3244505"/>
            <a:ext cx="2727669" cy="3139222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81338" y="2609282"/>
            <a:ext cx="2721505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64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672210" y="3244505"/>
            <a:ext cx="2731286" cy="3139222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592506" y="2609282"/>
            <a:ext cx="2732590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64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592506" y="3244505"/>
            <a:ext cx="2732590" cy="3139222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2710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755531" y="673263"/>
            <a:ext cx="8569566" cy="17680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755530" y="4635035"/>
            <a:ext cx="2725547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25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55530" y="2609282"/>
            <a:ext cx="2725547" cy="1679928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755530" y="5270258"/>
            <a:ext cx="2725547" cy="1113468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73375" y="4635035"/>
            <a:ext cx="2730027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25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672208" y="2609282"/>
            <a:ext cx="2731287" cy="1679928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672208" y="5270257"/>
            <a:ext cx="2731287" cy="1113469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592507" y="4635035"/>
            <a:ext cx="2729079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25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592506" y="2609282"/>
            <a:ext cx="2732590" cy="1679928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592402" y="5270255"/>
            <a:ext cx="2732694" cy="1113471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08130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55531" y="2609283"/>
            <a:ext cx="8569566" cy="37744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CB5999-C92D-40D8-864E-E72562A0A29C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17465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057B17-22ED-4073-A21C-2986CD11E376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28902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671974"/>
            <a:ext cx="2111149" cy="571175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55530" y="671974"/>
            <a:ext cx="6332409" cy="5711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A5390-8C44-4146-9FED-0A32C4F4646E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38517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27" y="7055697"/>
            <a:ext cx="10078000" cy="5039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4" y="6982410"/>
            <a:ext cx="10078000" cy="705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BFDB5-F14C-4B4F-BDBE-BB0197DEEDBA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972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349287" cy="75596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340423" y="0"/>
            <a:ext cx="52923" cy="7559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23" y="655171"/>
            <a:ext cx="2646164" cy="2519892"/>
          </a:xfrm>
        </p:spPr>
        <p:txBody>
          <a:bodyPr anchor="b">
            <a:normAutofit/>
          </a:bodyPr>
          <a:lstStyle>
            <a:lvl1pPr>
              <a:defRPr sz="3968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9246" y="806365"/>
            <a:ext cx="5367933" cy="579575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23" y="3225462"/>
            <a:ext cx="2646164" cy="3724858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653">
                <a:solidFill>
                  <a:srgbClr val="FFFFFF"/>
                </a:solidFill>
              </a:defRPr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4896" y="7120718"/>
            <a:ext cx="2165045" cy="40248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9246" y="7120718"/>
            <a:ext cx="3843238" cy="40248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D77114A-0F06-462E-AD28-2F44D3B118A5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6313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5459765"/>
            <a:ext cx="10078000" cy="20999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4" y="5417961"/>
            <a:ext cx="10078000" cy="705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256" y="5594160"/>
            <a:ext cx="8366919" cy="907161"/>
          </a:xfrm>
        </p:spPr>
        <p:txBody>
          <a:bodyPr tIns="0" bIns="0" anchor="b">
            <a:noAutofit/>
          </a:bodyPr>
          <a:lstStyle>
            <a:lvl1pPr>
              <a:defRPr sz="3968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10080613" cy="5417961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7256" y="6511400"/>
            <a:ext cx="8366919" cy="655172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61"/>
              </a:spcAft>
              <a:buNone/>
              <a:defRPr sz="1653">
                <a:solidFill>
                  <a:srgbClr val="FFFFFF"/>
                </a:solidFill>
              </a:defRPr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22234-06B9-4A7E-8E80-0C81C052D564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1428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17" Type="http://schemas.openxmlformats.org/officeDocument/2006/relationships/slideLayout" Target="../slideLayouts/slideLayout60.xml"/><Relationship Id="rId2" Type="http://schemas.openxmlformats.org/officeDocument/2006/relationships/slideLayout" Target="../slideLayouts/slideLayout45.xml"/><Relationship Id="rId16" Type="http://schemas.openxmlformats.org/officeDocument/2006/relationships/slideLayout" Target="../slideLayouts/slideLayout59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53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055697"/>
            <a:ext cx="10080626" cy="5039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982411"/>
            <a:ext cx="10080626" cy="732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7256" y="315928"/>
            <a:ext cx="8316516" cy="15991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256" y="2034580"/>
            <a:ext cx="8316517" cy="443500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7258" y="7120718"/>
            <a:ext cx="204413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7823" y="7120718"/>
            <a:ext cx="398760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5926" y="7120718"/>
            <a:ext cx="108481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57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986840" y="1915652"/>
            <a:ext cx="8240911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482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007943" rtl="0" eaLnBrk="1" latinLnBrk="0" hangingPunct="1">
        <a:lnSpc>
          <a:spcPct val="85000"/>
        </a:lnSpc>
        <a:spcBef>
          <a:spcPct val="0"/>
        </a:spcBef>
        <a:buNone/>
        <a:defRPr sz="5291" kern="1200" spc="-55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00794" indent="-100794" algn="l" defTabSz="1007943" rtl="0" eaLnBrk="1" latinLnBrk="0" hangingPunct="1">
        <a:lnSpc>
          <a:spcPct val="90000"/>
        </a:lnSpc>
        <a:spcBef>
          <a:spcPts val="1323"/>
        </a:spcBef>
        <a:spcAft>
          <a:spcPts val="22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20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23336" indent="-201589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Calibri" pitchFamily="34" charset="0"/>
        <a:buChar char="◦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24925" indent="-201589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Calibri" pitchFamily="34" charset="0"/>
        <a:buChar char="◦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26513" indent="-201589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Calibri" pitchFamily="34" charset="0"/>
        <a:buChar char="◦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28102" indent="-201589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Calibri" pitchFamily="34" charset="0"/>
        <a:buChar char="◦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12530" indent="-251986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Calibri" pitchFamily="34" charset="0"/>
        <a:buChar char="◦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32990" indent="-251986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Calibri" pitchFamily="34" charset="0"/>
        <a:buChar char="◦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53450" indent="-251986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Calibri" pitchFamily="34" charset="0"/>
        <a:buChar char="◦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73910" indent="-251986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Calibri" pitchFamily="34" charset="0"/>
        <a:buChar char="◦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51989"/>
            <a:ext cx="2184135" cy="731785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2513" y="825"/>
            <a:ext cx="2152244" cy="7553617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01613" cy="75596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44448" y="687966"/>
            <a:ext cx="7264135" cy="14119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78" y="2351899"/>
            <a:ext cx="7267206" cy="4283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68531" y="6762800"/>
            <a:ext cx="844881" cy="4080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1378" y="6763594"/>
            <a:ext cx="630203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63593" y="868385"/>
            <a:ext cx="64489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5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9615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503972" rtl="0" eaLnBrk="1" latinLnBrk="0" hangingPunct="1">
        <a:spcBef>
          <a:spcPct val="0"/>
        </a:spcBef>
        <a:buNone/>
        <a:defRPr sz="3968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51989"/>
            <a:ext cx="2184135" cy="731785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2513" y="825"/>
            <a:ext cx="2152244" cy="7553617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01613" cy="75596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44448" y="687966"/>
            <a:ext cx="7264135" cy="14119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78" y="2351899"/>
            <a:ext cx="7267206" cy="4283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68531" y="6762800"/>
            <a:ext cx="844881" cy="4080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1378" y="6763594"/>
            <a:ext cx="630203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63593" y="868385"/>
            <a:ext cx="64489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5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823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503972" rtl="0" eaLnBrk="1" latinLnBrk="0" hangingPunct="1">
        <a:spcBef>
          <a:spcPct val="0"/>
        </a:spcBef>
        <a:buNone/>
        <a:defRPr sz="3968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0080627" cy="755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5531" y="681802"/>
            <a:ext cx="8569565" cy="1759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31" y="2609283"/>
            <a:ext cx="8569566" cy="3774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48956" y="6485223"/>
            <a:ext cx="22681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2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30" y="6485223"/>
            <a:ext cx="551729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2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3227" y="6485223"/>
            <a:ext cx="63187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2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53C42AC-5DE1-40F8-B12B-C92E8E300817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016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54" r:id="rId13"/>
    <p:sldLayoutId id="2147483855" r:id="rId14"/>
    <p:sldLayoutId id="2147483856" r:id="rId15"/>
    <p:sldLayoutId id="2147483857" r:id="rId16"/>
    <p:sldLayoutId id="2147483858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6136">
        <p15:prstTrans prst="peelOff"/>
      </p:transition>
    </mc:Choice>
    <mc:Fallback xmlns=""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1007943" rtl="0" eaLnBrk="1" latinLnBrk="0" hangingPunct="1">
        <a:lnSpc>
          <a:spcPct val="90000"/>
        </a:lnSpc>
        <a:spcBef>
          <a:spcPct val="0"/>
        </a:spcBef>
        <a:buNone/>
        <a:defRPr sz="3968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120000"/>
        </a:lnSpc>
        <a:spcBef>
          <a:spcPts val="1102"/>
        </a:spcBef>
        <a:buClr>
          <a:schemeClr val="tx1"/>
        </a:buClr>
        <a:buFont typeface="Arial" panose="020B0604020202020204" pitchFamily="34" charset="0"/>
        <a:buChar char="•"/>
        <a:defRPr sz="2205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984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764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slideLayout" Target="../slideLayouts/slideLayout45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5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5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5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slideLayout" Target="../slideLayouts/slideLayout45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slideLayout" Target="../slideLayouts/slideLayout45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1808" y="2754954"/>
            <a:ext cx="8351838" cy="35271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4400" b="1" dirty="0">
                <a:solidFill>
                  <a:srgbClr val="2B2BA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Письмове </a:t>
            </a:r>
            <a:r>
              <a:rPr lang="uk-UA" sz="4400" b="1" dirty="0" smtClean="0">
                <a:solidFill>
                  <a:srgbClr val="2B2BA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віднімання трицифрових </a:t>
            </a:r>
            <a:r>
              <a:rPr lang="uk-UA" sz="4400" b="1" dirty="0">
                <a:solidFill>
                  <a:srgbClr val="2B2BA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чисел з переходом через </a:t>
            </a:r>
            <a:r>
              <a:rPr lang="uk-UA" sz="4400" b="1" dirty="0" smtClean="0">
                <a:solidFill>
                  <a:srgbClr val="2B2BA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розряд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uk-UA" sz="4400" b="1" dirty="0">
              <a:solidFill>
                <a:srgbClr val="2B2BA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3200" b="1" dirty="0" smtClean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3 клас 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3200" b="1" dirty="0" smtClean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22.03.2022р.</a:t>
            </a:r>
            <a:endParaRPr lang="ru-RU" sz="3200" b="1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5915">
        <p15:prstTrans prst="peelOff"/>
      </p:transition>
    </mc:Choice>
    <mc:Fallback xmlns="">
      <p:transition spd="slow" advTm="1591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284881" y="872298"/>
            <a:ext cx="806216" cy="135178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ru-RU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85852" y="1754109"/>
            <a:ext cx="813044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7</a:t>
            </a:r>
            <a:endParaRPr kumimoji="0" lang="ru-RU" sz="8800" b="1" i="0" u="none" strike="noStrike" kern="10" cap="none" spc="0" normalizeH="0" baseline="0" noProof="0" dirty="0">
              <a:ln w="12700">
                <a:solidFill>
                  <a:srgbClr val="27537E">
                    <a:lumMod val="75000"/>
                  </a:srgb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rgbClr val="27537E">
                    <a:lumMod val="7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72359" y="1351629"/>
            <a:ext cx="746692" cy="1237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000" b="1" i="0" u="none" strike="noStrike" kern="1200" cap="none" spc="0" normalizeH="0" baseline="0" noProof="0" dirty="0">
                <a:ln w="22225">
                  <a:solidFill>
                    <a:srgbClr val="AC339A">
                      <a:lumMod val="50000"/>
                    </a:srgbClr>
                  </a:solidFill>
                  <a:prstDash val="solid"/>
                </a:ln>
                <a:solidFill>
                  <a:srgbClr val="2B2BAF"/>
                </a:solidFill>
                <a:effectLst/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+mn-cs"/>
              </a:rPr>
              <a:t>-</a:t>
            </a:r>
            <a:endParaRPr kumimoji="0" lang="ru-RU" sz="8000" b="1" i="0" u="none" strike="noStrike" kern="1200" cap="none" spc="0" normalizeH="0" baseline="0" noProof="0" dirty="0">
              <a:ln w="22225">
                <a:solidFill>
                  <a:srgbClr val="AC339A">
                    <a:lumMod val="50000"/>
                  </a:srgbClr>
                </a:solidFill>
                <a:prstDash val="solid"/>
              </a:ln>
              <a:solidFill>
                <a:srgbClr val="2B2BAF"/>
              </a:solidFill>
              <a:effectLst/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+mn-cs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>
            <a:off x="3773488" y="2882900"/>
            <a:ext cx="28797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618181" y="847621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2</a:t>
            </a:r>
            <a:endParaRPr kumimoji="0" lang="ru-RU" sz="1800" b="1" i="0" u="none" strike="noStrike" kern="1200" cap="none" spc="0" normalizeH="0" baseline="0" noProof="0" dirty="0">
              <a:ln w="12700">
                <a:solidFill>
                  <a:srgbClr val="27537E">
                    <a:lumMod val="75000"/>
                  </a:srgb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rgbClr val="27537E">
                    <a:lumMod val="7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45262" y="1778786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5</a:t>
            </a:r>
            <a:endParaRPr kumimoji="0" lang="ru-RU" sz="1800" b="1" i="0" u="none" strike="noStrike" kern="1200" cap="none" spc="0" normalizeH="0" baseline="0" noProof="0" dirty="0">
              <a:ln w="12700">
                <a:solidFill>
                  <a:srgbClr val="27537E">
                    <a:lumMod val="75000"/>
                  </a:srgb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rgbClr val="27537E">
                    <a:lumMod val="7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39237" y="847621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7</a:t>
            </a:r>
            <a:endParaRPr kumimoji="0" lang="ru-RU" sz="1800" b="1" i="0" u="none" strike="noStrike" kern="1200" cap="none" spc="0" normalizeH="0" baseline="0" noProof="0" dirty="0">
              <a:ln w="12700">
                <a:solidFill>
                  <a:srgbClr val="27537E">
                    <a:lumMod val="75000"/>
                  </a:srgb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rgbClr val="27537E">
                    <a:lumMod val="7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46064" y="1761695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3</a:t>
            </a:r>
            <a:endParaRPr kumimoji="0" lang="ru-RU" sz="1800" b="1" i="0" u="none" strike="noStrike" kern="1200" cap="none" spc="0" normalizeH="0" baseline="0" noProof="0" dirty="0">
              <a:ln w="12700">
                <a:solidFill>
                  <a:srgbClr val="27537E">
                    <a:lumMod val="75000"/>
                  </a:srgb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rgbClr val="27537E">
                    <a:lumMod val="7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78054" y="2709951"/>
            <a:ext cx="813044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8800" b="1" kern="1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B11FA0"/>
                </a:solidFill>
                <a:cs typeface="Arial" panose="020B0604020202020204" pitchFamily="34" charset="0"/>
              </a:rPr>
              <a:t>7</a:t>
            </a:r>
            <a:endParaRPr lang="ru-RU" sz="8800" b="1" kern="10" dirty="0">
              <a:ln w="22225">
                <a:solidFill>
                  <a:schemeClr val="accent2"/>
                </a:solidFill>
                <a:prstDash val="solid"/>
              </a:ln>
              <a:solidFill>
                <a:srgbClr val="B11FA0"/>
              </a:solidFill>
              <a:cs typeface="Arial" panose="020B0604020202020204" pitchFamily="34" charset="0"/>
            </a:endParaRPr>
          </a:p>
        </p:txBody>
      </p:sp>
      <p:sp>
        <p:nvSpPr>
          <p:cNvPr id="15" name="Блок-схема: узел 14"/>
          <p:cNvSpPr/>
          <p:nvPr/>
        </p:nvSpPr>
        <p:spPr bwMode="auto">
          <a:xfrm flipH="1">
            <a:off x="4955903" y="921608"/>
            <a:ext cx="144016" cy="118636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1" i="0" u="none" strike="noStrike" normalizeH="0" baseline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0033CC"/>
              </a:solidFill>
              <a:latin typeface="Arial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4645262" y="824264"/>
            <a:ext cx="813043" cy="108336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Блок-схема: узел 16"/>
          <p:cNvSpPr/>
          <p:nvPr/>
        </p:nvSpPr>
        <p:spPr bwMode="auto">
          <a:xfrm flipH="1">
            <a:off x="4243468" y="847621"/>
            <a:ext cx="171090" cy="150904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1" i="0" u="none" strike="noStrike" normalizeH="0" baseline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0033CC"/>
              </a:solidFill>
              <a:latin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07324" y="4427909"/>
            <a:ext cx="3426964" cy="6647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1сот. </a:t>
            </a:r>
            <a:r>
              <a:rPr lang="uk-UA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uk-UA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</a:t>
            </a: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06874" y="5190522"/>
            <a:ext cx="5724837" cy="6647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uk-UA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</a:t>
            </a: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</a:t>
            </a: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uk-UA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uk-UA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</a:t>
            </a: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4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660724" y="264589"/>
            <a:ext cx="7279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98102" y="6036953"/>
            <a:ext cx="6032912" cy="66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uk-UA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</a:t>
            </a:r>
            <a:r>
              <a:rPr lang="uk-UA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5 </a:t>
            </a:r>
            <a:r>
              <a:rPr lang="uk-UA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</a:t>
            </a: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= 6 </a:t>
            </a:r>
            <a:r>
              <a:rPr lang="uk-UA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</a:t>
            </a: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47179" y="2723033"/>
            <a:ext cx="813044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8800" b="1" kern="10" dirty="0" smtClean="0">
                <a:ln w="22225">
                  <a:solidFill>
                    <a:srgbClr val="AC339A"/>
                  </a:solidFill>
                  <a:prstDash val="solid"/>
                </a:ln>
                <a:solidFill>
                  <a:srgbClr val="B11FA0"/>
                </a:solidFill>
                <a:cs typeface="Arial" panose="020B0604020202020204" pitchFamily="34" charset="0"/>
              </a:rPr>
              <a:t>6</a:t>
            </a:r>
            <a:endParaRPr lang="ru-RU" sz="8800" b="1" kern="10" dirty="0">
              <a:ln w="22225">
                <a:solidFill>
                  <a:srgbClr val="AC339A"/>
                </a:solidFill>
                <a:prstDash val="solid"/>
              </a:ln>
              <a:solidFill>
                <a:srgbClr val="B11FA0"/>
              </a:solidFill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1953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1871">
        <p15:prstTrans prst="peelOff"/>
      </p:transition>
    </mc:Choice>
    <mc:Fallback xmlns="">
      <p:transition spd="slow" advTm="4187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6" grpId="0"/>
      <p:bldP spid="18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284881" y="872298"/>
            <a:ext cx="806216" cy="135178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ru-RU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85852" y="1754109"/>
            <a:ext cx="813044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7</a:t>
            </a:r>
            <a:endParaRPr kumimoji="0" lang="ru-RU" sz="8800" b="1" i="0" u="none" strike="noStrike" kern="10" cap="none" spc="0" normalizeH="0" baseline="0" noProof="0" dirty="0">
              <a:ln w="12700">
                <a:solidFill>
                  <a:srgbClr val="27537E">
                    <a:lumMod val="75000"/>
                  </a:srgb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rgbClr val="27537E">
                    <a:lumMod val="7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72359" y="1351629"/>
            <a:ext cx="746692" cy="1237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000" b="1" i="0" u="none" strike="noStrike" kern="1200" cap="none" spc="0" normalizeH="0" baseline="0" noProof="0" dirty="0">
                <a:ln w="22225">
                  <a:solidFill>
                    <a:srgbClr val="AC339A">
                      <a:lumMod val="50000"/>
                    </a:srgbClr>
                  </a:solidFill>
                  <a:prstDash val="solid"/>
                </a:ln>
                <a:solidFill>
                  <a:srgbClr val="2B2BAF"/>
                </a:solidFill>
                <a:effectLst/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+mn-cs"/>
              </a:rPr>
              <a:t>-</a:t>
            </a:r>
            <a:endParaRPr kumimoji="0" lang="ru-RU" sz="8000" b="1" i="0" u="none" strike="noStrike" kern="1200" cap="none" spc="0" normalizeH="0" baseline="0" noProof="0" dirty="0">
              <a:ln w="22225">
                <a:solidFill>
                  <a:srgbClr val="AC339A">
                    <a:lumMod val="50000"/>
                  </a:srgbClr>
                </a:solidFill>
                <a:prstDash val="solid"/>
              </a:ln>
              <a:solidFill>
                <a:srgbClr val="2B2BAF"/>
              </a:solidFill>
              <a:effectLst/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+mn-cs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>
            <a:off x="3773488" y="2882900"/>
            <a:ext cx="28797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618181" y="847621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2</a:t>
            </a:r>
            <a:endParaRPr kumimoji="0" lang="ru-RU" sz="1800" b="1" i="0" u="none" strike="noStrike" kern="1200" cap="none" spc="0" normalizeH="0" baseline="0" noProof="0" dirty="0">
              <a:ln w="12700">
                <a:solidFill>
                  <a:srgbClr val="27537E">
                    <a:lumMod val="75000"/>
                  </a:srgb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rgbClr val="27537E">
                    <a:lumMod val="7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45262" y="1778786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5</a:t>
            </a:r>
            <a:endParaRPr kumimoji="0" lang="ru-RU" sz="1800" b="1" i="0" u="none" strike="noStrike" kern="1200" cap="none" spc="0" normalizeH="0" baseline="0" noProof="0" dirty="0">
              <a:ln w="12700">
                <a:solidFill>
                  <a:srgbClr val="27537E">
                    <a:lumMod val="75000"/>
                  </a:srgb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rgbClr val="27537E">
                    <a:lumMod val="7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39237" y="847621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7</a:t>
            </a:r>
            <a:endParaRPr kumimoji="0" lang="ru-RU" sz="1800" b="1" i="0" u="none" strike="noStrike" kern="1200" cap="none" spc="0" normalizeH="0" baseline="0" noProof="0" dirty="0">
              <a:ln w="12700">
                <a:solidFill>
                  <a:srgbClr val="27537E">
                    <a:lumMod val="75000"/>
                  </a:srgb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rgbClr val="27537E">
                    <a:lumMod val="7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46064" y="1761695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3</a:t>
            </a:r>
            <a:endParaRPr kumimoji="0" lang="ru-RU" sz="1800" b="1" i="0" u="none" strike="noStrike" kern="1200" cap="none" spc="0" normalizeH="0" baseline="0" noProof="0" dirty="0">
              <a:ln w="12700">
                <a:solidFill>
                  <a:srgbClr val="27537E">
                    <a:lumMod val="75000"/>
                  </a:srgb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rgbClr val="27537E">
                    <a:lumMod val="7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13424" y="2837743"/>
            <a:ext cx="813044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ru-RU" sz="8800" b="1" kern="10" dirty="0">
                <a:ln w="22225">
                  <a:solidFill>
                    <a:srgbClr val="AC339A"/>
                  </a:solidFill>
                  <a:prstDash val="solid"/>
                </a:ln>
                <a:solidFill>
                  <a:srgbClr val="B11FA0"/>
                </a:solidFill>
                <a:cs typeface="Arial" panose="020B0604020202020204" pitchFamily="34" charset="0"/>
              </a:rPr>
              <a:t>7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10120" y="2879142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8800" b="1" kern="10" dirty="0">
                <a:ln w="22225">
                  <a:solidFill>
                    <a:srgbClr val="AC339A"/>
                  </a:solidFill>
                  <a:prstDash val="solid"/>
                </a:ln>
                <a:solidFill>
                  <a:srgbClr val="B11FA0"/>
                </a:solidFill>
                <a:cs typeface="Arial" panose="020B0604020202020204" pitchFamily="34" charset="0"/>
              </a:rPr>
              <a:t>6</a:t>
            </a:r>
            <a:endParaRPr lang="ru-RU" sz="8800" b="1" kern="10" dirty="0">
              <a:ln w="22225">
                <a:solidFill>
                  <a:srgbClr val="AC339A"/>
                </a:solidFill>
                <a:prstDash val="solid"/>
              </a:ln>
              <a:solidFill>
                <a:srgbClr val="B11FA0"/>
              </a:solidFill>
              <a:cs typeface="Arial" panose="020B0604020202020204" pitchFamily="34" charset="0"/>
            </a:endParaRPr>
          </a:p>
        </p:txBody>
      </p:sp>
      <p:sp>
        <p:nvSpPr>
          <p:cNvPr id="16" name="Блок-схема: узел 15"/>
          <p:cNvSpPr/>
          <p:nvPr/>
        </p:nvSpPr>
        <p:spPr bwMode="auto">
          <a:xfrm flipH="1" flipV="1">
            <a:off x="4246984" y="872298"/>
            <a:ext cx="145256" cy="173612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1" i="0" u="none" strike="noStrike" normalizeH="0" baseline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0033CC"/>
              </a:solidFill>
              <a:latin typeface="Arial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3946064" y="847621"/>
            <a:ext cx="806217" cy="10600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969059" y="222814"/>
            <a:ext cx="655949" cy="1036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6600" b="1" kern="10" dirty="0">
                <a:ln w="22225">
                  <a:solidFill>
                    <a:srgbClr val="AC339A"/>
                  </a:solidFill>
                  <a:prstDash val="solid"/>
                </a:ln>
                <a:solidFill>
                  <a:srgbClr val="FF0000"/>
                </a:solidFill>
                <a:cs typeface="Arial" panose="020B0604020202020204" pitchFamily="34" charset="0"/>
              </a:rPr>
              <a:t>6</a:t>
            </a:r>
            <a:endParaRPr lang="ru-RU" sz="6600" b="1" kern="10" dirty="0">
              <a:ln w="22225">
                <a:solidFill>
                  <a:srgbClr val="AC339A"/>
                </a:solidFill>
                <a:prstDash val="solid"/>
              </a:ln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946062" y="2882900"/>
            <a:ext cx="813044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8800" b="1" kern="10" dirty="0" smtClean="0">
                <a:ln w="22225">
                  <a:solidFill>
                    <a:srgbClr val="AC339A"/>
                  </a:solidFill>
                  <a:prstDash val="solid"/>
                </a:ln>
                <a:solidFill>
                  <a:srgbClr val="B11FA0"/>
                </a:solidFill>
                <a:cs typeface="Arial" panose="020B0604020202020204" pitchFamily="34" charset="0"/>
              </a:rPr>
              <a:t>3</a:t>
            </a:r>
            <a:endParaRPr lang="ru-RU" sz="8800" b="1" kern="10" dirty="0">
              <a:ln w="22225">
                <a:solidFill>
                  <a:srgbClr val="AC339A"/>
                </a:solidFill>
                <a:prstDash val="solid"/>
              </a:ln>
              <a:solidFill>
                <a:srgbClr val="B11FA0"/>
              </a:solidFill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13846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9774">
        <p15:prstTrans prst="peelOff"/>
      </p:transition>
    </mc:Choice>
    <mc:Fallback xmlns="">
      <p:transition spd="slow" advTm="1977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181569" y="691153"/>
            <a:ext cx="806216" cy="135178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ru-RU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192287" y="1726041"/>
            <a:ext cx="813044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7</a:t>
            </a:r>
            <a:endParaRPr kumimoji="0" lang="ru-RU" sz="8800" b="1" i="0" u="none" strike="noStrike" kern="10" cap="none" spc="0" normalizeH="0" baseline="0" noProof="0" dirty="0">
              <a:ln w="12700">
                <a:solidFill>
                  <a:srgbClr val="27537E">
                    <a:lumMod val="75000"/>
                  </a:srgb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rgbClr val="27537E">
                    <a:lumMod val="7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9988" y="1254748"/>
            <a:ext cx="746692" cy="1237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000" b="1" i="0" u="none" strike="noStrike" kern="1200" cap="none" spc="0" normalizeH="0" baseline="0" noProof="0" dirty="0">
                <a:ln w="22225">
                  <a:solidFill>
                    <a:srgbClr val="AC339A">
                      <a:lumMod val="50000"/>
                    </a:srgbClr>
                  </a:solidFill>
                  <a:prstDash val="solid"/>
                </a:ln>
                <a:solidFill>
                  <a:srgbClr val="2B2BAF"/>
                </a:solidFill>
                <a:effectLst/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+mn-cs"/>
              </a:rPr>
              <a:t>-</a:t>
            </a:r>
            <a:endParaRPr kumimoji="0" lang="ru-RU" sz="8000" b="1" i="0" u="none" strike="noStrike" kern="1200" cap="none" spc="0" normalizeH="0" baseline="0" noProof="0" dirty="0">
              <a:ln w="22225">
                <a:solidFill>
                  <a:srgbClr val="AC339A">
                    <a:lumMod val="50000"/>
                  </a:srgbClr>
                </a:solidFill>
                <a:prstDash val="solid"/>
              </a:ln>
              <a:solidFill>
                <a:srgbClr val="2B2BAF"/>
              </a:solidFill>
              <a:effectLst/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+mn-cs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>
            <a:off x="2543438" y="2904542"/>
            <a:ext cx="28797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453255" y="691153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2</a:t>
            </a:r>
            <a:endParaRPr kumimoji="0" lang="ru-RU" sz="1800" b="1" i="0" u="none" strike="noStrike" kern="1200" cap="none" spc="0" normalizeH="0" baseline="0" noProof="0" dirty="0">
              <a:ln w="12700">
                <a:solidFill>
                  <a:srgbClr val="27537E">
                    <a:lumMod val="75000"/>
                  </a:srgb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rgbClr val="27537E">
                    <a:lumMod val="7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37182" y="1726041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5</a:t>
            </a:r>
            <a:endParaRPr kumimoji="0" lang="ru-RU" sz="1800" b="1" i="0" u="none" strike="noStrike" kern="1200" cap="none" spc="0" normalizeH="0" baseline="0" noProof="0" dirty="0">
              <a:ln w="12700">
                <a:solidFill>
                  <a:srgbClr val="27537E">
                    <a:lumMod val="75000"/>
                  </a:srgb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rgbClr val="27537E">
                    <a:lumMod val="7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31768" y="708226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7</a:t>
            </a:r>
            <a:endParaRPr kumimoji="0" lang="ru-RU" sz="1800" b="1" i="0" u="none" strike="noStrike" kern="1200" cap="none" spc="0" normalizeH="0" baseline="0" noProof="0" dirty="0">
              <a:ln w="12700">
                <a:solidFill>
                  <a:srgbClr val="27537E">
                    <a:lumMod val="75000"/>
                  </a:srgb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rgbClr val="27537E">
                    <a:lumMod val="7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20443" y="1704180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uk-UA" sz="8800" b="1" i="0" u="none" strike="noStrike" kern="10" cap="none" spc="0" normalizeH="0" baseline="0" noProof="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3</a:t>
            </a:r>
            <a:endParaRPr kumimoji="0" lang="ru-RU" sz="1800" b="1" i="0" u="none" strike="noStrike" kern="1200" cap="none" spc="0" normalizeH="0" baseline="0" noProof="0" dirty="0">
              <a:ln w="12700">
                <a:solidFill>
                  <a:srgbClr val="27537E">
                    <a:lumMod val="75000"/>
                  </a:srgb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rgbClr val="27537E">
                    <a:lumMod val="7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86065" y="2788303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ru-RU" sz="8800" b="1" kern="10" dirty="0" smtClean="0">
                <a:ln w="22225">
                  <a:solidFill>
                    <a:srgbClr val="AC339A"/>
                  </a:solidFill>
                  <a:prstDash val="solid"/>
                </a:ln>
                <a:solidFill>
                  <a:srgbClr val="B11FA0"/>
                </a:solidFill>
                <a:cs typeface="Arial" panose="020B0604020202020204" pitchFamily="34" charset="0"/>
              </a:rPr>
              <a:t>7</a:t>
            </a:r>
            <a:endParaRPr lang="ru-RU" sz="8800" b="1" kern="10" dirty="0">
              <a:ln w="22225">
                <a:solidFill>
                  <a:srgbClr val="AC339A"/>
                </a:solidFill>
                <a:prstDash val="solid"/>
              </a:ln>
              <a:solidFill>
                <a:srgbClr val="B11FA0"/>
              </a:solidFill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53254" y="2789256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8800" b="1" kern="10" dirty="0">
                <a:ln w="22225">
                  <a:solidFill>
                    <a:srgbClr val="AC339A"/>
                  </a:solidFill>
                  <a:prstDash val="solid"/>
                </a:ln>
                <a:solidFill>
                  <a:srgbClr val="B11FA0"/>
                </a:solidFill>
                <a:cs typeface="Arial" panose="020B0604020202020204" pitchFamily="34" charset="0"/>
              </a:rPr>
              <a:t>6</a:t>
            </a:r>
            <a:endParaRPr lang="ru-RU" sz="8800" b="1" kern="10" dirty="0">
              <a:ln w="22225">
                <a:solidFill>
                  <a:srgbClr val="AC339A"/>
                </a:solidFill>
                <a:prstDash val="solid"/>
              </a:ln>
              <a:solidFill>
                <a:srgbClr val="B11FA0"/>
              </a:solidFill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720443" y="2806329"/>
            <a:ext cx="813044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8800" b="1" kern="10" dirty="0" smtClean="0">
                <a:ln w="22225">
                  <a:solidFill>
                    <a:srgbClr val="AC339A"/>
                  </a:solidFill>
                  <a:prstDash val="solid"/>
                </a:ln>
                <a:solidFill>
                  <a:srgbClr val="B11FA0"/>
                </a:solidFill>
                <a:cs typeface="Arial" panose="020B0604020202020204" pitchFamily="34" charset="0"/>
              </a:rPr>
              <a:t>3</a:t>
            </a:r>
            <a:endParaRPr lang="ru-RU" sz="8800" b="1" kern="10" dirty="0">
              <a:ln w="22225">
                <a:solidFill>
                  <a:srgbClr val="AC339A"/>
                </a:solidFill>
                <a:prstDash val="solid"/>
              </a:ln>
              <a:solidFill>
                <a:srgbClr val="B11FA0"/>
              </a:solidFill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61905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5508">
        <p15:prstTrans prst="peelOff"/>
      </p:transition>
    </mc:Choice>
    <mc:Fallback xmlns="">
      <p:transition spd="slow" advTm="1550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756047" y="2441292"/>
            <a:ext cx="8569049" cy="3774444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Опрацювати сторінку 57-6о вашого підручника математики</a:t>
            </a:r>
          </a:p>
          <a:p>
            <a:endParaRPr lang="uk-UA" sz="2400" dirty="0" smtClean="0"/>
          </a:p>
          <a:p>
            <a:r>
              <a:rPr lang="uk-UA" sz="2400" dirty="0" smtClean="0"/>
              <a:t>Виконати  завдання </a:t>
            </a:r>
            <a:r>
              <a:rPr lang="uk-UA" sz="2400" dirty="0" smtClean="0">
                <a:solidFill>
                  <a:srgbClr val="FF0000"/>
                </a:solidFill>
              </a:rPr>
              <a:t>4 та 8 </a:t>
            </a:r>
            <a:r>
              <a:rPr lang="uk-UA" sz="2400" dirty="0" smtClean="0"/>
              <a:t>письмово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3517354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6136">
        <p15:prstTrans prst="peelOff"/>
      </p:transition>
    </mc:Choice>
    <mc:Fallback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/>
                </a:solidFill>
              </a:rPr>
              <a:t>Завдання на урок</a:t>
            </a:r>
            <a:endParaRPr lang="uk-UA" dirty="0">
              <a:solidFill>
                <a:schemeClr val="accent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По підручнику або по презентації дізнайся, як виконувати письмове віднімання трицифрових чисел  з переходом через розряд</a:t>
            </a:r>
          </a:p>
          <a:p>
            <a:r>
              <a:rPr lang="uk-UA" sz="2400" dirty="0" smtClean="0"/>
              <a:t>Виконай письмове віднімання і зроби усну перевірку </a:t>
            </a:r>
          </a:p>
          <a:p>
            <a:r>
              <a:rPr lang="uk-UA" sz="2400" dirty="0" smtClean="0"/>
              <a:t>Це завдання 4) на сторінці 59</a:t>
            </a:r>
          </a:p>
          <a:p>
            <a:r>
              <a:rPr lang="uk-UA" sz="2400" dirty="0" smtClean="0"/>
              <a:t>460-312 і так дальше</a:t>
            </a:r>
          </a:p>
          <a:p>
            <a:r>
              <a:rPr lang="uk-UA" sz="2400" dirty="0" err="1" smtClean="0"/>
              <a:t>Розв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яжи</a:t>
            </a:r>
            <a:r>
              <a:rPr lang="uk-UA" sz="2400" dirty="0" smtClean="0"/>
              <a:t> задачу </a:t>
            </a:r>
            <a:r>
              <a:rPr lang="uk-UA" sz="2400" dirty="0" smtClean="0">
                <a:solidFill>
                  <a:srgbClr val="FF0000"/>
                </a:solidFill>
              </a:rPr>
              <a:t>5 </a:t>
            </a:r>
            <a:r>
              <a:rPr lang="uk-UA" sz="2400" dirty="0" smtClean="0">
                <a:solidFill>
                  <a:schemeClr val="tx1"/>
                </a:solidFill>
              </a:rPr>
              <a:t>про вантажівку ,що на тій же сторінці</a:t>
            </a:r>
            <a:endParaRPr lang="uk-U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9269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6136">
        <p15:prstTrans prst="peelOff"/>
      </p:transition>
    </mc:Choice>
    <mc:Fallback>
      <p:transition spd="slow" advTm="61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60339" y="1980369"/>
            <a:ext cx="3096344" cy="13517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38100">
                  <a:solidFill>
                    <a:srgbClr val="002060"/>
                  </a:solidFill>
                  <a:prstDash val="solid"/>
                </a:ln>
                <a:solidFill>
                  <a:srgbClr val="442FDD"/>
                </a:solidFill>
                <a:cs typeface="Arial" panose="020B0604020202020204" pitchFamily="34" charset="0"/>
              </a:rPr>
              <a:t>534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73612" y="2883211"/>
            <a:ext cx="2069797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2857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442FDD"/>
                </a:solidFill>
                <a:cs typeface="Arial" panose="020B0604020202020204" pitchFamily="34" charset="0"/>
              </a:rPr>
              <a:t>219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795056" y="2379186"/>
            <a:ext cx="746692" cy="1237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0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2B2BAF"/>
                </a:solidFill>
              </a:rPr>
              <a:t>-</a:t>
            </a:r>
            <a:endParaRPr lang="ru-RU" sz="8000" b="1" dirty="0">
              <a:ln w="222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2B2BAF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>
            <a:off x="3967853" y="4067869"/>
            <a:ext cx="288131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31294">
        <p15:prstTrans prst="peelOff"/>
      </p:transition>
    </mc:Choice>
    <mc:Fallback xmlns="">
      <p:transition spd="slow" advTm="3129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32473" y="1779819"/>
            <a:ext cx="806216" cy="13517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124109" y="2714681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9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59791" y="2264580"/>
            <a:ext cx="746692" cy="1237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0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2B2BAF"/>
                </a:solidFill>
              </a:rPr>
              <a:t>-</a:t>
            </a:r>
            <a:endParaRPr lang="ru-RU" sz="8000" b="1" dirty="0">
              <a:ln w="222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2B2BAF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>
            <a:off x="3311525" y="3851275"/>
            <a:ext cx="288131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46158" y="5486378"/>
            <a:ext cx="7632700" cy="6647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од. + 4од.  =14 од. 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930" y="3757038"/>
            <a:ext cx="813044" cy="13517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5</a:t>
            </a:r>
            <a:endParaRPr lang="ru-RU" sz="8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33CC33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4" name="Скругленная прямоугольная выноска 3"/>
          <p:cNvSpPr>
            <a:spLocks noChangeArrowheads="1"/>
          </p:cNvSpPr>
          <p:nvPr/>
        </p:nvSpPr>
        <p:spPr bwMode="auto">
          <a:xfrm>
            <a:off x="5296811" y="1101781"/>
            <a:ext cx="647700" cy="576262"/>
          </a:xfrm>
          <a:prstGeom prst="wedgeRoundRectCallout">
            <a:avLst>
              <a:gd name="adj1" fmla="val -15796"/>
              <a:gd name="adj2" fmla="val 105019"/>
              <a:gd name="adj3" fmla="val 16667"/>
            </a:avLst>
          </a:prstGeom>
          <a:noFill/>
          <a:ln w="28575" algn="ctr">
            <a:solidFill>
              <a:srgbClr val="2B7E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75392" y="1206133"/>
            <a:ext cx="113823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uk-UA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14915" y="1782312"/>
            <a:ext cx="1441420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38100">
                  <a:solidFill>
                    <a:srgbClr val="002060"/>
                  </a:solidFill>
                  <a:prstDash val="solid"/>
                </a:ln>
                <a:solidFill>
                  <a:srgbClr val="442FDD"/>
                </a:solidFill>
                <a:cs typeface="Arial" panose="020B0604020202020204" pitchFamily="34" charset="0"/>
              </a:rPr>
              <a:t>53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830158" y="2763082"/>
            <a:ext cx="1441420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2857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442FDD"/>
                </a:solidFill>
                <a:cs typeface="Arial" panose="020B0604020202020204" pitchFamily="34" charset="0"/>
              </a:rPr>
              <a:t>21</a:t>
            </a:r>
            <a:endParaRPr lang="ru-RU" dirty="0"/>
          </a:p>
        </p:txBody>
      </p:sp>
      <p:sp>
        <p:nvSpPr>
          <p:cNvPr id="12" name="Блок-схема: узел 11"/>
          <p:cNvSpPr/>
          <p:nvPr/>
        </p:nvSpPr>
        <p:spPr bwMode="auto">
          <a:xfrm>
            <a:off x="4680172" y="1769126"/>
            <a:ext cx="144116" cy="138503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1" i="0" u="none" strike="noStrike" normalizeH="0" baseline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0033CC"/>
              </a:solidFill>
              <a:latin typeface="Arial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839915" y="6239693"/>
            <a:ext cx="4673715" cy="6647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uk-UA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од. </a:t>
            </a: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9 од. = 5 од. </a:t>
            </a:r>
            <a:endParaRPr lang="ru-RU" sz="4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930633" y="4778386"/>
            <a:ext cx="3366178" cy="6647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1дес. = 10 од.  </a:t>
            </a:r>
            <a:endParaRPr lang="ru-RU" sz="4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3429">
        <p15:prstTrans prst="peelOff"/>
      </p:transition>
    </mc:Choice>
    <mc:Fallback xmlns="">
      <p:transition spd="slow" advTm="434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  <p:bldP spid="3" grpId="0"/>
      <p:bldP spid="4" grpId="0" animBg="1"/>
      <p:bldP spid="8" grpId="0"/>
      <p:bldP spid="12" grpId="0" animBg="1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32473" y="1779819"/>
            <a:ext cx="806216" cy="13517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124109" y="2714681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9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59791" y="2264580"/>
            <a:ext cx="746692" cy="1237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0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2B2BAF"/>
                </a:solidFill>
              </a:rPr>
              <a:t>-</a:t>
            </a:r>
            <a:endParaRPr lang="ru-RU" sz="8000" b="1" dirty="0">
              <a:ln w="222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2B2BAF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>
            <a:off x="3311525" y="3851275"/>
            <a:ext cx="288131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5093871" y="3688334"/>
            <a:ext cx="813044" cy="13517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900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5</a:t>
            </a:r>
            <a:endParaRPr lang="ru-RU" sz="8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990099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34929" y="1828220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38100">
                  <a:solidFill>
                    <a:srgbClr val="002060"/>
                  </a:solidFill>
                  <a:prstDash val="solid"/>
                </a:ln>
                <a:solidFill>
                  <a:srgbClr val="33CC33"/>
                </a:solidFill>
                <a:cs typeface="Arial" panose="020B0604020202020204" pitchFamily="34" charset="0"/>
              </a:rPr>
              <a:t>3</a:t>
            </a:r>
            <a:endParaRPr lang="ru-RU" dirty="0">
              <a:solidFill>
                <a:srgbClr val="33CC33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15120" y="2763082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2857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33CC33"/>
                </a:solidFill>
                <a:cs typeface="Arial" panose="020B0604020202020204" pitchFamily="34" charset="0"/>
              </a:rPr>
              <a:t>1</a:t>
            </a:r>
            <a:endParaRPr lang="ru-RU" dirty="0">
              <a:solidFill>
                <a:srgbClr val="33CC33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33242" y="1830276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38100">
                  <a:solidFill>
                    <a:srgbClr val="002060"/>
                  </a:solidFill>
                  <a:prstDash val="solid"/>
                </a:ln>
                <a:solidFill>
                  <a:srgbClr val="442FDD"/>
                </a:solidFill>
                <a:cs typeface="Arial" panose="020B0604020202020204" pitchFamily="34" charset="0"/>
              </a:rPr>
              <a:t>5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803004" y="2759305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2857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442FDD"/>
                </a:solidFill>
                <a:cs typeface="Arial" panose="020B0604020202020204" pitchFamily="34" charset="0"/>
              </a:rPr>
              <a:t>2</a:t>
            </a:r>
            <a:endParaRPr lang="ru-RU" dirty="0"/>
          </a:p>
        </p:txBody>
      </p:sp>
      <p:sp>
        <p:nvSpPr>
          <p:cNvPr id="16" name="Блок-схема: узел 15"/>
          <p:cNvSpPr/>
          <p:nvPr/>
        </p:nvSpPr>
        <p:spPr bwMode="auto">
          <a:xfrm>
            <a:off x="4754794" y="1732560"/>
            <a:ext cx="151244" cy="213815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1" i="0" u="none" strike="noStrike" normalizeH="0" baseline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0033CC"/>
              </a:solidFill>
              <a:latin typeface="Arial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4415120" y="1475581"/>
            <a:ext cx="985232" cy="17064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15120" y="962802"/>
            <a:ext cx="8640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2</a:t>
            </a:r>
            <a:endParaRPr lang="ru-RU" sz="8800" b="1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20366" y="3694835"/>
            <a:ext cx="813044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8800" b="1" dirty="0" smtClean="0">
                <a:ln w="12700">
                  <a:solidFill>
                    <a:srgbClr val="2E5369">
                      <a:lumMod val="75000"/>
                    </a:srgbClr>
                  </a:solidFill>
                  <a:prstDash val="solid"/>
                </a:ln>
                <a:solidFill>
                  <a:srgbClr val="990099"/>
                </a:solidFill>
                <a:effectLst>
                  <a:outerShdw dist="38100" dir="2640000" algn="bl" rotWithShape="0">
                    <a:srgbClr val="2E5369">
                      <a:lumMod val="75000"/>
                    </a:srgbClr>
                  </a:outerShdw>
                </a:effectLst>
              </a:rPr>
              <a:t>1</a:t>
            </a:r>
            <a:endParaRPr lang="ru-RU" sz="8800" b="1" dirty="0">
              <a:ln w="12700">
                <a:solidFill>
                  <a:srgbClr val="2E5369">
                    <a:lumMod val="75000"/>
                  </a:srgbClr>
                </a:solidFill>
                <a:prstDash val="solid"/>
              </a:ln>
              <a:solidFill>
                <a:srgbClr val="990099"/>
              </a:solidFill>
              <a:effectLst>
                <a:outerShdw dist="38100" dir="2640000" algn="bl" rotWithShape="0">
                  <a:srgbClr val="2E5369">
                    <a:lumMod val="75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22134">
        <p15:prstTrans prst="peelOff"/>
      </p:transition>
    </mc:Choice>
    <mc:Fallback xmlns="">
      <p:transition spd="slow" advTm="2213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47864" y="1797624"/>
            <a:ext cx="806216" cy="13517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124109" y="2714681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9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59791" y="2264580"/>
            <a:ext cx="746692" cy="1237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000" b="1" dirty="0" smtClean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2B2BAF"/>
                </a:solidFill>
              </a:rPr>
              <a:t>-</a:t>
            </a:r>
            <a:endParaRPr lang="ru-RU" sz="8000" b="1" dirty="0">
              <a:ln w="222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2B2BAF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>
            <a:off x="3311525" y="3851275"/>
            <a:ext cx="288131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5083584" y="3695888"/>
            <a:ext cx="813044" cy="13517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900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5</a:t>
            </a:r>
            <a:endParaRPr lang="ru-RU" sz="8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990099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34929" y="1828220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3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15120" y="2763082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1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33242" y="1830276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5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33CC33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03004" y="2759305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2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33CC33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400023" y="3688334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kern="10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9900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1</a:t>
            </a:r>
            <a:endParaRPr lang="ru-RU" b="1" dirty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990099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83195" y="3688334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kern="10" dirty="0">
                <a:ln w="12700">
                  <a:solidFill>
                    <a:srgbClr val="000000">
                      <a:lumMod val="75000"/>
                    </a:srgbClr>
                  </a:solidFill>
                  <a:prstDash val="solid"/>
                </a:ln>
                <a:solidFill>
                  <a:srgbClr val="33CC33"/>
                </a:solidFill>
                <a:effectLst>
                  <a:outerShdw dist="38100" dir="2640000" algn="bl" rotWithShape="0">
                    <a:srgbClr val="000000">
                      <a:lumMod val="75000"/>
                    </a:srgbClr>
                  </a:outerShdw>
                </a:effectLst>
                <a:cs typeface="Arial" panose="020B0604020202020204" pitchFamily="34" charset="0"/>
              </a:rPr>
              <a:t>3</a:t>
            </a:r>
            <a:endParaRPr lang="ru-RU" b="1" dirty="0">
              <a:ln w="12700">
                <a:solidFill>
                  <a:srgbClr val="000000">
                    <a:lumMod val="75000"/>
                  </a:srgbClr>
                </a:solidFill>
                <a:prstDash val="solid"/>
              </a:ln>
              <a:solidFill>
                <a:srgbClr val="33CC33"/>
              </a:solidFill>
              <a:effectLst>
                <a:outerShdw dist="38100" dir="2640000" algn="bl" rotWithShape="0">
                  <a:srgbClr val="000000">
                    <a:lumMod val="75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2300">
        <p15:prstTrans prst="peelOff"/>
      </p:transition>
    </mc:Choice>
    <mc:Fallback xmlns="">
      <p:transition spd="slow" advTm="123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284881" y="872298"/>
            <a:ext cx="806216" cy="13517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85852" y="1754109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9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72359" y="1351629"/>
            <a:ext cx="746692" cy="1237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0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2B2BAF"/>
                </a:solidFill>
              </a:rPr>
              <a:t>-</a:t>
            </a:r>
            <a:endParaRPr lang="ru-RU" sz="8000" b="1" dirty="0">
              <a:ln w="222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2B2BAF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>
            <a:off x="3773488" y="2882900"/>
            <a:ext cx="28797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5285852" y="2709951"/>
            <a:ext cx="813044" cy="13517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900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5</a:t>
            </a:r>
            <a:endParaRPr lang="ru-RU" sz="8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990099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18181" y="847621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3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45262" y="1778786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1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39237" y="847621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5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46064" y="1761695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2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86654" y="2709359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kern="10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9900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1</a:t>
            </a:r>
            <a:endParaRPr lang="ru-RU" b="1" dirty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990099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8034" y="2709951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kern="10" dirty="0">
                <a:ln w="12700">
                  <a:solidFill>
                    <a:srgbClr val="000000">
                      <a:lumMod val="75000"/>
                    </a:srgbClr>
                  </a:solidFill>
                  <a:prstDash val="solid"/>
                </a:ln>
                <a:solidFill>
                  <a:srgbClr val="990099"/>
                </a:solidFill>
                <a:effectLst>
                  <a:outerShdw dist="38100" dir="2640000" algn="bl" rotWithShape="0">
                    <a:srgbClr val="000000">
                      <a:lumMod val="75000"/>
                    </a:srgbClr>
                  </a:outerShdw>
                </a:effectLst>
                <a:cs typeface="Arial" panose="020B0604020202020204" pitchFamily="34" charset="0"/>
              </a:rPr>
              <a:t>3</a:t>
            </a:r>
            <a:endParaRPr lang="ru-RU" b="1" dirty="0">
              <a:ln w="12700">
                <a:solidFill>
                  <a:srgbClr val="000000">
                    <a:lumMod val="75000"/>
                  </a:srgbClr>
                </a:solidFill>
                <a:prstDash val="solid"/>
              </a:ln>
              <a:solidFill>
                <a:srgbClr val="990099"/>
              </a:solidFill>
              <a:effectLst>
                <a:outerShdw dist="38100" dir="2640000" algn="bl" rotWithShape="0">
                  <a:srgbClr val="000000">
                    <a:lumMod val="75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6448">
        <p15:prstTrans prst="peelOff"/>
      </p:transition>
    </mc:Choice>
    <mc:Fallback xmlns="">
      <p:transition spd="slow" advTm="1644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284881" y="872298"/>
            <a:ext cx="806216" cy="13517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17722" y="1953552"/>
            <a:ext cx="813044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7</a:t>
            </a:r>
            <a:endParaRPr lang="ru-RU" sz="8800" b="1" kern="1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72359" y="1351629"/>
            <a:ext cx="746692" cy="1237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0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2B2BAF"/>
                </a:solidFill>
              </a:rPr>
              <a:t>-</a:t>
            </a:r>
            <a:endParaRPr lang="ru-RU" sz="8000" b="1" dirty="0">
              <a:ln w="222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2B2BAF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>
            <a:off x="3548617" y="3277651"/>
            <a:ext cx="28797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618181" y="847621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2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81959" y="1938209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5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39237" y="847621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7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19931" y="1925871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3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43083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24774">
        <p15:prstTrans prst="peelOff"/>
      </p:transition>
    </mc:Choice>
    <mc:Fallback xmlns="">
      <p:transition spd="slow" advTm="2477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284881" y="872298"/>
            <a:ext cx="806216" cy="13517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19158" y="1754109"/>
            <a:ext cx="813044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7</a:t>
            </a:r>
            <a:endParaRPr lang="ru-RU" sz="8800" b="1" kern="1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33CC33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72359" y="1351629"/>
            <a:ext cx="746692" cy="1237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0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2B2BAF"/>
                </a:solidFill>
              </a:rPr>
              <a:t>-</a:t>
            </a:r>
            <a:endParaRPr lang="ru-RU" sz="8000" b="1" dirty="0">
              <a:ln w="222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2B2BAF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>
            <a:off x="3773488" y="2882900"/>
            <a:ext cx="28797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618181" y="847621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2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45262" y="1778786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kern="1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5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39237" y="847621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7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46064" y="1761695"/>
            <a:ext cx="813043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uk-UA" sz="88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Arial" panose="020B0604020202020204" pitchFamily="34" charset="0"/>
              </a:rPr>
              <a:t>3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3" name="Блок-схема: узел 12"/>
          <p:cNvSpPr/>
          <p:nvPr/>
        </p:nvSpPr>
        <p:spPr bwMode="auto">
          <a:xfrm flipH="1">
            <a:off x="4955903" y="824264"/>
            <a:ext cx="144016" cy="118636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800" b="1" i="0" u="none" strike="noStrike" normalizeH="0" baseline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0033CC"/>
              </a:solidFill>
              <a:latin typeface="Arial" charset="0"/>
            </a:endParaRPr>
          </a:p>
        </p:txBody>
      </p:sp>
      <p:sp>
        <p:nvSpPr>
          <p:cNvPr id="15" name="Скругленная прямоугольная выноска 14"/>
          <p:cNvSpPr>
            <a:spLocks noChangeArrowheads="1"/>
          </p:cNvSpPr>
          <p:nvPr/>
        </p:nvSpPr>
        <p:spPr bwMode="auto">
          <a:xfrm>
            <a:off x="5367301" y="421991"/>
            <a:ext cx="647700" cy="576262"/>
          </a:xfrm>
          <a:prstGeom prst="wedgeRoundRectCallout">
            <a:avLst>
              <a:gd name="adj1" fmla="val -15796"/>
              <a:gd name="adj2" fmla="val 105019"/>
              <a:gd name="adj3" fmla="val 16667"/>
            </a:avLst>
          </a:prstGeom>
          <a:noFill/>
          <a:ln w="28575" algn="ctr">
            <a:solidFill>
              <a:srgbClr val="2B7E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406780" y="507503"/>
            <a:ext cx="492443" cy="4358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uk-UA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alt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99529" y="5539550"/>
            <a:ext cx="4965462" cy="6647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од. + 4од.  =14 од.  </a:t>
            </a:r>
            <a:endParaRPr lang="ru-RU" sz="4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59267" y="6339316"/>
            <a:ext cx="4673715" cy="6647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од. – </a:t>
            </a: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uk-UA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од. = </a:t>
            </a: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uk-UA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од. </a:t>
            </a:r>
            <a:endParaRPr lang="ru-RU" sz="4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201957" y="2795686"/>
            <a:ext cx="813044" cy="1351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8800" b="1" kern="10" dirty="0">
                <a:ln w="12700">
                  <a:solidFill>
                    <a:srgbClr val="27537E">
                      <a:lumMod val="75000"/>
                    </a:srgbClr>
                  </a:solidFill>
                  <a:prstDash val="solid"/>
                </a:ln>
                <a:solidFill>
                  <a:srgbClr val="33CC33"/>
                </a:solidFill>
                <a:effectLst>
                  <a:outerShdw dist="38100" dir="2640000" algn="bl" rotWithShape="0">
                    <a:srgbClr val="27537E">
                      <a:lumMod val="75000"/>
                    </a:srgbClr>
                  </a:outerShdw>
                </a:effectLst>
                <a:cs typeface="Arial" panose="020B0604020202020204" pitchFamily="34" charset="0"/>
              </a:rPr>
              <a:t>7</a:t>
            </a:r>
            <a:endParaRPr lang="ru-RU" sz="8800" b="1" kern="10" dirty="0">
              <a:ln w="12700">
                <a:solidFill>
                  <a:srgbClr val="27537E">
                    <a:lumMod val="75000"/>
                  </a:srgbClr>
                </a:solidFill>
                <a:prstDash val="solid"/>
              </a:ln>
              <a:solidFill>
                <a:srgbClr val="33CC33"/>
              </a:solidFill>
              <a:effectLst>
                <a:outerShdw dist="38100" dir="2640000" algn="bl" rotWithShape="0">
                  <a:srgbClr val="27537E">
                    <a:lumMod val="75000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59921" y="4677323"/>
            <a:ext cx="3237938" cy="6647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1дес. = 10 од. </a:t>
            </a:r>
            <a:endParaRPr lang="ru-RU" sz="4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58428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33370">
        <p15:prstTrans prst="peelOff"/>
      </p:transition>
    </mc:Choice>
    <mc:Fallback xmlns="">
      <p:transition spd="slow" advTm="3337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 animBg="1"/>
      <p:bldP spid="15" grpId="0" animBg="1"/>
      <p:bldP spid="2" grpId="0"/>
      <p:bldP spid="8" grpId="0"/>
      <p:bldP spid="16" grpId="0"/>
      <p:bldP spid="17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1.1|1.9|4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4|5.5|6.6|8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2.8|3.3|1.3|1|7|3.3|6.9|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8|1.4|5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1.5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1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1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5|1.1|1|2.3|0.8|0.9|2.3|5.5|5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8|2.7|4.4|1.7|0.9|0.7|4.6"/>
</p:tagLst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1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4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962</TotalTime>
  <Words>248</Words>
  <Application>Microsoft Office PowerPoint</Application>
  <PresentationFormat>Довільний</PresentationFormat>
  <Paragraphs>111</Paragraphs>
  <Slides>13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10</vt:i4>
      </vt:variant>
      <vt:variant>
        <vt:lpstr>Тема</vt:lpstr>
      </vt:variant>
      <vt:variant>
        <vt:i4>4</vt:i4>
      </vt:variant>
      <vt:variant>
        <vt:lpstr>Заголовки слайдів</vt:lpstr>
      </vt:variant>
      <vt:variant>
        <vt:i4>13</vt:i4>
      </vt:variant>
    </vt:vector>
  </HeadingPairs>
  <TitlesOfParts>
    <vt:vector size="27" baseType="lpstr">
      <vt:lpstr>Arial Unicode MS</vt:lpstr>
      <vt:lpstr>MS Gothic</vt:lpstr>
      <vt:lpstr>Arial</vt:lpstr>
      <vt:lpstr>Calibri</vt:lpstr>
      <vt:lpstr>Calibri Light</vt:lpstr>
      <vt:lpstr>Century Gothic</vt:lpstr>
      <vt:lpstr>Monotype Corsiva</vt:lpstr>
      <vt:lpstr>Times New Roman</vt:lpstr>
      <vt:lpstr>Tw Cen MT</vt:lpstr>
      <vt:lpstr>Wingdings 3</vt:lpstr>
      <vt:lpstr>Ретро</vt:lpstr>
      <vt:lpstr>1_Легкий дым</vt:lpstr>
      <vt:lpstr>Легкий дым</vt:lpstr>
      <vt:lpstr>Капля</vt:lpstr>
      <vt:lpstr>Презентація PowerPoint</vt:lpstr>
      <vt:lpstr>Завдання на урок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RePack by Diakov</cp:lastModifiedBy>
  <cp:revision>51</cp:revision>
  <cp:lastPrinted>1601-01-01T00:00:00Z</cp:lastPrinted>
  <dcterms:created xsi:type="dcterms:W3CDTF">2011-01-11T07:38:58Z</dcterms:created>
  <dcterms:modified xsi:type="dcterms:W3CDTF">2022-03-21T18:22:17Z</dcterms:modified>
</cp:coreProperties>
</file>