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2" r:id="rId7"/>
    <p:sldId id="272" r:id="rId8"/>
    <p:sldId id="263" r:id="rId9"/>
    <p:sldId id="268" r:id="rId10"/>
    <p:sldId id="26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t="-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GB" dirty="0"/>
              <a:t>Тема уроку : </a:t>
            </a:r>
            <a:r>
              <a:rPr lang="uk-UA" dirty="0"/>
              <a:t>Квітков</a:t>
            </a:r>
            <a:r>
              <a:rPr lang="en-GB" dirty="0"/>
              <a:t>і</a:t>
            </a:r>
            <a:r>
              <a:rPr lang="uk-UA" dirty="0"/>
              <a:t> фантазі</a:t>
            </a:r>
            <a:r>
              <a:rPr lang="en-GB" dirty="0"/>
              <a:t>ї. Створення чарівних квітів(гуаш, </a:t>
            </a:r>
            <a:br>
              <a:rPr lang="en-GB" dirty="0"/>
            </a:br>
            <a:r>
              <a:rPr lang="en-GB" dirty="0"/>
              <a:t>відбитки рук.</a:t>
            </a:r>
            <a:endParaRPr lang="uk-UA" dirty="0"/>
          </a:p>
        </p:txBody>
      </p:sp>
      <p:sp>
        <p:nvSpPr>
          <p:cNvPr id="3" name="Подзаголовок 2"/>
          <p:cNvSpPr>
            <a:spLocks noGrp="1"/>
          </p:cNvSpPr>
          <p:nvPr>
            <p:ph type="subTitle" idx="1"/>
          </p:nvPr>
        </p:nvSpPr>
        <p:spPr/>
        <p:txBody>
          <a:bodyPr/>
          <a:lstStyle/>
          <a:p>
            <a:endParaRPr lang="en-GB" dirty="0"/>
          </a:p>
          <a:p>
            <a:r>
              <a:rPr lang="uk-UA" dirty="0"/>
              <a:t>Урок образотворчого мистецтва</a:t>
            </a:r>
            <a:endParaRPr lang="en-GB" dirty="0"/>
          </a:p>
          <a:p>
            <a:r>
              <a:rPr lang="en-GB" dirty="0"/>
              <a:t>07.04.22 </a:t>
            </a:r>
            <a:endParaRPr lang="uk-UA" dirty="0"/>
          </a:p>
        </p:txBody>
      </p:sp>
      <p:pic>
        <p:nvPicPr>
          <p:cNvPr id="8" name="~PP3464.WAV">
            <a:hlinkClick r:id="" action="ppaction://media"/>
          </p:cNvPr>
          <p:cNvPicPr>
            <a:picLocks noRot="1" noChangeAspect="1"/>
          </p:cNvPicPr>
          <p:nvPr>
            <a:wavAudioFile r:embed="rId1" name="~PP346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a:bodyPr>
          <a:lstStyle/>
          <a:p>
            <a:pPr algn="l"/>
            <a:r>
              <a:rPr lang="uk-UA" sz="5400" b="1" dirty="0">
                <a:solidFill>
                  <a:srgbClr val="002060"/>
                </a:solidFill>
              </a:rPr>
              <a:t>План</a:t>
            </a:r>
            <a:br>
              <a:rPr lang="uk-UA" sz="5400" b="1" dirty="0">
                <a:solidFill>
                  <a:srgbClr val="002060"/>
                </a:solidFill>
              </a:rPr>
            </a:br>
            <a:r>
              <a:rPr lang="uk-UA" sz="3600" dirty="0">
                <a:solidFill>
                  <a:srgbClr val="002060"/>
                </a:solidFill>
              </a:rPr>
              <a:t>1. Вмочили кісточку у фарбу та розмалювали ручку.</a:t>
            </a:r>
            <a:br>
              <a:rPr lang="uk-UA" sz="3600" dirty="0">
                <a:solidFill>
                  <a:srgbClr val="002060"/>
                </a:solidFill>
              </a:rPr>
            </a:br>
            <a:r>
              <a:rPr lang="uk-UA" sz="3600" dirty="0">
                <a:solidFill>
                  <a:srgbClr val="002060"/>
                </a:solidFill>
              </a:rPr>
              <a:t>2. Зробили відбиток руки на листку. </a:t>
            </a:r>
            <a:br>
              <a:rPr lang="uk-UA" sz="3600" dirty="0">
                <a:solidFill>
                  <a:srgbClr val="002060"/>
                </a:solidFill>
              </a:rPr>
            </a:br>
            <a:r>
              <a:rPr lang="uk-UA" sz="3600" dirty="0">
                <a:solidFill>
                  <a:srgbClr val="002060"/>
                </a:solidFill>
              </a:rPr>
              <a:t>3. До відбитку домалювали пальчиком та кісточкою стебло, листочки та різні узори. </a:t>
            </a:r>
            <a:r>
              <a:rPr lang="uk-UA" sz="5400" b="1" dirty="0">
                <a:solidFill>
                  <a:srgbClr val="002060"/>
                </a:solidFill>
              </a:rPr>
              <a:t/>
            </a:r>
            <a:br>
              <a:rPr lang="uk-UA" sz="5400" b="1" dirty="0">
                <a:solidFill>
                  <a:srgbClr val="002060"/>
                </a:solidFill>
              </a:rPr>
            </a:br>
            <a:endParaRPr lang="uk-UA" sz="5400" b="1" dirty="0">
              <a:solidFill>
                <a:srgbClr val="002060"/>
              </a:solidFill>
            </a:endParaRPr>
          </a:p>
        </p:txBody>
      </p:sp>
      <p:pic>
        <p:nvPicPr>
          <p:cNvPr id="6" name="~PP1809.WAV">
            <a:hlinkClick r:id="" action="ppaction://media"/>
          </p:cNvPr>
          <p:cNvPicPr>
            <a:picLocks noRot="1" noChangeAspect="1"/>
          </p:cNvPicPr>
          <p:nvPr>
            <a:wavAudioFile r:embed="rId1" name="~PP1809.WAV"/>
          </p:nvPr>
        </p:nvPicPr>
        <p:blipFill>
          <a:blip r:embed="rId3" cstate="print"/>
          <a:stretch>
            <a:fillRect/>
          </a:stretch>
        </p:blipFill>
        <p:spPr>
          <a:xfrm>
            <a:off x="8632825" y="6346825"/>
            <a:ext cx="304800" cy="304800"/>
          </a:xfrm>
          <a:prstGeom prst="rect">
            <a:avLst/>
          </a:prstGeom>
        </p:spPr>
      </p:pic>
    </p:spTree>
  </p:cSld>
  <p:clrMapOvr>
    <a:masterClrMapping/>
  </p:clrMapOvr>
  <p:transition advTm="352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57158" y="285728"/>
            <a:ext cx="8572560" cy="6215106"/>
          </a:xfrm>
          <a:prstGeom prst="rect">
            <a:avLst/>
          </a:prstGeom>
          <a:noFill/>
          <a:ln w="9525">
            <a:noFill/>
            <a:miter lim="800000"/>
            <a:headEnd/>
            <a:tailEnd/>
          </a:ln>
          <a:effectLst/>
        </p:spPr>
      </p:pic>
      <p:pic>
        <p:nvPicPr>
          <p:cNvPr id="6" name="~PP6.WAV">
            <a:hlinkClick r:id="" action="ppaction://media"/>
          </p:cNvPr>
          <p:cNvPicPr>
            <a:picLocks noRot="1" noChangeAspect="1"/>
          </p:cNvPicPr>
          <p:nvPr>
            <a:wavAudioFile r:embed="rId1" name="~PP6.WAV"/>
          </p:nvPr>
        </p:nvPicPr>
        <p:blipFill>
          <a:blip r:embed="rId4" cstate="print"/>
          <a:stretch>
            <a:fillRect/>
          </a:stretch>
        </p:blipFill>
        <p:spPr>
          <a:xfrm>
            <a:off x="8632825" y="6346825"/>
            <a:ext cx="304800" cy="304800"/>
          </a:xfrm>
          <a:prstGeom prst="rect">
            <a:avLst/>
          </a:prstGeom>
        </p:spPr>
      </p:pic>
    </p:spTree>
  </p:cSld>
  <p:clrMapOvr>
    <a:masterClrMapping/>
  </p:clrMapOvr>
  <p:transition advTm="493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42910" y="571480"/>
            <a:ext cx="8072494" cy="3772237"/>
          </a:xfrm>
          <a:prstGeom prst="rect">
            <a:avLst/>
          </a:prstGeom>
          <a:ln>
            <a:noFill/>
          </a:ln>
          <a:effectLst>
            <a:softEdge rad="112500"/>
          </a:effectLst>
        </p:spPr>
      </p:pic>
      <p:pic>
        <p:nvPicPr>
          <p:cNvPr id="6" name="~PP1313.WAV">
            <a:hlinkClick r:id="" action="ppaction://media"/>
          </p:cNvPr>
          <p:cNvPicPr>
            <a:picLocks noRot="1" noChangeAspect="1"/>
          </p:cNvPicPr>
          <p:nvPr>
            <a:wavAudioFile r:embed="rId1" name="~PP1313.WAV"/>
          </p:nvPr>
        </p:nvPicPr>
        <p:blipFill>
          <a:blip r:embed="rId4" cstate="print"/>
          <a:stretch>
            <a:fillRect/>
          </a:stretch>
        </p:blipFill>
        <p:spPr>
          <a:xfrm>
            <a:off x="8632825" y="6346825"/>
            <a:ext cx="304800" cy="304800"/>
          </a:xfrm>
          <a:prstGeom prst="rect">
            <a:avLst/>
          </a:prstGeom>
        </p:spPr>
      </p:pic>
    </p:spTree>
  </p:cSld>
  <p:clrMapOvr>
    <a:masterClrMapping/>
  </p:clrMapOvr>
  <p:transition advTm="46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714480" y="1285860"/>
            <a:ext cx="7215238" cy="13573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428860" y="3214686"/>
            <a:ext cx="4935946" cy="1981210"/>
          </a:xfrm>
          <a:prstGeom prst="rect">
            <a:avLst/>
          </a:prstGeom>
          <a:noFill/>
          <a:ln w="9525">
            <a:noFill/>
            <a:miter lim="800000"/>
            <a:headEnd/>
            <a:tailEnd/>
          </a:ln>
          <a:effectLst/>
        </p:spPr>
      </p:pic>
      <p:pic>
        <p:nvPicPr>
          <p:cNvPr id="7" name="~PP2039.WAV">
            <a:hlinkClick r:id="" action="ppaction://media"/>
          </p:cNvPr>
          <p:cNvPicPr>
            <a:picLocks noRot="1" noChangeAspect="1"/>
          </p:cNvPicPr>
          <p:nvPr>
            <a:wavAudioFile r:embed="rId1" name="~PP2039.WAV"/>
          </p:nvPr>
        </p:nvPicPr>
        <p:blipFill>
          <a:blip r:embed="rId5" cstate="print"/>
          <a:stretch>
            <a:fillRect/>
          </a:stretch>
        </p:blipFill>
        <p:spPr>
          <a:xfrm>
            <a:off x="8632825" y="6346825"/>
            <a:ext cx="304800" cy="304800"/>
          </a:xfrm>
          <a:prstGeom prst="rect">
            <a:avLst/>
          </a:prstGeom>
        </p:spPr>
      </p:pic>
    </p:spTree>
  </p:cSld>
  <p:clrMapOvr>
    <a:masterClrMapping/>
  </p:clrMapOvr>
  <p:transition advTm="33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Як сплести вінок на Івана Купала [СХЕМИ] | ОГО"/>
          <p:cNvPicPr>
            <a:picLocks noChangeAspect="1" noChangeArrowheads="1"/>
          </p:cNvPicPr>
          <p:nvPr/>
        </p:nvPicPr>
        <p:blipFill>
          <a:blip r:embed="rId3" cstate="print"/>
          <a:srcRect/>
          <a:stretch>
            <a:fillRect/>
          </a:stretch>
        </p:blipFill>
        <p:spPr bwMode="auto">
          <a:xfrm>
            <a:off x="1285852" y="692899"/>
            <a:ext cx="7572428" cy="5679321"/>
          </a:xfrm>
          <a:prstGeom prst="rect">
            <a:avLst/>
          </a:prstGeom>
          <a:ln>
            <a:noFill/>
          </a:ln>
          <a:effectLst>
            <a:softEdge rad="112500"/>
          </a:effectLst>
        </p:spPr>
      </p:pic>
      <p:pic>
        <p:nvPicPr>
          <p:cNvPr id="6" name="~PP3248.WAV">
            <a:hlinkClick r:id="" action="ppaction://media"/>
          </p:cNvPr>
          <p:cNvPicPr>
            <a:picLocks noRot="1" noChangeAspect="1"/>
          </p:cNvPicPr>
          <p:nvPr>
            <a:wavAudioFile r:embed="rId1" name="~PP3248.WAV"/>
          </p:nvPr>
        </p:nvPicPr>
        <p:blipFill>
          <a:blip r:embed="rId4" cstate="print"/>
          <a:stretch>
            <a:fillRect/>
          </a:stretch>
        </p:blipFill>
        <p:spPr>
          <a:xfrm>
            <a:off x="8632825" y="6346825"/>
            <a:ext cx="304800" cy="304800"/>
          </a:xfrm>
          <a:prstGeom prst="rect">
            <a:avLst/>
          </a:prstGeom>
        </p:spPr>
      </p:pic>
    </p:spTree>
  </p:cSld>
  <p:clrMapOvr>
    <a:masterClrMapping/>
  </p:clrMapOvr>
  <p:transition advTm="152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571480"/>
            <a:ext cx="6872278" cy="5357850"/>
          </a:xfrm>
        </p:spPr>
        <p:txBody>
          <a:bodyPr>
            <a:normAutofit fontScale="90000"/>
          </a:bodyPr>
          <a:lstStyle/>
          <a:p>
            <a:pPr algn="l"/>
            <a:r>
              <a:rPr lang="uk-UA" sz="3100" b="1" dirty="0">
                <a:solidFill>
                  <a:srgbClr val="002060"/>
                </a:solidFill>
              </a:rPr>
              <a:t>План</a:t>
            </a:r>
            <a:r>
              <a:rPr lang="uk-UA" sz="2700" dirty="0"/>
              <a:t/>
            </a:r>
            <a:br>
              <a:rPr lang="uk-UA" sz="2700" dirty="0"/>
            </a:br>
            <a:r>
              <a:rPr lang="uk-UA" sz="2700" dirty="0">
                <a:solidFill>
                  <a:srgbClr val="002060"/>
                </a:solidFill>
              </a:rPr>
              <a:t>1. Із зеленого або салатового паперу або картону вирізаємо смужку шириною, приблизно, 4-6см.</a:t>
            </a:r>
            <a:br>
              <a:rPr lang="uk-UA" sz="2700" dirty="0">
                <a:solidFill>
                  <a:srgbClr val="002060"/>
                </a:solidFill>
              </a:rPr>
            </a:br>
            <a:r>
              <a:rPr lang="uk-UA" sz="2700" dirty="0">
                <a:solidFill>
                  <a:srgbClr val="002060"/>
                </a:solidFill>
              </a:rPr>
              <a:t>2. Складаємо папір в кілька разів</a:t>
            </a:r>
            <a:br>
              <a:rPr lang="uk-UA" sz="2700" dirty="0">
                <a:solidFill>
                  <a:srgbClr val="002060"/>
                </a:solidFill>
              </a:rPr>
            </a:br>
            <a:r>
              <a:rPr lang="uk-UA" sz="2700" dirty="0">
                <a:solidFill>
                  <a:srgbClr val="002060"/>
                </a:solidFill>
              </a:rPr>
              <a:t>3. Малюємо контур наших пелюсточок та листочків.</a:t>
            </a:r>
            <a:br>
              <a:rPr lang="uk-UA" sz="2700" dirty="0">
                <a:solidFill>
                  <a:srgbClr val="002060"/>
                </a:solidFill>
              </a:rPr>
            </a:br>
            <a:r>
              <a:rPr lang="uk-UA" sz="2700" dirty="0">
                <a:solidFill>
                  <a:srgbClr val="002060"/>
                </a:solidFill>
              </a:rPr>
              <a:t>4. Вирізаємо по контуру.</a:t>
            </a:r>
            <a:br>
              <a:rPr lang="uk-UA" sz="2700" dirty="0">
                <a:solidFill>
                  <a:srgbClr val="002060"/>
                </a:solidFill>
              </a:rPr>
            </a:br>
            <a:r>
              <a:rPr lang="uk-UA" sz="2700" dirty="0">
                <a:solidFill>
                  <a:srgbClr val="002060"/>
                </a:solidFill>
              </a:rPr>
              <a:t>5. На смужку наклеюємо листочки.</a:t>
            </a:r>
            <a:br>
              <a:rPr lang="uk-UA" sz="2700" dirty="0">
                <a:solidFill>
                  <a:srgbClr val="002060"/>
                </a:solidFill>
              </a:rPr>
            </a:br>
            <a:r>
              <a:rPr lang="uk-UA" sz="2700" dirty="0">
                <a:solidFill>
                  <a:srgbClr val="002060"/>
                </a:solidFill>
              </a:rPr>
              <a:t>6. На смужку наклеюємо по кругу пелюстки, щоб вийшла квітка. На середину клеїмо білу або жовту серединку.</a:t>
            </a:r>
            <a:br>
              <a:rPr lang="uk-UA" sz="2700" dirty="0">
                <a:solidFill>
                  <a:srgbClr val="002060"/>
                </a:solidFill>
              </a:rPr>
            </a:br>
            <a:r>
              <a:rPr lang="uk-UA" sz="2700" dirty="0">
                <a:solidFill>
                  <a:srgbClr val="002060"/>
                </a:solidFill>
              </a:rPr>
              <a:t>7. Якщо хочете, то можна ще і стрічки приклеїти. </a:t>
            </a:r>
            <a:r>
              <a:rPr lang="uk-UA" dirty="0"/>
              <a:t/>
            </a:r>
            <a:br>
              <a:rPr lang="uk-UA" dirty="0"/>
            </a:br>
            <a:endParaRPr lang="uk-UA" dirty="0"/>
          </a:p>
        </p:txBody>
      </p:sp>
      <p:pic>
        <p:nvPicPr>
          <p:cNvPr id="7" name="~PP2498.WAV">
            <a:hlinkClick r:id="" action="ppaction://media"/>
          </p:cNvPr>
          <p:cNvPicPr>
            <a:picLocks noRot="1" noChangeAspect="1"/>
          </p:cNvPicPr>
          <p:nvPr>
            <a:wavAudioFile r:embed="rId1" name="~PP2498.WAV"/>
          </p:nvPr>
        </p:nvPicPr>
        <p:blipFill>
          <a:blip r:embed="rId3" cstate="print"/>
          <a:stretch>
            <a:fillRect/>
          </a:stretch>
        </p:blipFill>
        <p:spPr>
          <a:xfrm>
            <a:off x="8632825" y="6346825"/>
            <a:ext cx="304800" cy="304800"/>
          </a:xfrm>
          <a:prstGeom prst="rect">
            <a:avLst/>
          </a:prstGeom>
        </p:spPr>
      </p:pic>
    </p:spTree>
  </p:cSld>
  <p:clrMapOvr>
    <a:masterClrMapping/>
  </p:clrMapOvr>
  <p:transition advTm="820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Правила техніки безпеки з трудового навчання, для учнів молодших ..."/>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P2231.WAV">
            <a:hlinkClick r:id="" action="ppaction://media"/>
          </p:cNvPr>
          <p:cNvPicPr>
            <a:picLocks noRot="1" noChangeAspect="1"/>
          </p:cNvPicPr>
          <p:nvPr>
            <a:wavAudioFile r:embed="rId1" name="~PP2231.WAV"/>
          </p:nvPr>
        </p:nvPicPr>
        <p:blipFill>
          <a:blip r:embed="rId4" cstate="print"/>
          <a:stretch>
            <a:fillRect/>
          </a:stretch>
        </p:blipFill>
        <p:spPr>
          <a:xfrm>
            <a:off x="8632825" y="6346825"/>
            <a:ext cx="304800" cy="304800"/>
          </a:xfrm>
          <a:prstGeom prst="rect">
            <a:avLst/>
          </a:prstGeom>
        </p:spPr>
      </p:pic>
    </p:spTree>
  </p:cSld>
  <p:clrMapOvr>
    <a:masterClrMapping/>
  </p:clrMapOvr>
  <p:transition advTm="733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85786" y="285728"/>
            <a:ext cx="8001056" cy="1885959"/>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1071538" y="2786058"/>
            <a:ext cx="7365933" cy="3000396"/>
          </a:xfrm>
          <a:prstGeom prst="rect">
            <a:avLst/>
          </a:prstGeom>
          <a:ln>
            <a:noFill/>
          </a:ln>
          <a:effectLst>
            <a:softEdge rad="112500"/>
          </a:effectLst>
        </p:spPr>
      </p:pic>
      <p:pic>
        <p:nvPicPr>
          <p:cNvPr id="7" name="~PP552.WAV">
            <a:hlinkClick r:id="" action="ppaction://media"/>
          </p:cNvPr>
          <p:cNvPicPr>
            <a:picLocks noRot="1" noChangeAspect="1"/>
          </p:cNvPicPr>
          <p:nvPr>
            <a:wavAudioFile r:embed="rId1" name="~PP552.WAV"/>
          </p:nvPr>
        </p:nvPicPr>
        <p:blipFill>
          <a:blip r:embed="rId5" cstate="print"/>
          <a:stretch>
            <a:fillRect/>
          </a:stretch>
        </p:blipFill>
        <p:spPr>
          <a:xfrm>
            <a:off x="8632825" y="6346825"/>
            <a:ext cx="304800" cy="304800"/>
          </a:xfrm>
          <a:prstGeom prst="rect">
            <a:avLst/>
          </a:prstGeom>
        </p:spPr>
      </p:pic>
    </p:spTree>
  </p:cSld>
  <p:clrMapOvr>
    <a:masterClrMapping/>
  </p:clrMapOvr>
  <p:transition advTm="104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643042" y="285728"/>
            <a:ext cx="7215238" cy="6072230"/>
          </a:xfrm>
          <a:prstGeom prst="rect">
            <a:avLst/>
          </a:prstGeom>
          <a:noFill/>
          <a:ln w="9525">
            <a:noFill/>
            <a:miter lim="800000"/>
            <a:headEnd/>
            <a:tailEnd/>
          </a:ln>
          <a:effectLst/>
        </p:spPr>
      </p:pic>
      <p:pic>
        <p:nvPicPr>
          <p:cNvPr id="6" name="~PP3307.WAV">
            <a:hlinkClick r:id="" action="ppaction://media"/>
          </p:cNvPr>
          <p:cNvPicPr>
            <a:picLocks noRot="1" noChangeAspect="1"/>
          </p:cNvPicPr>
          <p:nvPr>
            <a:wavAudioFile r:embed="rId1" name="~PP3307.WAV"/>
          </p:nvPr>
        </p:nvPicPr>
        <p:blipFill>
          <a:blip r:embed="rId4" cstate="print"/>
          <a:stretch>
            <a:fillRect/>
          </a:stretch>
        </p:blipFill>
        <p:spPr>
          <a:xfrm>
            <a:off x="8632825" y="6346825"/>
            <a:ext cx="304800" cy="304800"/>
          </a:xfrm>
          <a:prstGeom prst="rect">
            <a:avLst/>
          </a:prstGeom>
        </p:spPr>
      </p:pic>
    </p:spTree>
  </p:cSld>
  <p:clrMapOvr>
    <a:masterClrMapping/>
  </p:clrMapOvr>
  <p:transition advTm="272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18</Words>
  <Application>Microsoft Office PowerPoint</Application>
  <PresentationFormat>Экран (4:3)</PresentationFormat>
  <Paragraphs>6</Paragraphs>
  <Slides>10</Slides>
  <Notes>0</Notes>
  <HiddenSlides>0</HiddenSlides>
  <MMClips>10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Тема уроку : Квіткові фантазії. Створення чарівних квітів(гуаш,  відбитки рук.</vt:lpstr>
      <vt:lpstr>Слайд 2</vt:lpstr>
      <vt:lpstr>Слайд 3</vt:lpstr>
      <vt:lpstr>Слайд 4</vt:lpstr>
      <vt:lpstr>Слайд 5</vt:lpstr>
      <vt:lpstr>План 1. Із зеленого або салатового паперу або картону вирізаємо смужку шириною, приблизно, 4-6см. 2. Складаємо папір в кілька разів 3. Малюємо контур наших пелюсточок та листочків. 4. Вирізаємо по контуру. 5. На смужку наклеюємо листочки. 6. На смужку наклеюємо по кругу пелюстки, щоб вийшла квітка. На середину клеїмо білу або жовту серединку. 7. Якщо хочете, то можна ще і стрічки приклеїти.  </vt:lpstr>
      <vt:lpstr>Слайд 7</vt:lpstr>
      <vt:lpstr>Слайд 8</vt:lpstr>
      <vt:lpstr>Слайд 9</vt:lpstr>
      <vt:lpstr>План 1. Вмочили кісточку у фарбу та розмалювали ручку. 2. Зробили відбиток руки на листку.  3. До відбитку домалювали пальчиком та кісточкою стебло, листочки та різні узори.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Квіткова фантазія</dc:title>
  <dc:creator>Admin</dc:creator>
  <cp:lastModifiedBy>Виноград</cp:lastModifiedBy>
  <cp:revision>14</cp:revision>
  <dcterms:created xsi:type="dcterms:W3CDTF">2020-04-09T11:35:07Z</dcterms:created>
  <dcterms:modified xsi:type="dcterms:W3CDTF">2022-04-07T07:25:33Z</dcterms:modified>
</cp:coreProperties>
</file>