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6" r:id="rId2"/>
    <p:sldId id="267" r:id="rId3"/>
    <p:sldId id="271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37C46-01EF-4D0A-99E6-AE30E5A0374C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3ABE6-AACC-4956-9C6D-B4634EFA3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3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Запам’ятай!</a:t>
            </a:r>
            <a:b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Діалог</a:t>
            </a:r>
            <a:b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може більше осіб брати участь у розмові?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Діалог складається з реплік.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Репліка </a:t>
            </a: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це слова, звернені до співрозмовника.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1068"/>
            <a:ext cx="6696744" cy="34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2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Відгадай казку. Прочитай діалог за ролями. Поспостерігайте, за допомогою чого оформляється діалог.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Palatino Linotype"/>
              </a:rPr>
              <a:t>- </a:t>
            </a: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А хто-хто в цій рукавичці?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- </a:t>
            </a:r>
            <a:r>
              <a:rPr lang="uk-UA" b="1" dirty="0" err="1" smtClean="0">
                <a:solidFill>
                  <a:srgbClr val="000000"/>
                </a:solidFill>
                <a:latin typeface="Palatino Linotype"/>
              </a:rPr>
              <a:t>Мишка-шкряботушка</a:t>
            </a: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. А ти хто?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rgbClr val="000000"/>
                </a:solidFill>
                <a:latin typeface="Palatino Linotype"/>
              </a:rPr>
              <a:t>- Жабка-скрекотушка. Пусти й мене!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rgbClr val="800000"/>
                </a:solidFill>
                <a:latin typeface="Times New Roman"/>
              </a:rPr>
              <a:t>- Іди.</a:t>
            </a:r>
            <a:endParaRPr lang="uk-UA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92" y="3573016"/>
            <a:ext cx="7124310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 правильно оформити діалог на письмі?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Я ведмедя зловив!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Так веди сюди!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Не йде.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Так сам іди!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uk-UA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Так він мене не пускає!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73" y="1916832"/>
            <a:ext cx="3671426" cy="49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" y="0"/>
            <a:ext cx="9620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Самооцінювання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Урок пройшов вдало.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                        Я задоволений собою! 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                      Мені було важко, але я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                       впорався із завданнями.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                       Я цілком задоволений собою!</a:t>
            </a:r>
          </a:p>
          <a:p>
            <a:pPr marL="0" indent="0">
              <a:buNone/>
            </a:pPr>
            <a:endParaRPr lang="uk-UA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                       Мені було дуже важко.</a:t>
            </a:r>
          </a:p>
          <a:p>
            <a:pPr marL="0" indent="0">
              <a:buNone/>
            </a:pP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                       Мені потрібна допомога!</a:t>
            </a:r>
            <a:endParaRPr lang="uk-UA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948"/>
            <a:ext cx="1571357" cy="157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8" y="2922711"/>
            <a:ext cx="1579563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7" y="4438732"/>
            <a:ext cx="1553164" cy="160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74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Palatino Linotype</vt:lpstr>
      <vt:lpstr>Times New Roman</vt:lpstr>
      <vt:lpstr>Тема Office</vt:lpstr>
      <vt:lpstr>Запам’ятай! Діалог А може більше осіб брати участь у розмові?</vt:lpstr>
      <vt:lpstr>Відгадай казку. Прочитай діалог за ролями. Поспостерігайте, за допомогою чого оформляється діалог.</vt:lpstr>
      <vt:lpstr>Як правильно оформити діалог на письмі?</vt:lpstr>
      <vt:lpstr>Самооцінювання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 Диалог</dc:title>
  <dc:creator>user</dc:creator>
  <cp:lastModifiedBy>User</cp:lastModifiedBy>
  <cp:revision>31</cp:revision>
  <dcterms:created xsi:type="dcterms:W3CDTF">2020-05-16T11:18:50Z</dcterms:created>
  <dcterms:modified xsi:type="dcterms:W3CDTF">2022-02-12T18:45:49Z</dcterms:modified>
</cp:coreProperties>
</file>