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7" r:id="rId5"/>
    <p:sldId id="269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37C46-01EF-4D0A-99E6-AE30E5A0374C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3ABE6-AACC-4956-9C6D-B4634EFA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3ABE6-AACC-4956-9C6D-B4634EFA3A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3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0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ДІАЛОГ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Скільки людей  розмовляє?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endParaRPr lang="uk-UA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498600"/>
            <a:ext cx="513397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7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0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може більше осіб брати участь у розмові?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Так,  може бути більше осіб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3204"/>
            <a:ext cx="4572000" cy="255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7" y="1700808"/>
            <a:ext cx="4320480" cy="322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0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Запам’ятай!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Діалог – це розмова двох або декількох осіб</a:t>
            </a:r>
            <a:endParaRPr lang="uk-UA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61" y="2924944"/>
            <a:ext cx="5331135" cy="393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3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0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Відгадай казку. Прочитай діалог за ролями. Поспостерігайте, за допомогою чого оформляється діалог.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Palatino Linotype"/>
              </a:rPr>
              <a:t>- </a:t>
            </a:r>
            <a:r>
              <a:rPr lang="uk-UA" b="1" dirty="0" smtClean="0">
                <a:solidFill>
                  <a:srgbClr val="000000"/>
                </a:solidFill>
                <a:latin typeface="Palatino Linotype"/>
              </a:rPr>
              <a:t>А хто-хто в цій рукавичці?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0000"/>
                </a:solidFill>
                <a:latin typeface="Palatino Linotype"/>
              </a:rPr>
              <a:t>- </a:t>
            </a:r>
            <a:r>
              <a:rPr lang="uk-UA" b="1" dirty="0" err="1" smtClean="0">
                <a:solidFill>
                  <a:srgbClr val="000000"/>
                </a:solidFill>
                <a:latin typeface="Palatino Linotype"/>
              </a:rPr>
              <a:t>Мишка-шкряботушка</a:t>
            </a:r>
            <a:r>
              <a:rPr lang="uk-UA" b="1" dirty="0" smtClean="0">
                <a:solidFill>
                  <a:srgbClr val="000000"/>
                </a:solidFill>
                <a:latin typeface="Palatino Linotype"/>
              </a:rPr>
              <a:t>. А ти хто?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0000"/>
                </a:solidFill>
                <a:latin typeface="Palatino Linotype"/>
              </a:rPr>
              <a:t>- Жабка-скрекотушка. Пусти й мене!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800000"/>
                </a:solidFill>
                <a:latin typeface="Times New Roman"/>
              </a:rPr>
              <a:t>- Іди.</a:t>
            </a:r>
            <a:endParaRPr lang="uk-UA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92" y="3573016"/>
            <a:ext cx="712431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0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 відповідь на питання: </a:t>
            </a:r>
            <a:b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- Що таке діалог?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Діалог – це розмова двох або декількох осіб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24" y="2901408"/>
            <a:ext cx="5940152" cy="395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0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Спробуємо скласти діалог.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ти думаєш, про що можуть говорити хлопчик і дівчинка?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800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4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457</TotalTime>
  <Words>98</Words>
  <Application>Microsoft Office PowerPoint</Application>
  <PresentationFormat>Экран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Palatino Linotype</vt:lpstr>
      <vt:lpstr>Times New Roman</vt:lpstr>
      <vt:lpstr>Тема Office</vt:lpstr>
      <vt:lpstr>ДІАЛОГ Скільки людей  розмовляє?</vt:lpstr>
      <vt:lpstr>А може більше осіб брати участь у розмові?</vt:lpstr>
      <vt:lpstr>Запам’ятай!</vt:lpstr>
      <vt:lpstr>Відгадай казку. Прочитай діалог за ролями. Поспостерігайте, за допомогою чого оформляється діалог.</vt:lpstr>
      <vt:lpstr>Дай відповідь на питання:  - Що таке діалог?</vt:lpstr>
      <vt:lpstr>Спробуємо скласти діалог.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Диалог</dc:title>
  <dc:creator>user</dc:creator>
  <cp:lastModifiedBy>User</cp:lastModifiedBy>
  <cp:revision>34</cp:revision>
  <dcterms:created xsi:type="dcterms:W3CDTF">2020-05-16T11:18:50Z</dcterms:created>
  <dcterms:modified xsi:type="dcterms:W3CDTF">2022-02-12T18:36:37Z</dcterms:modified>
</cp:coreProperties>
</file>