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1" r:id="rId4"/>
    <p:sldId id="262" r:id="rId5"/>
    <p:sldId id="264" r:id="rId6"/>
    <p:sldId id="266" r:id="rId7"/>
    <p:sldId id="274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38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23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41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8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9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58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0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8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6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33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79E6-7C37-4235-AE01-BF06ECD7497C}" type="datetimeFigureOut">
              <a:rPr lang="uk-UA" smtClean="0"/>
              <a:t>05.04.2020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50B78-D476-4441-8BCB-8645798B76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48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skania-nova-zapovidnik.gov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uk-UA" sz="1800" dirty="0" smtClean="0"/>
              <a:t>06.03.2020   1 урок   9.00-9.40 </a:t>
            </a:r>
            <a:br>
              <a:rPr lang="uk-UA" sz="1800" dirty="0" smtClean="0"/>
            </a:br>
            <a:r>
              <a:rPr lang="uk-UA" sz="1800" dirty="0" smtClean="0"/>
              <a:t>   Тема : </a:t>
            </a:r>
            <a:r>
              <a:rPr lang="uk-UA" sz="1800" b="1" dirty="0" smtClean="0"/>
              <a:t>Заповідники . Ботанічні сади. </a:t>
            </a:r>
            <a:endParaRPr lang="uk-UA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Мета</a:t>
            </a:r>
            <a:r>
              <a:rPr lang="uk-UA" sz="1600" dirty="0" smtClean="0"/>
              <a:t> : ознайомити учнів із заповідними  об</a:t>
            </a:r>
            <a:r>
              <a:rPr lang="en-US" sz="1600" dirty="0" smtClean="0"/>
              <a:t>’</a:t>
            </a:r>
            <a:r>
              <a:rPr lang="uk-UA" sz="1600" dirty="0" err="1" smtClean="0"/>
              <a:t>єктами</a:t>
            </a:r>
            <a:r>
              <a:rPr lang="uk-UA" sz="1600" dirty="0" smtClean="0"/>
              <a:t>  України , метою їх створення , із заходами щодо відтворення і збереження природи ; виховувати у  школярів  діяльний підхід  до охорони природи .</a:t>
            </a:r>
          </a:p>
          <a:p>
            <a:endParaRPr lang="uk-UA" sz="1600" dirty="0"/>
          </a:p>
          <a:p>
            <a:endParaRPr lang="uk-UA" sz="1600" dirty="0" smtClean="0"/>
          </a:p>
          <a:p>
            <a:r>
              <a:rPr lang="uk-UA" sz="1600" b="1" dirty="0" smtClean="0"/>
              <a:t>Робота з підручником (с.134-138)</a:t>
            </a:r>
          </a:p>
          <a:p>
            <a:endParaRPr lang="uk-UA" sz="1600" dirty="0" smtClean="0"/>
          </a:p>
          <a:p>
            <a:r>
              <a:rPr lang="uk-UA" sz="1600" dirty="0" smtClean="0"/>
              <a:t>Вам уже відомо  про Червону книгу . Ще одним важливим заходом збереження природи  є створення  заповідників  і ботанічних садів .</a:t>
            </a:r>
          </a:p>
          <a:p>
            <a:endParaRPr lang="uk-UA" sz="1600" dirty="0"/>
          </a:p>
          <a:p>
            <a:r>
              <a:rPr lang="uk-UA" sz="1600" dirty="0" smtClean="0"/>
              <a:t>Діти , я підготувала цікаву і змістовну презентацію на цю тему , яка розширить ваші  уявлення  про заповідники  , а також  доповнить  зміст статті  в підручнику  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5390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" y="0"/>
            <a:ext cx="91170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2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7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9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47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5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С.134-138, розповідати.</a:t>
            </a:r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Рекомендую переглянути це відео.</a:t>
            </a: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hlinkClick r:id="rId2"/>
              </a:rPr>
              <a:t>Асканія</a:t>
            </a:r>
            <a:r>
              <a:rPr lang="uk-UA" dirty="0">
                <a:hlinkClick r:id="rId2"/>
              </a:rPr>
              <a:t>-</a:t>
            </a:r>
            <a:r>
              <a:rPr lang="uk-UA" b="1" dirty="0">
                <a:hlinkClick r:id="rId2"/>
              </a:rPr>
              <a:t>Нова</a:t>
            </a:r>
            <a:endParaRPr lang="uk-UA" dirty="0"/>
          </a:p>
          <a:p>
            <a:pPr latinLnBrk="1"/>
            <a:r>
              <a:rPr lang="en-US" dirty="0"/>
              <a:t>askania-nova-zapovidnik.gov.ua/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3408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06.03.2020   1 урок   9.00-9.40     Тема : Заповідники . Ботанічні сади.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рослинного і тваринного світу</dc:title>
  <dc:creator>SAMSUNG</dc:creator>
  <cp:lastModifiedBy>SAMSUNG</cp:lastModifiedBy>
  <cp:revision>20</cp:revision>
  <dcterms:created xsi:type="dcterms:W3CDTF">2020-03-26T17:21:19Z</dcterms:created>
  <dcterms:modified xsi:type="dcterms:W3CDTF">2020-04-05T13:33:14Z</dcterms:modified>
</cp:coreProperties>
</file>