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0D0255C-014A-4231-88AE-CF028AA0BF6E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26.10.21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19F59FF-4FAB-43F3-93C1-AC771B8AE363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DEE3035-F7B9-4A0C-AD49-25D8E080AD7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26.10.21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A0203BC-0D2A-4632-B784-0659CB28E2E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85800" y="2571840"/>
            <a:ext cx="3385800" cy="1785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Закладки для книг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85840" y="4357800"/>
            <a:ext cx="2356920" cy="9284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en-US" sz="3200" spc="-1" strike="noStrike">
              <a:latin typeface="Arial"/>
            </a:endParaRPr>
          </a:p>
        </p:txBody>
      </p:sp>
      <p:pic>
        <p:nvPicPr>
          <p:cNvPr id="84" name="Picture 5" descr="http://masterclassy.masterpodelok.com/uploads/posts/2013-01-21/image_14247.jpg"/>
          <p:cNvPicPr/>
          <p:nvPr/>
        </p:nvPicPr>
        <p:blipFill>
          <a:blip r:embed="rId1"/>
          <a:stretch/>
        </p:blipFill>
        <p:spPr>
          <a:xfrm>
            <a:off x="214200" y="0"/>
            <a:ext cx="2999880" cy="225000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7" descr="http://img0.liveinternet.ru/images/attach/c/7/95/557/95557552_3971977_Bild_036.jpg"/>
          <p:cNvPicPr/>
          <p:nvPr/>
        </p:nvPicPr>
        <p:blipFill>
          <a:blip r:embed="rId2"/>
          <a:stretch/>
        </p:blipFill>
        <p:spPr>
          <a:xfrm>
            <a:off x="3786120" y="0"/>
            <a:ext cx="4479120" cy="221436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9" descr="http://cs1.livemaster.ru/storage/e0/90/765a78864a4531fb9e9d0275d9yu--kantselyarskie-tovary-udavchiki-vyazanye-zakladki.jpg"/>
          <p:cNvPicPr/>
          <p:nvPr/>
        </p:nvPicPr>
        <p:blipFill>
          <a:blip r:embed="rId3"/>
          <a:stretch/>
        </p:blipFill>
        <p:spPr>
          <a:xfrm>
            <a:off x="3900600" y="1928880"/>
            <a:ext cx="4743000" cy="4743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Сучасні закладки для книг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6" name="Picture 2" descr="https://tse2.mm.bing.net/th?id=OIP.ZdjCkiyUqO6jntGi7FHYhAEsCo&amp;pid=15.1&amp;P=0&amp;w=300&amp;h=169"/>
          <p:cNvPicPr/>
          <p:nvPr/>
        </p:nvPicPr>
        <p:blipFill>
          <a:blip r:embed="rId1"/>
          <a:stretch/>
        </p:blipFill>
        <p:spPr>
          <a:xfrm>
            <a:off x="1071360" y="1857240"/>
            <a:ext cx="7101000" cy="400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Сучасні закладки для книг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Picture 2" descr="https://tse3.mm.bing.net/th?id=OIP.n4pyVPUrx2OA24WSf_hxrwEsDh&amp;pid=15.1&amp;P=0&amp;w=234&amp;h=176"/>
          <p:cNvPicPr/>
          <p:nvPr/>
        </p:nvPicPr>
        <p:blipFill>
          <a:blip r:embed="rId1"/>
          <a:stretch/>
        </p:blipFill>
        <p:spPr>
          <a:xfrm>
            <a:off x="1357200" y="1714320"/>
            <a:ext cx="6173280" cy="464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Різноманітність світу закладок для книг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pc="-1" strike="noStrike">
                <a:solidFill>
                  <a:srgbClr val="000000"/>
                </a:solidFill>
                <a:latin typeface="Calibri"/>
              </a:rPr>
              <a:t>Закладки в’язані гачком та спицями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Picture 2" descr="http://petlya.org/uploads/taginator/Dec-2013/vyazanye-zakladki-dlya-knig-kryuchkom.jpg"/>
          <p:cNvPicPr/>
          <p:nvPr/>
        </p:nvPicPr>
        <p:blipFill>
          <a:blip r:embed="rId1"/>
          <a:stretch/>
        </p:blipFill>
        <p:spPr>
          <a:xfrm>
            <a:off x="571320" y="2153160"/>
            <a:ext cx="3142800" cy="45000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4" descr="http://stolbik-plus.ru/wp-content/uploads/2013/07/zakladki-1.jpg"/>
          <p:cNvPicPr/>
          <p:nvPr/>
        </p:nvPicPr>
        <p:blipFill>
          <a:blip r:embed="rId2"/>
          <a:stretch/>
        </p:blipFill>
        <p:spPr>
          <a:xfrm>
            <a:off x="3929040" y="2643120"/>
            <a:ext cx="4571640" cy="399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3" name="Рисунок 3" descr="https://cs3.livemaster.ru/zhurnalfoto/2/3/c/16011412544323cb05c82edd945ebd592214afce67dc221470x850689.jpg"/>
          <p:cNvPicPr/>
          <p:nvPr/>
        </p:nvPicPr>
        <p:blipFill>
          <a:blip r:embed="rId1"/>
          <a:stretch/>
        </p:blipFill>
        <p:spPr>
          <a:xfrm>
            <a:off x="1743120" y="380880"/>
            <a:ext cx="5657400" cy="6095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Вишиті закладки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Picture 2" descr="https://tse2.mm.bing.net/th?id=OIP.Qt9p_uV8hrmB0z4e7Y147AEsEs&amp;pid=15.1&amp;P=0&amp;w=300&amp;h=300"/>
          <p:cNvPicPr/>
          <p:nvPr/>
        </p:nvPicPr>
        <p:blipFill>
          <a:blip r:embed="rId1"/>
          <a:stretch/>
        </p:blipFill>
        <p:spPr>
          <a:xfrm>
            <a:off x="214200" y="2071800"/>
            <a:ext cx="3928680" cy="421452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4" descr="http://brjunetka.ru/wp-content/uploads/2015/01/S-vyishivkoy.jpg"/>
          <p:cNvPicPr/>
          <p:nvPr/>
        </p:nvPicPr>
        <p:blipFill>
          <a:blip r:embed="rId2"/>
          <a:stretch/>
        </p:blipFill>
        <p:spPr>
          <a:xfrm>
            <a:off x="4143240" y="2071800"/>
            <a:ext cx="5000400" cy="421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Закладки  з паперу та картону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0" name="Picture 2" descr="https://cs33.babysfera.ru/f/4/b/2/114328775.252178803.jpeg"/>
          <p:cNvPicPr/>
          <p:nvPr/>
        </p:nvPicPr>
        <p:blipFill>
          <a:blip r:embed="rId1"/>
          <a:stretch/>
        </p:blipFill>
        <p:spPr>
          <a:xfrm>
            <a:off x="285840" y="1571760"/>
            <a:ext cx="4571640" cy="228564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4" descr="https://i.ytimg.com/vi/wczuFnB3Usk/maxresdefault.jpg"/>
          <p:cNvPicPr/>
          <p:nvPr/>
        </p:nvPicPr>
        <p:blipFill>
          <a:blip r:embed="rId2"/>
          <a:stretch/>
        </p:blipFill>
        <p:spPr>
          <a:xfrm>
            <a:off x="4929120" y="1785960"/>
            <a:ext cx="3845160" cy="216288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6" descr="http://www.rukikryki.ru/uploads/posts/2016-12/1480777919_cvcvv.jpg"/>
          <p:cNvPicPr/>
          <p:nvPr/>
        </p:nvPicPr>
        <p:blipFill>
          <a:blip r:embed="rId3"/>
          <a:stretch/>
        </p:blipFill>
        <p:spPr>
          <a:xfrm>
            <a:off x="1714320" y="3657600"/>
            <a:ext cx="4266720" cy="320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Закладки з текстильних  матеріалів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Picture 2" descr="http://4.bp.blogspot.com/-6kRB2Me1Kkw/UETBPjFP9oI/AAAAAAAAA4M/KT4H78z00vU/w1200-h630-p-k-no-nu/eos_45660.JPG"/>
          <p:cNvPicPr/>
          <p:nvPr/>
        </p:nvPicPr>
        <p:blipFill>
          <a:blip r:embed="rId1"/>
          <a:stretch/>
        </p:blipFill>
        <p:spPr>
          <a:xfrm>
            <a:off x="571680" y="1500120"/>
            <a:ext cx="8572320" cy="449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Закладки з текстильних матеріалів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8" name="Picture 2" descr="http://rukidruki.com/wp-content/uploads/2011/03/zakladka.jpg"/>
          <p:cNvPicPr/>
          <p:nvPr/>
        </p:nvPicPr>
        <p:blipFill>
          <a:blip r:embed="rId1"/>
          <a:stretch/>
        </p:blipFill>
        <p:spPr>
          <a:xfrm>
            <a:off x="1000080" y="1500120"/>
            <a:ext cx="6215760" cy="478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Сучасні закладки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Содержимое 3" descr="Прикраси для книг2"/>
          <p:cNvPicPr/>
          <p:nvPr/>
        </p:nvPicPr>
        <p:blipFill>
          <a:blip r:embed="rId1"/>
          <a:stretch/>
        </p:blipFill>
        <p:spPr>
          <a:xfrm>
            <a:off x="1643040" y="1285920"/>
            <a:ext cx="5714640" cy="4785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4400" spc="-1" strike="noStrike">
                <a:solidFill>
                  <a:srgbClr val="000000"/>
                </a:solidFill>
                <a:latin typeface="Calibri"/>
              </a:rPr>
              <a:t>Сучасні закладки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2" name="Содержимое 3" descr="Собака – символ 2018 року своїми руками"/>
          <p:cNvPicPr/>
          <p:nvPr/>
        </p:nvPicPr>
        <p:blipFill>
          <a:blip r:embed="rId1"/>
          <a:stretch/>
        </p:blipFill>
        <p:spPr>
          <a:xfrm>
            <a:off x="357120" y="1214280"/>
            <a:ext cx="4285800" cy="2990520"/>
          </a:xfrm>
          <a:prstGeom prst="rect">
            <a:avLst/>
          </a:prstGeom>
          <a:ln w="9525">
            <a:noFill/>
          </a:ln>
        </p:spPr>
      </p:pic>
      <p:pic>
        <p:nvPicPr>
          <p:cNvPr id="113" name="Рисунок 4" descr="Собака – символ 2018 року своїми руками"/>
          <p:cNvPicPr/>
          <p:nvPr/>
        </p:nvPicPr>
        <p:blipFill>
          <a:blip r:embed="rId2"/>
          <a:stretch/>
        </p:blipFill>
        <p:spPr>
          <a:xfrm>
            <a:off x="4429080" y="3643200"/>
            <a:ext cx="4285800" cy="27428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Application>LibreOffice/7.0.1.2$Windows_x86 LibreOffice_project/7cbcfc562f6eb6708b5ff7d7397325de9e764452</Application>
  <Words>177</Words>
  <Paragraphs>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2017-10-06T18:23:35Z</dcterms:created>
  <dc:creator>Admin</dc:creator>
  <dc:description/>
  <dc:language>en-US</dc:language>
  <cp:lastModifiedBy/>
  <dcterms:modified xsi:type="dcterms:W3CDTF">2021-10-26T10:38:32Z</dcterms:modified>
  <cp:revision>19</cp:revision>
  <dc:subject/>
  <dc:title>Закладки для книг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