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6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9974-D3B9-4F9E-8A2C-ABAD601BEB76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468D-B2D8-455C-94FA-F665657821E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285860"/>
            <a:ext cx="5343508" cy="2286016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Електричне поле.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643446"/>
            <a:ext cx="3986218" cy="150019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Фізика 10 клас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29.04.2020 р.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Домашнє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завдання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Вивчити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параграф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41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відповіді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контрольні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запитання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;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виконати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вправу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41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(№1,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2)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214422"/>
            <a:ext cx="8572560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Дякую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увагу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на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уроці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218" name="AutoShape 2" descr="Картинки по запросу фото смайл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Картинки по запросу фото смайл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71744"/>
            <a:ext cx="600075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роботи на </a:t>
            </a:r>
            <a:r>
              <a:rPr lang="uk-UA" dirty="0" err="1" smtClean="0"/>
              <a:t>уроці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Повторіть про електричне поле по презентації(за 8 клас)</a:t>
            </a:r>
          </a:p>
          <a:p>
            <a:r>
              <a:rPr lang="uk-UA" dirty="0" smtClean="0"/>
              <a:t>Опрацюйте параграф 41,запишіть основні означення і формули в зошит</a:t>
            </a:r>
          </a:p>
          <a:p>
            <a:r>
              <a:rPr lang="uk-UA" dirty="0" smtClean="0"/>
              <a:t>Виконайте рисунок 41.2 та 41.4</a:t>
            </a:r>
          </a:p>
          <a:p>
            <a:r>
              <a:rPr lang="uk-UA" dirty="0" smtClean="0"/>
              <a:t>Зверніть увагу на вплив електричного поля на організм людини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32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07183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428992" y="1285860"/>
            <a:ext cx="53578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Якщо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тіла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взаємодіють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відстані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означає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навколо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кожного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них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існує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поле, через яке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відбувається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взаємодія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00042"/>
            <a:ext cx="84296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Електричне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 поле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особлива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форма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матерії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існує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навколо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заряджених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тіл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частинок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діє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деякою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силою на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інші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частинки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тіла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які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мають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електричний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заряд.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143380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Силу,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якою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поле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діє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заряджені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частинки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тіла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ru-RU" sz="3600" dirty="0" err="1"/>
              <a:t>називають</a:t>
            </a:r>
            <a:r>
              <a:rPr lang="ru-RU" sz="3600" dirty="0"/>
              <a:t> </a:t>
            </a: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електричною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 силою 𝑭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ел.	 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Властивості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електричного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 поля: </a:t>
            </a:r>
          </a:p>
          <a:p>
            <a:pPr algn="just"/>
            <a:r>
              <a:rPr lang="ru-RU" sz="3200" dirty="0"/>
              <a:t>-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поле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існує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в будь-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якій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точці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простору,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оточує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заряд (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заряджену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сферу); </a:t>
            </a:r>
          </a:p>
          <a:p>
            <a:pPr algn="just"/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віддаленням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від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заряду поле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стає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слабшим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 algn="just"/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поле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має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енергію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адже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через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його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дію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кулька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набуває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руху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відхиляючись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деякий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кут; </a:t>
            </a:r>
          </a:p>
          <a:p>
            <a:pPr algn="just"/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поле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може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існувати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будь-де,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навіть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вакуумі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Зображують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поле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графічно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за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допомогою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силових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ліній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571612"/>
            <a:ext cx="885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Силові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лінії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електричного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поля,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або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лінії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електричного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поля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умовні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лінії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уздовж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дотичних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до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яких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заряджене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тіло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діє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сила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боку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електричного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поля. 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429156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500042"/>
            <a:ext cx="35719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85720" y="3571876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smtClean="0"/>
              <a:t>Силові лінії електричного поля починаються на позитивному заряді й закінчуються на негативному. </a:t>
            </a:r>
            <a:endParaRPr lang="ru-RU" sz="32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571876"/>
            <a:ext cx="62769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85720" y="3286124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напрямком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силових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ліній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можна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визначити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напрямок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, у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якому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поле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діє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електричний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заряд.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Щільність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силових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ліній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на рисунку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залежить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від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того,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наскільки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сильним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є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поле: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чим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сильніше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поле,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тим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щільніше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розташовані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лінії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428604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Вплив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електричного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поля на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організм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людини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071678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/>
              <a:t>Електричне</a:t>
            </a:r>
            <a:r>
              <a:rPr lang="ru-RU" sz="3200" dirty="0"/>
              <a:t> поле </a:t>
            </a:r>
            <a:r>
              <a:rPr lang="ru-RU" sz="3200" dirty="0" err="1"/>
              <a:t>діє</a:t>
            </a:r>
            <a:r>
              <a:rPr lang="ru-RU" sz="3200" dirty="0"/>
              <a:t> </a:t>
            </a:r>
            <a:r>
              <a:rPr lang="ru-RU" sz="3200" dirty="0" err="1"/>
              <a:t>тільки</a:t>
            </a:r>
            <a:r>
              <a:rPr lang="ru-RU" sz="3200" dirty="0"/>
              <a:t> на </a:t>
            </a:r>
            <a:r>
              <a:rPr lang="ru-RU" sz="3200" dirty="0" err="1"/>
              <a:t>заряджені</a:t>
            </a:r>
            <a:r>
              <a:rPr lang="ru-RU" sz="3200" dirty="0"/>
              <a:t> </a:t>
            </a:r>
            <a:r>
              <a:rPr lang="ru-RU" sz="3200" dirty="0" err="1"/>
              <a:t>частинки</a:t>
            </a:r>
            <a:r>
              <a:rPr lang="ru-RU" sz="3200" dirty="0"/>
              <a:t>. Але </a:t>
            </a:r>
            <a:r>
              <a:rPr lang="ru-RU" sz="3200" dirty="0" err="1"/>
              <a:t>такі</a:t>
            </a:r>
            <a:r>
              <a:rPr lang="ru-RU" sz="3200" dirty="0"/>
              <a:t> </a:t>
            </a:r>
            <a:r>
              <a:rPr lang="ru-RU" sz="3200" dirty="0" err="1"/>
              <a:t>частинки</a:t>
            </a:r>
            <a:r>
              <a:rPr lang="ru-RU" sz="3200" dirty="0"/>
              <a:t> </a:t>
            </a:r>
            <a:r>
              <a:rPr lang="ru-RU" sz="3200" dirty="0" err="1"/>
              <a:t>є</a:t>
            </a:r>
            <a:r>
              <a:rPr lang="ru-RU" sz="3200" dirty="0"/>
              <a:t> в </a:t>
            </a:r>
            <a:r>
              <a:rPr lang="ru-RU" sz="3200" dirty="0" err="1"/>
              <a:t>будь-якому</a:t>
            </a:r>
            <a:r>
              <a:rPr lang="ru-RU" sz="3200" dirty="0"/>
              <a:t> </a:t>
            </a:r>
            <a:r>
              <a:rPr lang="ru-RU" sz="3200" dirty="0" err="1"/>
              <a:t>тілі</a:t>
            </a:r>
            <a:r>
              <a:rPr lang="ru-RU" sz="3200" dirty="0"/>
              <a:t>! Людина, як </a:t>
            </a:r>
            <a:r>
              <a:rPr lang="ru-RU" sz="3200" dirty="0" err="1"/>
              <a:t>і</a:t>
            </a:r>
            <a:r>
              <a:rPr lang="ru-RU" sz="3200" dirty="0"/>
              <a:t> все </a:t>
            </a:r>
            <a:r>
              <a:rPr lang="ru-RU" sz="3200" dirty="0" err="1"/>
              <a:t>живе</a:t>
            </a:r>
            <a:r>
              <a:rPr lang="ru-RU" sz="3200" dirty="0"/>
              <a:t>, </a:t>
            </a:r>
            <a:r>
              <a:rPr lang="ru-RU" sz="3200" dirty="0" err="1"/>
              <a:t>постійно</a:t>
            </a:r>
            <a:r>
              <a:rPr lang="ru-RU" sz="3200" dirty="0"/>
              <a:t> </a:t>
            </a:r>
            <a:r>
              <a:rPr lang="ru-RU" sz="3200" dirty="0" err="1"/>
              <a:t>перебуває</a:t>
            </a:r>
            <a:r>
              <a:rPr lang="ru-RU" sz="3200" dirty="0"/>
              <a:t> в </a:t>
            </a:r>
            <a:r>
              <a:rPr lang="ru-RU" sz="3200" dirty="0" err="1"/>
              <a:t>електростатичному</a:t>
            </a:r>
            <a:r>
              <a:rPr lang="ru-RU" sz="3200" dirty="0"/>
              <a:t> </a:t>
            </a:r>
            <a:r>
              <a:rPr lang="ru-RU" sz="3200" dirty="0" err="1"/>
              <a:t>полі</a:t>
            </a:r>
            <a:r>
              <a:rPr lang="ru-RU" sz="3200" dirty="0"/>
              <a:t> </a:t>
            </a:r>
            <a:r>
              <a:rPr lang="ru-RU" sz="3200" dirty="0" err="1"/>
              <a:t>Землі</a:t>
            </a:r>
            <a:r>
              <a:rPr lang="ru-RU" sz="3200" dirty="0"/>
              <a:t>. </a:t>
            </a:r>
            <a:r>
              <a:rPr lang="ru-RU" sz="3200" dirty="0" err="1"/>
              <a:t>Воно</a:t>
            </a:r>
            <a:r>
              <a:rPr lang="ru-RU" sz="3200" dirty="0"/>
              <a:t> </a:t>
            </a:r>
            <a:r>
              <a:rPr lang="ru-RU" sz="3200" dirty="0" err="1"/>
              <a:t>певним</a:t>
            </a:r>
            <a:r>
              <a:rPr lang="ru-RU" sz="3200" dirty="0"/>
              <a:t> чином </a:t>
            </a:r>
            <a:r>
              <a:rPr lang="ru-RU" sz="3200" dirty="0" err="1"/>
              <a:t>впливає</a:t>
            </a:r>
            <a:r>
              <a:rPr lang="ru-RU" sz="3200" dirty="0"/>
              <a:t> на </a:t>
            </a:r>
            <a:r>
              <a:rPr lang="ru-RU" sz="3200" dirty="0" err="1"/>
              <a:t>життєдіяльність</a:t>
            </a:r>
            <a:r>
              <a:rPr lang="ru-RU" sz="3200" dirty="0"/>
              <a:t> </a:t>
            </a:r>
            <a:r>
              <a:rPr lang="ru-RU" sz="3200" dirty="0" err="1"/>
              <a:t>організму</a:t>
            </a:r>
            <a:r>
              <a:rPr lang="ru-RU" sz="3200" dirty="0"/>
              <a:t> та </a:t>
            </a:r>
            <a:r>
              <a:rPr lang="ru-RU" sz="3200" dirty="0" err="1"/>
              <a:t>призводить</a:t>
            </a:r>
            <a:r>
              <a:rPr lang="ru-RU" sz="3200" dirty="0"/>
              <a:t> до </a:t>
            </a:r>
            <a:r>
              <a:rPr lang="ru-RU" sz="3200" dirty="0" err="1"/>
              <a:t>негативних</a:t>
            </a:r>
            <a:r>
              <a:rPr lang="ru-RU" sz="3200" dirty="0"/>
              <a:t> </a:t>
            </a:r>
            <a:r>
              <a:rPr lang="ru-RU" sz="3200" dirty="0" err="1"/>
              <a:t>наслідків</a:t>
            </a:r>
            <a:r>
              <a:rPr lang="ru-RU" sz="3200" dirty="0"/>
              <a:t>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42968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Розв’язати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проблему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можна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послабивши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електричне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поле,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наприклад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шляхом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підвищення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вологості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повітря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застосування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антистатиків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Ефективніший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але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й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дорожчий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спосіб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—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штучна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йонізація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повітря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насичення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його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легкими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негативними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йонами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Із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цією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метою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застосовують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аеройонізатори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(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генератори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негативних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йонів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повітря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14752"/>
            <a:ext cx="457203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391</Words>
  <Application>Microsoft Office PowerPoint</Application>
  <PresentationFormat>Екран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Monotype Corsiva</vt:lpstr>
      <vt:lpstr>Тема Office</vt:lpstr>
      <vt:lpstr>Електричне поле. </vt:lpstr>
      <vt:lpstr>План роботи на уроці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15</cp:revision>
  <dcterms:created xsi:type="dcterms:W3CDTF">2017-01-23T18:25:43Z</dcterms:created>
  <dcterms:modified xsi:type="dcterms:W3CDTF">2020-04-26T13:49:41Z</dcterms:modified>
</cp:coreProperties>
</file>