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8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54834E5-248D-4BEE-A1EF-CF6AA14B1A2E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476672"/>
            <a:ext cx="6192688" cy="43204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u="sng" dirty="0">
                <a:effectLst/>
              </a:rPr>
              <a:t>Тема уроку</a:t>
            </a:r>
            <a:r>
              <a:rPr lang="uk-UA" sz="4400" b="1" i="1" dirty="0">
                <a:effectLst/>
              </a:rPr>
              <a:t>:</a:t>
            </a:r>
            <a:r>
              <a:rPr lang="uk-UA" sz="4400" b="1" dirty="0">
                <a:effectLst/>
              </a:rPr>
              <a:t> </a:t>
            </a:r>
            <a:r>
              <a:rPr lang="uk-UA" sz="4000" b="1" dirty="0" smtClean="0">
                <a:effectLst/>
              </a:rPr>
              <a:t/>
            </a:r>
            <a:br>
              <a:rPr lang="uk-UA" sz="4000" b="1" dirty="0" smtClean="0">
                <a:effectLst/>
              </a:rPr>
            </a:br>
            <a:r>
              <a:rPr lang="uk-UA" sz="4000" b="1" dirty="0" smtClean="0">
                <a:effectLst/>
              </a:rPr>
              <a:t/>
            </a:r>
            <a:br>
              <a:rPr lang="uk-UA" sz="4000" b="1" dirty="0" smtClean="0">
                <a:effectLst/>
              </a:rPr>
            </a:br>
            <a:r>
              <a:rPr lang="uk-UA" sz="4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комбінаторні задачі</a:t>
            </a:r>
            <a:r>
              <a:rPr lang="uk-UA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. </a:t>
            </a:r>
            <a:r>
              <a:rPr lang="uk-UA" sz="40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Комбінаторні правила суми та добутку</a:t>
            </a:r>
            <a:r>
              <a:rPr lang="uk-UA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.</a:t>
            </a:r>
            <a:br>
              <a:rPr lang="uk-UA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2699792" cy="674136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290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6641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chemeClr val="tx1"/>
                </a:solidFill>
              </a:rPr>
              <a:t>Завдання на урок :</a:t>
            </a:r>
            <a:r>
              <a:rPr lang="uk-UA" sz="2400" dirty="0">
                <a:solidFill>
                  <a:schemeClr val="tx1"/>
                </a:solidFill>
              </a:rPr>
              <a:t/>
            </a:r>
            <a:br>
              <a:rPr lang="uk-UA" sz="2400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Записати тему уроку ;</a:t>
            </a:r>
            <a:endParaRPr lang="uk-UA" dirty="0" smtClean="0"/>
          </a:p>
          <a:p>
            <a:r>
              <a:rPr lang="uk-UA" dirty="0" smtClean="0"/>
              <a:t> засвоїти  основні  правила  </a:t>
            </a:r>
            <a:r>
              <a:rPr lang="uk-UA" dirty="0"/>
              <a:t>та </a:t>
            </a:r>
            <a:r>
              <a:rPr lang="uk-UA" dirty="0" smtClean="0"/>
              <a:t>поняття, </a:t>
            </a:r>
            <a:r>
              <a:rPr lang="uk-UA" dirty="0"/>
              <a:t>а </a:t>
            </a:r>
            <a:r>
              <a:rPr lang="uk-UA" dirty="0" smtClean="0"/>
              <a:t>саме: комбінаторика, </a:t>
            </a:r>
            <a:r>
              <a:rPr lang="uk-UA" dirty="0"/>
              <a:t>правило суми і </a:t>
            </a:r>
            <a:r>
              <a:rPr lang="uk-UA" dirty="0" smtClean="0"/>
              <a:t>добутку;</a:t>
            </a:r>
            <a:endParaRPr lang="uk-UA" dirty="0" smtClean="0"/>
          </a:p>
          <a:p>
            <a:r>
              <a:rPr lang="uk-UA" dirty="0" smtClean="0"/>
              <a:t>навчитися </a:t>
            </a:r>
            <a:r>
              <a:rPr lang="uk-UA" dirty="0"/>
              <a:t>практичному застосуванню набутих </a:t>
            </a:r>
            <a:r>
              <a:rPr lang="uk-UA" dirty="0" smtClean="0"/>
              <a:t>знань :розглянути приклади 1-7 у підручнику, звернувши увагу на хід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язання</a:t>
            </a:r>
            <a:r>
              <a:rPr lang="uk-UA" dirty="0" smtClean="0"/>
              <a:t>;</a:t>
            </a:r>
            <a:endParaRPr lang="uk-UA" dirty="0" smtClean="0"/>
          </a:p>
          <a:p>
            <a:r>
              <a:rPr lang="uk-UA" dirty="0" smtClean="0"/>
              <a:t>По аналогії виконати номери на вибір</a:t>
            </a:r>
            <a:r>
              <a:rPr lang="uk-UA" dirty="0" smtClean="0"/>
              <a:t>;</a:t>
            </a:r>
            <a:endParaRPr lang="uk-UA" dirty="0" smtClean="0"/>
          </a:p>
          <a:p>
            <a:r>
              <a:rPr lang="uk-UA" dirty="0" smtClean="0"/>
              <a:t>Відправити вчителеві на перевірку (у зручний для вас час)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91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scene3d>
              <a:camera prst="orthographicFront"/>
              <a:lightRig rig="threePt" dir="t"/>
            </a:scene3d>
            <a:sp3d contourW="19050"/>
          </a:bodyPr>
          <a:lstStyle/>
          <a:p>
            <a:r>
              <a:rPr lang="uk-UA" dirty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Правило </a:t>
            </a:r>
            <a:r>
              <a:rPr lang="uk-UA" dirty="0" smtClean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суми: </a:t>
            </a:r>
            <a:endParaRPr lang="ru-RU" dirty="0">
              <a:ln w="9525">
                <a:solidFill>
                  <a:schemeClr val="tx2">
                    <a:shade val="20000"/>
                    <a:satMod val="12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107616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якщо деякий елемент А можна вибрати m способами, а елемент В — n способами (причому будь-який вибір елемента А відрізняється від вибору елемента В), то вибрати А або В можна m + n способами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789040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Приклад</a:t>
            </a:r>
          </a:p>
          <a:p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В </a:t>
            </a:r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ящику знаходиться 7 білих і 4 чорних кульки. </a:t>
            </a:r>
            <a:endParaRPr lang="uk-UA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оді </a:t>
            </a:r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вибрати одну кульку: білу або чорну можна 7 + 4 = 11 способами</a:t>
            </a:r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uk-UA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Скількома способами можна вибрати 1 фрукт, якщо на тарілці лежить 8 яблук і 6 груш? </a:t>
            </a:r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(8+6=14 способів)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469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uk-UA" dirty="0"/>
              <a:t>правило добутку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7992888" cy="2160240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якщо деякий елемент А можна вибрати m способами, а після кожного такого вибору інший елемент В можна вибрати (незалежно від вибору елемента А) — n способами, то пару об’єктів А і В можна вибрати </a:t>
            </a:r>
            <a:r>
              <a:rPr lang="uk-UA" dirty="0" err="1"/>
              <a:t>mn</a:t>
            </a:r>
            <a:r>
              <a:rPr lang="uk-UA" dirty="0"/>
              <a:t> способами.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213873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Приклад</a:t>
            </a:r>
          </a:p>
          <a:p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В їдальні є 4 перших і 6 других блюд. Скількома способами можна скласти обід? (4*6=24 способи)</a:t>
            </a: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Скільки трицифрових чисел можна скласти з цифр 1; 2; 3; 4; 5, якщо в числі: 1) цифри не </a:t>
            </a:r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повторюються (мал1); </a:t>
            </a:r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цифри повторюються</a:t>
            </a:r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.(мал2)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5 ∙  4 ∙  </a:t>
            </a:r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		</a:t>
            </a:r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5  ∙  5  ∙ </a:t>
            </a:r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uk-UA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(</a:t>
            </a:r>
            <a:r>
              <a:rPr lang="uk-UA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мал. 1</a:t>
            </a:r>
            <a:r>
              <a:rPr lang="uk-UA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-UA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uk-UA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(</a:t>
            </a:r>
            <a:r>
              <a:rPr lang="uk-UA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мал. 2)</a:t>
            </a:r>
            <a:endParaRPr lang="ru-RU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862137" y="5247987"/>
            <a:ext cx="4143375" cy="648335"/>
            <a:chOff x="0" y="0"/>
            <a:chExt cx="4143375" cy="64833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086100" y="9525"/>
              <a:ext cx="228600" cy="2755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505200" y="0"/>
              <a:ext cx="228600" cy="2755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914775" y="0"/>
              <a:ext cx="228600" cy="2755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0" y="19050"/>
              <a:ext cx="228600" cy="276224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81000" y="9525"/>
              <a:ext cx="228600" cy="2755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90575" y="9525"/>
              <a:ext cx="228600" cy="2755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 flipV="1">
              <a:off x="104775" y="333375"/>
              <a:ext cx="0" cy="31496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3" name="Прямая со стрелкой 12"/>
            <p:cNvCxnSpPr/>
            <p:nvPr/>
          </p:nvCxnSpPr>
          <p:spPr>
            <a:xfrm flipV="1">
              <a:off x="495300" y="323850"/>
              <a:ext cx="0" cy="31496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4" name="Прямая со стрелкой 13"/>
            <p:cNvCxnSpPr/>
            <p:nvPr/>
          </p:nvCxnSpPr>
          <p:spPr>
            <a:xfrm flipV="1">
              <a:off x="904875" y="314325"/>
              <a:ext cx="0" cy="31496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5" name="Прямая со стрелкой 14"/>
            <p:cNvCxnSpPr/>
            <p:nvPr/>
          </p:nvCxnSpPr>
          <p:spPr>
            <a:xfrm flipV="1">
              <a:off x="3190875" y="304800"/>
              <a:ext cx="0" cy="31496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6" name="Прямая со стрелкой 15"/>
            <p:cNvCxnSpPr/>
            <p:nvPr/>
          </p:nvCxnSpPr>
          <p:spPr>
            <a:xfrm flipV="1">
              <a:off x="3629025" y="295275"/>
              <a:ext cx="0" cy="31496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7" name="Прямая со стрелкой 16"/>
            <p:cNvCxnSpPr/>
            <p:nvPr/>
          </p:nvCxnSpPr>
          <p:spPr>
            <a:xfrm flipV="1">
              <a:off x="4038600" y="285750"/>
              <a:ext cx="0" cy="31496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47229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95</TotalTime>
  <Words>263</Words>
  <Application>Microsoft Office PowerPoint</Application>
  <PresentationFormat>Екран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Calibri</vt:lpstr>
      <vt:lpstr>Trebuchet MS</vt:lpstr>
      <vt:lpstr>Wingdings</vt:lpstr>
      <vt:lpstr>Wingdings 2</vt:lpstr>
      <vt:lpstr>Изящная</vt:lpstr>
      <vt:lpstr>Тема уроку:   комбінаторні задачі. Комбінаторні правила суми та добутку. </vt:lpstr>
      <vt:lpstr>Завдання на урок : </vt:lpstr>
      <vt:lpstr>Правило суми: </vt:lpstr>
      <vt:lpstr>правило добутку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   Елементи комбінаторики. Комбінаторні правила суми та добутку. Перестановки, розміщення, комбінації.</dc:title>
  <dc:creator>Криворучкіна</dc:creator>
  <cp:lastModifiedBy>RePack by Diakov</cp:lastModifiedBy>
  <cp:revision>13</cp:revision>
  <dcterms:created xsi:type="dcterms:W3CDTF">2015-05-03T20:07:56Z</dcterms:created>
  <dcterms:modified xsi:type="dcterms:W3CDTF">2020-04-05T15:43:21Z</dcterms:modified>
</cp:coreProperties>
</file>