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61" r:id="rId2"/>
    <p:sldId id="267" r:id="rId3"/>
    <p:sldId id="269" r:id="rId4"/>
    <p:sldId id="272" r:id="rId5"/>
    <p:sldId id="275" r:id="rId6"/>
    <p:sldId id="276" r:id="rId7"/>
  </p:sldIdLst>
  <p:sldSz cx="9144000" cy="6858000" type="screen4x3"/>
  <p:notesSz cx="6858000" cy="9144000"/>
  <p:embeddedFontLst>
    <p:embeddedFont>
      <p:font typeface="Aharoni" panose="02010803020104030203" pitchFamily="2" charset="-79"/>
      <p:bold r:id="rId9"/>
    </p:embeddedFont>
    <p:embeddedFont>
      <p:font typeface="Bookman Old Style" panose="020506040505050202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8" d="100"/>
          <a:sy n="78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F19F7-9645-4735-9508-D30C782C608E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A4FC-6FFE-477E-A8E3-99F5521D8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7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A4FC-6FFE-477E-A8E3-99F5521D8C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2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A4FC-6FFE-477E-A8E3-99F5521D8C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3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display?v=put3yp3yt2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vLR52R6Iy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85852" y="571480"/>
            <a:ext cx="7143800" cy="2494966"/>
            <a:chOff x="666908" y="1635725"/>
            <a:chExt cx="7898619" cy="31136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66908" y="3597055"/>
              <a:ext cx="7898619" cy="1152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Georgia" pitchFamily="18" charset="0"/>
                  <a:cs typeface="Aharoni" pitchFamily="2" charset="-79"/>
                </a:rPr>
                <a:t>Тема. </a:t>
              </a:r>
              <a:r>
                <a:rPr lang="ru-RU" sz="54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Georgia" pitchFamily="18" charset="0"/>
                  <a:cs typeface="Aharoni" pitchFamily="2" charset="-79"/>
                </a:rPr>
                <a:t>Дія</a:t>
              </a: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Georgia" pitchFamily="18" charset="0"/>
                  <a:cs typeface="Aharoni" pitchFamily="2" charset="-79"/>
                </a:rPr>
                <a:t> </a:t>
              </a:r>
              <a:r>
                <a:rPr lang="ru-RU" sz="54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Georgia" pitchFamily="18" charset="0"/>
                  <a:cs typeface="Aharoni" pitchFamily="2" charset="-79"/>
                </a:rPr>
                <a:t>ділення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  <a:cs typeface="Aharoni" pitchFamily="2" charset="-79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61839" y="1635725"/>
              <a:ext cx="7165477" cy="806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Дистанційний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 урок математики. 2 </a:t>
              </a:r>
              <a:r>
                <a:rPr lang="ru-RU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клас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/>
              </a:r>
              <a:b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</a:b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(за </a:t>
              </a:r>
              <a:r>
                <a:rPr lang="ru-RU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підручником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 </a:t>
              </a:r>
              <a:r>
                <a:rPr lang="ru-RU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О.Гісь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, </a:t>
              </a:r>
              <a:r>
                <a:rPr lang="ru-RU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І.Філяк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Arial" charset="0"/>
                </a:rPr>
                <a:t>)</a:t>
              </a: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143380"/>
            <a:ext cx="2705121" cy="205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УСЯ!!!\2 клас НОВА УКР ШКОЛА 2019-2020\КАРАНТИН 2020\УРОООКИ Каррантин\МАТЕМАТИКА 2\МАТЕМАТ Табл на 7\УРОК 1\Всту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2786058"/>
            <a:ext cx="4731893" cy="2643206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>
                <a:solidFill>
                  <a:srgbClr val="800000"/>
                </a:solidFill>
                <a:latin typeface="Bookman Old Style" pitchFamily="18" charset="0"/>
              </a:rPr>
              <a:t>  </a:t>
            </a:r>
            <a:r>
              <a:rPr lang="uk-UA" sz="4400" b="1" dirty="0" smtClean="0">
                <a:solidFill>
                  <a:srgbClr val="800000"/>
                </a:solidFill>
                <a:latin typeface="Bookman Old Style" pitchFamily="18" charset="0"/>
              </a:rPr>
              <a:t>Починай крокувати</a:t>
            </a:r>
            <a:endParaRPr lang="ru-RU" sz="4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1571604" y="1000108"/>
            <a:ext cx="540068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9900CC"/>
                </a:solidFill>
                <a:latin typeface="Bookman Old Style" pitchFamily="18" charset="0"/>
              </a:rPr>
              <a:t>КРОК 1 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9900CC"/>
                </a:solidFill>
                <a:latin typeface="Bookman Old Style" pitchFamily="18" charset="0"/>
              </a:rPr>
              <a:t>Усний рахунок</a:t>
            </a:r>
            <a:endParaRPr lang="ru-RU" sz="2400" b="1" dirty="0">
              <a:solidFill>
                <a:srgbClr val="9900CC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928802"/>
            <a:ext cx="60722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ПОВТОРИ  </a:t>
            </a:r>
            <a:r>
              <a:rPr lang="ru-RU" sz="2000" b="1" dirty="0" err="1" smtClean="0"/>
              <a:t>таблицю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множення</a:t>
            </a:r>
            <a:r>
              <a:rPr lang="ru-RU" sz="2000" b="1" dirty="0" smtClean="0"/>
              <a:t> числа 4.</a:t>
            </a:r>
          </a:p>
          <a:p>
            <a:r>
              <a:rPr lang="ru-RU" sz="2000" dirty="0" err="1" smtClean="0"/>
              <a:t>Приєднайся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гри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LearningApps.org</a:t>
            </a:r>
            <a:r>
              <a:rPr lang="ru-RU" sz="2000" dirty="0" smtClean="0"/>
              <a:t>.  </a:t>
            </a:r>
          </a:p>
          <a:p>
            <a:r>
              <a:rPr lang="ru-RU" dirty="0" smtClean="0">
                <a:hlinkClick r:id="rId4" tooltip="Множення на 4"/>
              </a:rPr>
              <a:t/>
            </a:r>
            <a:br>
              <a:rPr lang="ru-RU" dirty="0" smtClean="0">
                <a:hlinkClick r:id="rId4" tooltip="Множення на 4"/>
              </a:rPr>
            </a:br>
            <a:r>
              <a:rPr lang="ru-RU" dirty="0" err="1" smtClean="0">
                <a:hlinkClick r:id="rId4" tooltip="Множення на 4"/>
              </a:rPr>
              <a:t>Натисни</a:t>
            </a:r>
            <a:r>
              <a:rPr lang="ru-RU" dirty="0" smtClean="0">
                <a:hlinkClick r:id="rId4" tooltip="Множення на 4"/>
              </a:rPr>
              <a:t> ТУТ </a:t>
            </a:r>
            <a:r>
              <a:rPr lang="ru-RU" dirty="0" err="1" smtClean="0">
                <a:hlinkClick r:id="rId4" tooltip="Множення на 4"/>
              </a:rPr>
              <a:t>Множення</a:t>
            </a:r>
            <a:r>
              <a:rPr lang="ru-RU" dirty="0" smtClean="0">
                <a:hlinkClick r:id="rId4" tooltip="Множення на 4"/>
              </a:rPr>
              <a:t> на 4</a:t>
            </a:r>
          </a:p>
          <a:p>
            <a:r>
              <a:rPr lang="ru-RU" dirty="0" smtClean="0">
                <a:hlinkClick r:id="rId4" tooltip="Множення на 4"/>
              </a:rPr>
              <a:t>https://learningapps.org/display?v=put3yp3yt20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20379680">
            <a:off x="6543297" y="2203082"/>
            <a:ext cx="554210" cy="11659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>
                <a:solidFill>
                  <a:srgbClr val="800000"/>
                </a:solidFill>
                <a:latin typeface="Bookman Old Style" pitchFamily="18" charset="0"/>
              </a:rPr>
              <a:t>  </a:t>
            </a:r>
            <a:r>
              <a:rPr lang="uk-UA" sz="4400" b="1" dirty="0" smtClean="0">
                <a:solidFill>
                  <a:srgbClr val="800000"/>
                </a:solidFill>
                <a:latin typeface="Bookman Old Style" pitchFamily="18" charset="0"/>
              </a:rPr>
              <a:t>Починай крокувати</a:t>
            </a:r>
            <a:endParaRPr lang="ru-RU" sz="4400" b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1571604" y="1000108"/>
            <a:ext cx="540068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9900CC"/>
                </a:solidFill>
                <a:latin typeface="Bookman Old Style" pitchFamily="18" charset="0"/>
              </a:rPr>
              <a:t>КРОК 2 </a:t>
            </a:r>
          </a:p>
          <a:p>
            <a:pPr>
              <a:buNone/>
            </a:pPr>
            <a:endParaRPr lang="ru-RU" sz="2400" b="1" dirty="0">
              <a:solidFill>
                <a:srgbClr val="9900CC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928803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Розгорни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зошит</a:t>
            </a:r>
            <a:r>
              <a:rPr lang="ru-RU" sz="2000" dirty="0" smtClean="0"/>
              <a:t>. Запиши:</a:t>
            </a:r>
          </a:p>
          <a:p>
            <a:r>
              <a:rPr lang="ru-RU" sz="2000" dirty="0" smtClean="0"/>
              <a:t> Дату</a:t>
            </a:r>
          </a:p>
          <a:p>
            <a:r>
              <a:rPr lang="ru-RU" sz="2000" dirty="0" err="1" smtClean="0"/>
              <a:t>Дистанційна</a:t>
            </a:r>
            <a:r>
              <a:rPr lang="ru-RU" sz="2000" dirty="0" smtClean="0"/>
              <a:t> робота</a:t>
            </a:r>
          </a:p>
          <a:p>
            <a:endParaRPr lang="ru-RU" sz="2000" dirty="0" smtClean="0"/>
          </a:p>
          <a:p>
            <a:r>
              <a:rPr lang="ru-RU" sz="2000" dirty="0" smtClean="0"/>
              <a:t>- Пропиши </a:t>
            </a:r>
            <a:r>
              <a:rPr lang="ru-RU" sz="2000" dirty="0" err="1" smtClean="0"/>
              <a:t>каліграфічно</a:t>
            </a:r>
            <a:r>
              <a:rPr lang="ru-RU" sz="2000" dirty="0" smtClean="0"/>
              <a:t> число 7.</a:t>
            </a:r>
          </a:p>
          <a:p>
            <a:pPr>
              <a:buFontTx/>
              <a:buChar char="-"/>
            </a:pPr>
            <a:r>
              <a:rPr lang="ru-RU" sz="2000" dirty="0" err="1" smtClean="0"/>
              <a:t>Склади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запиши 2 </a:t>
            </a:r>
            <a:r>
              <a:rPr lang="ru-RU" sz="2000" dirty="0" err="1" smtClean="0"/>
              <a:t>вирази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відповіддю</a:t>
            </a:r>
            <a:r>
              <a:rPr lang="ru-RU" sz="2000" dirty="0" smtClean="0"/>
              <a:t> 7 (не забудь про ДІЮ МНОЖЕННЯ).</a:t>
            </a:r>
          </a:p>
          <a:p>
            <a:pPr>
              <a:buFontTx/>
              <a:buChar char="-"/>
            </a:pPr>
            <a:endParaRPr lang="uk-UA" sz="2000" dirty="0" smtClean="0"/>
          </a:p>
          <a:p>
            <a:pPr>
              <a:buFontTx/>
              <a:buChar char="-"/>
            </a:pPr>
            <a:r>
              <a:rPr lang="uk-UA" sz="2000" dirty="0" smtClean="0"/>
              <a:t>Скористайся підказкою далі</a:t>
            </a:r>
            <a:endParaRPr lang="ru-RU" sz="2000" dirty="0" smtClean="0"/>
          </a:p>
        </p:txBody>
      </p:sp>
      <p:sp>
        <p:nvSpPr>
          <p:cNvPr id="9" name="Выгнутая вправо стрелка 8"/>
          <p:cNvSpPr/>
          <p:nvPr/>
        </p:nvSpPr>
        <p:spPr>
          <a:xfrm rot="20379680">
            <a:off x="4876804" y="4796060"/>
            <a:ext cx="731520" cy="14740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500174"/>
            <a:ext cx="6786610" cy="4525963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>
                <a:solidFill>
                  <a:srgbClr val="9900CC"/>
                </a:solidFill>
                <a:latin typeface="Bookman Old Style" pitchFamily="18" charset="0"/>
              </a:rPr>
              <a:t>КРОК 3 </a:t>
            </a:r>
          </a:p>
          <a:p>
            <a:r>
              <a:rPr lang="ru-RU" sz="2000" dirty="0" err="1" smtClean="0"/>
              <a:t>Переглянь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ВІДЕОурок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"</a:t>
            </a:r>
            <a:r>
              <a:rPr lang="ru-RU" sz="2000" dirty="0" err="1" smtClean="0"/>
              <a:t>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ділення</a:t>
            </a:r>
            <a:r>
              <a:rPr lang="ru-RU" sz="2000" dirty="0" smtClean="0"/>
              <a:t>"</a:t>
            </a:r>
          </a:p>
          <a:p>
            <a:r>
              <a:rPr lang="ru-RU" sz="2000" dirty="0" smtClean="0"/>
              <a:t>УВАГА!!!!</a:t>
            </a:r>
          </a:p>
          <a:p>
            <a:r>
              <a:rPr lang="ru-RU" sz="2000" dirty="0" err="1" smtClean="0"/>
              <a:t>Під</a:t>
            </a:r>
            <a:r>
              <a:rPr lang="ru-RU" sz="2000" dirty="0" smtClean="0"/>
              <a:t> час перегляду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</a:t>
            </a:r>
            <a:r>
              <a:rPr lang="ru-RU" sz="2000" dirty="0" smtClean="0"/>
              <a:t> паузи,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впораєшся</a:t>
            </a:r>
            <a:r>
              <a:rPr lang="ru-RU" sz="2000" dirty="0" smtClean="0"/>
              <a:t>!!!</a:t>
            </a:r>
          </a:p>
          <a:p>
            <a:r>
              <a:rPr lang="uk-UA" sz="2000" dirty="0" smtClean="0"/>
              <a:t>Натисни ТУТ</a:t>
            </a:r>
            <a:r>
              <a:rPr lang="en-US" sz="2000" dirty="0" smtClean="0">
                <a:hlinkClick r:id="rId2"/>
              </a:rPr>
              <a:t> </a:t>
            </a:r>
            <a:endParaRPr lang="uk-UA" sz="2000" dirty="0" smtClean="0">
              <a:hlinkClick r:id="rId2"/>
            </a:endParaRPr>
          </a:p>
          <a:p>
            <a:endParaRPr lang="uk-UA" sz="2000" dirty="0" smtClean="0">
              <a:hlinkClick r:id="rId2"/>
            </a:endParaRPr>
          </a:p>
          <a:p>
            <a:endParaRPr lang="uk-UA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https://youtu.be/SvLR52R6Iyg</a:t>
            </a:r>
            <a:endParaRPr lang="uk-UA" sz="2000" dirty="0" smtClean="0"/>
          </a:p>
          <a:p>
            <a:endParaRPr lang="ru-RU" sz="2000" dirty="0"/>
          </a:p>
        </p:txBody>
      </p:sp>
      <p:sp>
        <p:nvSpPr>
          <p:cNvPr id="7" name="Выгнутая вправо стрелка 6"/>
          <p:cNvSpPr/>
          <p:nvPr/>
        </p:nvSpPr>
        <p:spPr>
          <a:xfrm rot="19547623">
            <a:off x="3850442" y="424381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214290"/>
            <a:ext cx="7515220" cy="452596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uk-UA" sz="2400" b="1" dirty="0" smtClean="0">
                <a:solidFill>
                  <a:srgbClr val="9900CC"/>
                </a:solidFill>
                <a:latin typeface="Bookman Old Style" pitchFamily="18" charset="0"/>
              </a:rPr>
              <a:t>КРОК 5 </a:t>
            </a:r>
            <a:endParaRPr lang="ru-RU" sz="2400" dirty="0" smtClean="0"/>
          </a:p>
          <a:p>
            <a:r>
              <a:rPr lang="ru-RU" sz="2000" dirty="0" err="1" smtClean="0"/>
              <a:t>Попрацюй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підручнику</a:t>
            </a:r>
            <a:r>
              <a:rPr lang="ru-RU" sz="2000" dirty="0" smtClean="0"/>
              <a:t> с. 198. Урок 90.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1 (</a:t>
            </a:r>
            <a:r>
              <a:rPr lang="ru-RU" sz="2000" dirty="0" err="1" smtClean="0"/>
              <a:t>усно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Прочитай ДОВІДНИЧОК. </a:t>
            </a:r>
            <a:r>
              <a:rPr lang="ru-RU" sz="2000" dirty="0" err="1" smtClean="0"/>
              <a:t>Розкажи</a:t>
            </a:r>
            <a:r>
              <a:rPr lang="ru-RU" sz="2000" dirty="0" smtClean="0"/>
              <a:t> правило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словами.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Виконай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 4. </a:t>
            </a:r>
          </a:p>
          <a:p>
            <a:r>
              <a:rPr lang="ru-RU" sz="2000" dirty="0" err="1" smtClean="0"/>
              <a:t>Виконай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письмово</a:t>
            </a:r>
            <a:r>
              <a:rPr lang="ru-RU" sz="2000" dirty="0" smtClean="0"/>
              <a:t> ЗАДАЧУ 6 на с. 200.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ПІДКАЗКА</a:t>
            </a:r>
          </a:p>
          <a:p>
            <a:pPr>
              <a:buNone/>
            </a:pPr>
            <a:r>
              <a:rPr lang="uk-UA" sz="2000" dirty="0" smtClean="0"/>
              <a:t>                 Задача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Спекла - 6 р.</a:t>
            </a:r>
          </a:p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Розклала</a:t>
            </a:r>
            <a:r>
              <a:rPr lang="ru-RU" sz="2000" dirty="0" smtClean="0"/>
              <a:t> - ? </a:t>
            </a:r>
            <a:r>
              <a:rPr lang="ru-RU" sz="2000" dirty="0" err="1" smtClean="0"/>
              <a:t>пакетів</a:t>
            </a:r>
            <a:r>
              <a:rPr lang="ru-RU" sz="2000" dirty="0" smtClean="0"/>
              <a:t>, по 3 р. у </a:t>
            </a:r>
            <a:r>
              <a:rPr lang="ru-RU" sz="2000" dirty="0" err="1" smtClean="0"/>
              <a:t>кожн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uk-UA" sz="2000" dirty="0" smtClean="0"/>
              <a:t>              </a:t>
            </a:r>
            <a:r>
              <a:rPr lang="uk-UA" sz="2000" dirty="0" err="1" smtClean="0"/>
              <a:t>Розв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язання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У тебе все ВИЙШЛО???</a:t>
            </a:r>
          </a:p>
          <a:p>
            <a:r>
              <a:rPr lang="ru-RU" sz="2000" dirty="0" smtClean="0"/>
              <a:t>Прочитай ДОВІДНИЧОК с.200. </a:t>
            </a:r>
            <a:r>
              <a:rPr lang="ru-RU" sz="2000" dirty="0" err="1" smtClean="0"/>
              <a:t>Розкажи</a:t>
            </a:r>
            <a:r>
              <a:rPr lang="ru-RU" sz="2000" dirty="0" smtClean="0"/>
              <a:t> правило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словами.</a:t>
            </a:r>
            <a:endParaRPr lang="ru-RU" sz="2000" dirty="0"/>
          </a:p>
        </p:txBody>
      </p:sp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643182"/>
            <a:ext cx="1429474" cy="207170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7" name="Picture 2" descr="Картинки по запросу знак пита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28604"/>
            <a:ext cx="1010609" cy="1415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00042"/>
            <a:ext cx="7515220" cy="4525963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>
                <a:solidFill>
                  <a:srgbClr val="9900CC"/>
                </a:solidFill>
                <a:latin typeface="Bookman Old Style" pitchFamily="18" charset="0"/>
              </a:rPr>
              <a:t>КРОК 6 </a:t>
            </a:r>
          </a:p>
          <a:p>
            <a:r>
              <a:rPr lang="ru-RU" sz="2400" dirty="0" err="1" smtClean="0"/>
              <a:t>Домашнє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завдання</a:t>
            </a:r>
            <a:r>
              <a:rPr lang="ru-RU" sz="2400" smtClean="0"/>
              <a:t>     Завдання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вибором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86124"/>
            <a:ext cx="1675935" cy="242889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643570" y="1857364"/>
            <a:ext cx="2286016" cy="785818"/>
          </a:xfrm>
          <a:prstGeom prst="wedgeRoundRectCallout">
            <a:avLst>
              <a:gd name="adj1" fmla="val -40477"/>
              <a:gd name="adj2" fmla="val 2015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500166" y="1857364"/>
            <a:ext cx="2286016" cy="785818"/>
          </a:xfrm>
          <a:prstGeom prst="wedgeRoundRectCallout">
            <a:avLst>
              <a:gd name="adj1" fmla="val 46499"/>
              <a:gd name="adj2" fmla="val 19888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00760" y="1928802"/>
            <a:ext cx="1545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b="1" dirty="0"/>
              <a:t>Завдання </a:t>
            </a:r>
            <a:r>
              <a:rPr lang="uk-UA" sz="2000" b="1" dirty="0" smtClean="0"/>
              <a:t> 8 </a:t>
            </a:r>
            <a:endParaRPr lang="ru-RU" sz="20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857356" y="2000240"/>
            <a:ext cx="1545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b="1" dirty="0"/>
              <a:t>Завдання </a:t>
            </a:r>
            <a:r>
              <a:rPr lang="uk-UA" sz="2000" b="1" dirty="0" smtClean="0"/>
              <a:t> 7 </a:t>
            </a:r>
            <a:endParaRPr lang="ru-RU" sz="2000" b="1" dirty="0"/>
          </a:p>
        </p:txBody>
      </p:sp>
      <p:pic>
        <p:nvPicPr>
          <p:cNvPr id="9" name="Picture 2" descr="Картинки по запросу знак пита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572008"/>
            <a:ext cx="1010609" cy="1415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195</Words>
  <Application>Microsoft Office PowerPoint</Application>
  <PresentationFormat>Экран (4:3)</PresentationFormat>
  <Paragraphs>52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Bookman Old Style</vt:lpstr>
      <vt:lpstr>Calibri</vt:lpstr>
      <vt:lpstr>Georgia</vt:lpstr>
      <vt:lpstr>Arial</vt:lpstr>
      <vt:lpstr>1_Тема Office</vt:lpstr>
      <vt:lpstr>Презентация PowerPoint</vt:lpstr>
      <vt:lpstr>  Починай крокувати</vt:lpstr>
      <vt:lpstr>  Починай крокувати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Ольга Тимчишин</cp:lastModifiedBy>
  <cp:revision>94</cp:revision>
  <dcterms:created xsi:type="dcterms:W3CDTF">2014-07-06T18:18:01Z</dcterms:created>
  <dcterms:modified xsi:type="dcterms:W3CDTF">2020-05-08T06:29:00Z</dcterms:modified>
</cp:coreProperties>
</file>