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BBEA-979E-4491-9BC9-8202928A14F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11-06C8-476B-84C8-3D2CCD9BA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BBEA-979E-4491-9BC9-8202928A14F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11-06C8-476B-84C8-3D2CCD9BA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7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BBEA-979E-4491-9BC9-8202928A14F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11-06C8-476B-84C8-3D2CCD9BA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6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BBEA-979E-4491-9BC9-8202928A14F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11-06C8-476B-84C8-3D2CCD9BA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9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BBEA-979E-4491-9BC9-8202928A14F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11-06C8-476B-84C8-3D2CCD9BA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1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BBEA-979E-4491-9BC9-8202928A14F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11-06C8-476B-84C8-3D2CCD9BA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59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BBEA-979E-4491-9BC9-8202928A14F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11-06C8-476B-84C8-3D2CCD9BA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5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BBEA-979E-4491-9BC9-8202928A14F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11-06C8-476B-84C8-3D2CCD9BA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9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BBEA-979E-4491-9BC9-8202928A14F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11-06C8-476B-84C8-3D2CCD9BA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BBEA-979E-4491-9BC9-8202928A14F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11-06C8-476B-84C8-3D2CCD9BA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8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BBEA-979E-4491-9BC9-8202928A14F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11-06C8-476B-84C8-3D2CCD9BA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2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DBBEA-979E-4491-9BC9-8202928A14F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ABB11-06C8-476B-84C8-3D2CCD9BA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9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лия Кузнецова\Desktop\Documents\Documents (2)\нац виховання\1-638-638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" y="0"/>
            <a:ext cx="9130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4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илия Кузнецова\Desktop\Documents\Documents (2)\нац виховання\7473_html_787e62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" y="-11616"/>
            <a:ext cx="9146222" cy="68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4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илия Кузнецова\Desktop\Documents\Documents (2)\нац виховання\1418139150_22271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" y="-13072"/>
            <a:ext cx="9161429" cy="68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7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.board.com.ua/a/1043829089/wm/3-atoshkola-tsentr-kieva-pravyij-levyij-ber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7" y="1283727"/>
            <a:ext cx="3096344" cy="42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urkrest.com/images/ukr%20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476443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.ПЕРША ЗУПИНКА «ДЕРЖАВНІ СИМВОЛИ»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462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41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60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ok.znaimo.com.ua/pars_docs/refs/13/1204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42"/>
            <a:ext cx="9071652" cy="680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32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25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0" y="260648"/>
            <a:ext cx="906115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047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 Кузнецова</dc:creator>
  <cp:lastModifiedBy>User</cp:lastModifiedBy>
  <cp:revision>6</cp:revision>
  <dcterms:created xsi:type="dcterms:W3CDTF">2015-09-15T19:23:58Z</dcterms:created>
  <dcterms:modified xsi:type="dcterms:W3CDTF">2022-02-12T19:01:20Z</dcterms:modified>
</cp:coreProperties>
</file>