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3" r:id="rId2"/>
    <p:sldId id="314" r:id="rId3"/>
    <p:sldId id="288" r:id="rId4"/>
    <p:sldId id="317" r:id="rId5"/>
    <p:sldId id="318" r:id="rId6"/>
    <p:sldId id="310" r:id="rId7"/>
    <p:sldId id="319" r:id="rId8"/>
    <p:sldId id="285" r:id="rId9"/>
  </p:sldIdLst>
  <p:sldSz cx="9144000" cy="6858000" type="screen4x3"/>
  <p:notesSz cx="6797675" cy="9874250"/>
  <p:custDataLst>
    <p:tags r:id="rId1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FDF58D"/>
    <a:srgbClr val="808080"/>
    <a:srgbClr val="E8E8E8"/>
    <a:srgbClr val="FFD84B"/>
    <a:srgbClr val="FFFFFF"/>
    <a:srgbClr val="CC3300"/>
    <a:srgbClr val="FFC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36" d="100"/>
          <a:sy n="36" d="100"/>
        </p:scale>
        <p:origin x="66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5" d="100"/>
          <a:sy n="35" d="100"/>
        </p:scale>
        <p:origin x="-2453" y="-8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9B76A-4F17-4189-BD83-A02BCEC12146}" type="doc">
      <dgm:prSet loTypeId="urn:microsoft.com/office/officeart/2005/8/layout/hList1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uk-UA"/>
        </a:p>
      </dgm:t>
    </dgm:pt>
    <dgm:pt modelId="{B51EBD42-D962-4A96-BD62-05C006EF4398}">
      <dgm:prSet phldrT="[Текст]"/>
      <dgm:spPr/>
      <dgm:t>
        <a:bodyPr/>
        <a:lstStyle/>
        <a:p>
          <a:r>
            <a:rPr lang="uk-UA" dirty="0" smtClean="0"/>
            <a:t>Зберігаються</a:t>
          </a:r>
          <a:endParaRPr lang="uk-UA" dirty="0"/>
        </a:p>
      </dgm:t>
    </dgm:pt>
    <dgm:pt modelId="{E9883037-BD32-4D06-BBA0-DB2C7E0434E4}" type="parTrans" cxnId="{C22FAFF1-96AF-4173-BE71-A42642240A91}">
      <dgm:prSet/>
      <dgm:spPr/>
      <dgm:t>
        <a:bodyPr/>
        <a:lstStyle/>
        <a:p>
          <a:endParaRPr lang="uk-UA"/>
        </a:p>
      </dgm:t>
    </dgm:pt>
    <dgm:pt modelId="{1A1E800E-83B1-4C70-9C66-27ACAB154540}" type="sibTrans" cxnId="{C22FAFF1-96AF-4173-BE71-A42642240A91}">
      <dgm:prSet/>
      <dgm:spPr/>
      <dgm:t>
        <a:bodyPr/>
        <a:lstStyle/>
        <a:p>
          <a:endParaRPr lang="uk-UA"/>
        </a:p>
      </dgm:t>
    </dgm:pt>
    <dgm:pt modelId="{EE358395-87B7-494F-B6BC-F80A82FFE14F}">
      <dgm:prSet phldrT="[Текст]"/>
      <dgm:spPr/>
      <dgm:t>
        <a:bodyPr/>
        <a:lstStyle/>
        <a:p>
          <a:r>
            <a:rPr lang="uk-UA" dirty="0" smtClean="0"/>
            <a:t>Належність фігури до свого класу</a:t>
          </a:r>
          <a:endParaRPr lang="uk-UA" dirty="0"/>
        </a:p>
      </dgm:t>
    </dgm:pt>
    <dgm:pt modelId="{F575DEFE-215A-45EC-B9D2-6A8F9C437850}" type="parTrans" cxnId="{C5341D82-3D42-4B55-918D-1292EFC488B7}">
      <dgm:prSet/>
      <dgm:spPr/>
      <dgm:t>
        <a:bodyPr/>
        <a:lstStyle/>
        <a:p>
          <a:endParaRPr lang="uk-UA"/>
        </a:p>
      </dgm:t>
    </dgm:pt>
    <dgm:pt modelId="{747A06FC-EB02-4973-9774-63578C6280AA}" type="sibTrans" cxnId="{C5341D82-3D42-4B55-918D-1292EFC488B7}">
      <dgm:prSet/>
      <dgm:spPr/>
      <dgm:t>
        <a:bodyPr/>
        <a:lstStyle/>
        <a:p>
          <a:endParaRPr lang="uk-UA"/>
        </a:p>
      </dgm:t>
    </dgm:pt>
    <dgm:pt modelId="{C972A162-5B20-405E-9C12-C5F83489F75B}">
      <dgm:prSet phldrT="[Текст]"/>
      <dgm:spPr/>
      <dgm:t>
        <a:bodyPr/>
        <a:lstStyle/>
        <a:p>
          <a:r>
            <a:rPr lang="uk-UA" dirty="0" smtClean="0"/>
            <a:t>Належність точок прямій</a:t>
          </a:r>
          <a:endParaRPr lang="uk-UA" dirty="0"/>
        </a:p>
      </dgm:t>
    </dgm:pt>
    <dgm:pt modelId="{9AAC092D-E386-4774-94FA-51EC9030E4D0}" type="parTrans" cxnId="{F750B570-AC15-4221-860D-F7C28B0CE7E1}">
      <dgm:prSet/>
      <dgm:spPr/>
      <dgm:t>
        <a:bodyPr/>
        <a:lstStyle/>
        <a:p>
          <a:endParaRPr lang="uk-UA"/>
        </a:p>
      </dgm:t>
    </dgm:pt>
    <dgm:pt modelId="{56AE9807-96EB-48E1-819D-49950E387886}" type="sibTrans" cxnId="{F750B570-AC15-4221-860D-F7C28B0CE7E1}">
      <dgm:prSet/>
      <dgm:spPr/>
      <dgm:t>
        <a:bodyPr/>
        <a:lstStyle/>
        <a:p>
          <a:endParaRPr lang="uk-UA"/>
        </a:p>
      </dgm:t>
    </dgm:pt>
    <dgm:pt modelId="{3A45AEF8-FE7C-45BB-B543-B502C37CF193}">
      <dgm:prSet phldrT="[Текст]"/>
      <dgm:spPr/>
      <dgm:t>
        <a:bodyPr/>
        <a:lstStyle/>
        <a:p>
          <a:r>
            <a:rPr lang="uk-UA" dirty="0" smtClean="0"/>
            <a:t>Не зберігаються</a:t>
          </a:r>
          <a:endParaRPr lang="uk-UA" dirty="0"/>
        </a:p>
      </dgm:t>
    </dgm:pt>
    <dgm:pt modelId="{11BE8B81-AA34-45BB-A528-C5CB1819C248}" type="parTrans" cxnId="{1D585CA9-56AA-4B86-90FB-8C5F39FD3A0C}">
      <dgm:prSet/>
      <dgm:spPr/>
      <dgm:t>
        <a:bodyPr/>
        <a:lstStyle/>
        <a:p>
          <a:endParaRPr lang="uk-UA"/>
        </a:p>
      </dgm:t>
    </dgm:pt>
    <dgm:pt modelId="{60D6FAF6-358E-4F2A-BD35-27E55FD6B5C4}" type="sibTrans" cxnId="{1D585CA9-56AA-4B86-90FB-8C5F39FD3A0C}">
      <dgm:prSet/>
      <dgm:spPr/>
      <dgm:t>
        <a:bodyPr/>
        <a:lstStyle/>
        <a:p>
          <a:endParaRPr lang="uk-UA"/>
        </a:p>
      </dgm:t>
    </dgm:pt>
    <dgm:pt modelId="{F4F6CED6-CEAB-4027-B579-631FACEB3972}">
      <dgm:prSet phldrT="[Текст]"/>
      <dgm:spPr/>
      <dgm:t>
        <a:bodyPr/>
        <a:lstStyle/>
        <a:p>
          <a:r>
            <a:rPr lang="uk-UA" dirty="0" smtClean="0"/>
            <a:t>Довжина відрізка</a:t>
          </a:r>
          <a:endParaRPr lang="uk-UA" dirty="0"/>
        </a:p>
      </dgm:t>
    </dgm:pt>
    <dgm:pt modelId="{C8E37994-6634-49BF-8EAD-2FC8840DC622}" type="parTrans" cxnId="{A211CE44-09AB-4CA7-ACDE-C724E724068E}">
      <dgm:prSet/>
      <dgm:spPr/>
      <dgm:t>
        <a:bodyPr/>
        <a:lstStyle/>
        <a:p>
          <a:endParaRPr lang="uk-UA"/>
        </a:p>
      </dgm:t>
    </dgm:pt>
    <dgm:pt modelId="{E7EF218E-DF11-404E-B99C-FD999CD92826}" type="sibTrans" cxnId="{A211CE44-09AB-4CA7-ACDE-C724E724068E}">
      <dgm:prSet/>
      <dgm:spPr/>
      <dgm:t>
        <a:bodyPr/>
        <a:lstStyle/>
        <a:p>
          <a:endParaRPr lang="uk-UA"/>
        </a:p>
      </dgm:t>
    </dgm:pt>
    <dgm:pt modelId="{9BC1709C-2665-480E-802B-76F12F004E6E}">
      <dgm:prSet phldrT="[Текст]"/>
      <dgm:spPr/>
      <dgm:t>
        <a:bodyPr/>
        <a:lstStyle/>
        <a:p>
          <a:r>
            <a:rPr lang="uk-UA" dirty="0" smtClean="0"/>
            <a:t>Рівність (пропорційність) відрізків, які лежать на прямих, що перетинаються</a:t>
          </a:r>
          <a:endParaRPr lang="uk-UA" dirty="0"/>
        </a:p>
      </dgm:t>
    </dgm:pt>
    <dgm:pt modelId="{E3DAD440-09F7-49BE-BFF1-E40667972915}" type="parTrans" cxnId="{FB36B1A2-003D-416E-AE7E-53FC735D9DA6}">
      <dgm:prSet/>
      <dgm:spPr/>
      <dgm:t>
        <a:bodyPr/>
        <a:lstStyle/>
        <a:p>
          <a:endParaRPr lang="uk-UA"/>
        </a:p>
      </dgm:t>
    </dgm:pt>
    <dgm:pt modelId="{15CE2066-2CF8-4F50-BD51-5FE2E6666F3F}" type="sibTrans" cxnId="{FB36B1A2-003D-416E-AE7E-53FC735D9DA6}">
      <dgm:prSet/>
      <dgm:spPr/>
      <dgm:t>
        <a:bodyPr/>
        <a:lstStyle/>
        <a:p>
          <a:endParaRPr lang="uk-UA"/>
        </a:p>
      </dgm:t>
    </dgm:pt>
    <dgm:pt modelId="{326D52C6-0427-4CEA-B878-5084CAF153CF}">
      <dgm:prSet phldrT="[Текст]"/>
      <dgm:spPr/>
      <dgm:t>
        <a:bodyPr/>
        <a:lstStyle/>
        <a:p>
          <a:r>
            <a:rPr lang="uk-UA" dirty="0" smtClean="0"/>
            <a:t>Паралельність прямих</a:t>
          </a:r>
          <a:endParaRPr lang="uk-UA" dirty="0"/>
        </a:p>
      </dgm:t>
    </dgm:pt>
    <dgm:pt modelId="{34F69D7D-5603-4582-9EB4-FAEC4B060142}" type="parTrans" cxnId="{F7B3081D-5C6F-4178-945A-2132A883BAD0}">
      <dgm:prSet/>
      <dgm:spPr/>
      <dgm:t>
        <a:bodyPr/>
        <a:lstStyle/>
        <a:p>
          <a:endParaRPr lang="uk-UA"/>
        </a:p>
      </dgm:t>
    </dgm:pt>
    <dgm:pt modelId="{F55962D9-5924-47C7-8E9A-84CA10B802E2}" type="sibTrans" cxnId="{F7B3081D-5C6F-4178-945A-2132A883BAD0}">
      <dgm:prSet/>
      <dgm:spPr/>
      <dgm:t>
        <a:bodyPr/>
        <a:lstStyle/>
        <a:p>
          <a:endParaRPr lang="uk-UA"/>
        </a:p>
      </dgm:t>
    </dgm:pt>
    <dgm:pt modelId="{3E43F80D-F636-4C02-AD02-913277299BD2}">
      <dgm:prSet phldrT="[Текст]"/>
      <dgm:spPr/>
      <dgm:t>
        <a:bodyPr/>
        <a:lstStyle/>
        <a:p>
          <a:r>
            <a:rPr lang="uk-UA" dirty="0" smtClean="0"/>
            <a:t>Порядок розміщення точок на прямій</a:t>
          </a:r>
          <a:endParaRPr lang="uk-UA" dirty="0"/>
        </a:p>
      </dgm:t>
    </dgm:pt>
    <dgm:pt modelId="{671734FF-E6B8-46C3-9155-D16A2C593437}" type="parTrans" cxnId="{805FB7C5-D2BE-4494-A3C9-A9E3F7E58330}">
      <dgm:prSet/>
      <dgm:spPr/>
      <dgm:t>
        <a:bodyPr/>
        <a:lstStyle/>
        <a:p>
          <a:endParaRPr lang="uk-UA"/>
        </a:p>
      </dgm:t>
    </dgm:pt>
    <dgm:pt modelId="{194C0C45-5F34-479B-A8DB-B409175FDCA6}" type="sibTrans" cxnId="{805FB7C5-D2BE-4494-A3C9-A9E3F7E58330}">
      <dgm:prSet/>
      <dgm:spPr/>
      <dgm:t>
        <a:bodyPr/>
        <a:lstStyle/>
        <a:p>
          <a:endParaRPr lang="uk-UA"/>
        </a:p>
      </dgm:t>
    </dgm:pt>
    <dgm:pt modelId="{2DCC7CC2-5C8B-45D9-A446-CBC1055673EA}">
      <dgm:prSet phldrT="[Текст]"/>
      <dgm:spPr/>
      <dgm:t>
        <a:bodyPr/>
        <a:lstStyle/>
        <a:p>
          <a:r>
            <a:rPr lang="uk-UA" dirty="0" smtClean="0"/>
            <a:t>Рівність (пропорційність) відрізків що лежать на паралельних прямих або на одній прямій</a:t>
          </a:r>
          <a:endParaRPr lang="uk-UA" dirty="0"/>
        </a:p>
      </dgm:t>
    </dgm:pt>
    <dgm:pt modelId="{DE57D9C5-B4DC-4C79-B776-09A2AF6ED878}" type="parTrans" cxnId="{5A0C52FC-CC3D-4F78-A260-B0D1CEC7CFEF}">
      <dgm:prSet/>
      <dgm:spPr/>
      <dgm:t>
        <a:bodyPr/>
        <a:lstStyle/>
        <a:p>
          <a:endParaRPr lang="uk-UA"/>
        </a:p>
      </dgm:t>
    </dgm:pt>
    <dgm:pt modelId="{01E8365C-E273-45B9-955B-C213F4513B73}" type="sibTrans" cxnId="{5A0C52FC-CC3D-4F78-A260-B0D1CEC7CFEF}">
      <dgm:prSet/>
      <dgm:spPr/>
      <dgm:t>
        <a:bodyPr/>
        <a:lstStyle/>
        <a:p>
          <a:endParaRPr lang="uk-UA"/>
        </a:p>
      </dgm:t>
    </dgm:pt>
    <dgm:pt modelId="{E8B6A4A4-E008-4774-897C-8C9FFADE6122}">
      <dgm:prSet phldrT="[Текст]"/>
      <dgm:spPr/>
      <dgm:t>
        <a:bodyPr/>
        <a:lstStyle/>
        <a:p>
          <a:r>
            <a:rPr lang="uk-UA" dirty="0" smtClean="0"/>
            <a:t>Міра кута </a:t>
          </a:r>
          <a:endParaRPr lang="uk-UA" dirty="0"/>
        </a:p>
      </dgm:t>
    </dgm:pt>
    <dgm:pt modelId="{0C0EE121-2B98-4A03-A826-13C530D2E04D}" type="parTrans" cxnId="{94D92026-F097-43C8-910E-ED655A3C0B97}">
      <dgm:prSet/>
      <dgm:spPr/>
      <dgm:t>
        <a:bodyPr/>
        <a:lstStyle/>
        <a:p>
          <a:endParaRPr lang="uk-UA"/>
        </a:p>
      </dgm:t>
    </dgm:pt>
    <dgm:pt modelId="{6CAD6E5E-EBF0-459C-A059-ED0F69F4CA36}" type="sibTrans" cxnId="{94D92026-F097-43C8-910E-ED655A3C0B97}">
      <dgm:prSet/>
      <dgm:spPr/>
      <dgm:t>
        <a:bodyPr/>
        <a:lstStyle/>
        <a:p>
          <a:endParaRPr lang="uk-UA"/>
        </a:p>
      </dgm:t>
    </dgm:pt>
    <dgm:pt modelId="{05F9B051-A7A5-4ECC-9800-0BF874D481B5}">
      <dgm:prSet phldrT="[Текст]"/>
      <dgm:spPr/>
      <dgm:t>
        <a:bodyPr/>
        <a:lstStyle/>
        <a:p>
          <a:r>
            <a:rPr lang="uk-UA" dirty="0" smtClean="0"/>
            <a:t>Перпендикулярність прямих</a:t>
          </a:r>
          <a:endParaRPr lang="uk-UA" dirty="0"/>
        </a:p>
      </dgm:t>
    </dgm:pt>
    <dgm:pt modelId="{21DA5F09-00F3-492C-A2CF-3F294D4AD4A9}" type="parTrans" cxnId="{6C55D0CA-956B-4BA2-8FA6-259D3B8E52C9}">
      <dgm:prSet/>
      <dgm:spPr/>
      <dgm:t>
        <a:bodyPr/>
        <a:lstStyle/>
        <a:p>
          <a:endParaRPr lang="uk-UA"/>
        </a:p>
      </dgm:t>
    </dgm:pt>
    <dgm:pt modelId="{E6C01952-9A37-459B-AE25-79F53D2894E4}" type="sibTrans" cxnId="{6C55D0CA-956B-4BA2-8FA6-259D3B8E52C9}">
      <dgm:prSet/>
      <dgm:spPr/>
      <dgm:t>
        <a:bodyPr/>
        <a:lstStyle/>
        <a:p>
          <a:endParaRPr lang="uk-UA"/>
        </a:p>
      </dgm:t>
    </dgm:pt>
    <dgm:pt modelId="{AABCEB77-3037-4328-95F0-C308EA18C6C1}">
      <dgm:prSet phldrT="[Текст]"/>
      <dgm:spPr/>
      <dgm:t>
        <a:bodyPr/>
        <a:lstStyle/>
        <a:p>
          <a:r>
            <a:rPr lang="uk-UA" dirty="0" smtClean="0"/>
            <a:t>Рівність (пропорційність) кутів</a:t>
          </a:r>
          <a:endParaRPr lang="uk-UA" dirty="0"/>
        </a:p>
      </dgm:t>
    </dgm:pt>
    <dgm:pt modelId="{E7B0BF1B-F022-41E6-BD0B-7B8816BB383C}" type="parTrans" cxnId="{357407D8-DC61-4F21-A6E0-B93275DF3CD0}">
      <dgm:prSet/>
      <dgm:spPr/>
      <dgm:t>
        <a:bodyPr/>
        <a:lstStyle/>
        <a:p>
          <a:endParaRPr lang="uk-UA"/>
        </a:p>
      </dgm:t>
    </dgm:pt>
    <dgm:pt modelId="{208AEAE4-15D3-4DD4-B981-CD1AA0C8DA13}" type="sibTrans" cxnId="{357407D8-DC61-4F21-A6E0-B93275DF3CD0}">
      <dgm:prSet/>
      <dgm:spPr/>
      <dgm:t>
        <a:bodyPr/>
        <a:lstStyle/>
        <a:p>
          <a:endParaRPr lang="uk-UA"/>
        </a:p>
      </dgm:t>
    </dgm:pt>
    <dgm:pt modelId="{9D4B64F3-8AB7-4E2F-A761-31D2B64F593E}" type="pres">
      <dgm:prSet presAssocID="{D919B76A-4F17-4189-BD83-A02BCEC121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1E9D43D-F5CB-4D2B-9FCE-44C51509E09D}" type="pres">
      <dgm:prSet presAssocID="{B51EBD42-D962-4A96-BD62-05C006EF4398}" presName="composite" presStyleCnt="0"/>
      <dgm:spPr/>
    </dgm:pt>
    <dgm:pt modelId="{8AE937F8-EF61-4F80-A9EB-09F473C2F0BA}" type="pres">
      <dgm:prSet presAssocID="{B51EBD42-D962-4A96-BD62-05C006EF439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310338-ADB1-4147-A80C-82D7478B154E}" type="pres">
      <dgm:prSet presAssocID="{B51EBD42-D962-4A96-BD62-05C006EF439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291AB9-E552-4F60-B69F-78D8DAAC337B}" type="pres">
      <dgm:prSet presAssocID="{1A1E800E-83B1-4C70-9C66-27ACAB154540}" presName="space" presStyleCnt="0"/>
      <dgm:spPr/>
    </dgm:pt>
    <dgm:pt modelId="{50793FC7-55DC-487A-AA97-A1370B75DDE3}" type="pres">
      <dgm:prSet presAssocID="{3A45AEF8-FE7C-45BB-B543-B502C37CF193}" presName="composite" presStyleCnt="0"/>
      <dgm:spPr/>
    </dgm:pt>
    <dgm:pt modelId="{58B18C45-974E-47BD-923D-ABE3548E3940}" type="pres">
      <dgm:prSet presAssocID="{3A45AEF8-FE7C-45BB-B543-B502C37CF19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32861A-1AF5-4A8B-900C-ABFF548F40D0}" type="pres">
      <dgm:prSet presAssocID="{3A45AEF8-FE7C-45BB-B543-B502C37CF19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7B3081D-5C6F-4178-945A-2132A883BAD0}" srcId="{B51EBD42-D962-4A96-BD62-05C006EF4398}" destId="{326D52C6-0427-4CEA-B878-5084CAF153CF}" srcOrd="3" destOrd="0" parTransId="{34F69D7D-5603-4582-9EB4-FAEC4B060142}" sibTransId="{F55962D9-5924-47C7-8E9A-84CA10B802E2}"/>
    <dgm:cxn modelId="{94D92026-F097-43C8-910E-ED655A3C0B97}" srcId="{3A45AEF8-FE7C-45BB-B543-B502C37CF193}" destId="{E8B6A4A4-E008-4774-897C-8C9FFADE6122}" srcOrd="1" destOrd="0" parTransId="{0C0EE121-2B98-4A03-A826-13C530D2E04D}" sibTransId="{6CAD6E5E-EBF0-459C-A059-ED0F69F4CA36}"/>
    <dgm:cxn modelId="{805FB7C5-D2BE-4494-A3C9-A9E3F7E58330}" srcId="{B51EBD42-D962-4A96-BD62-05C006EF4398}" destId="{3E43F80D-F636-4C02-AD02-913277299BD2}" srcOrd="2" destOrd="0" parTransId="{671734FF-E6B8-46C3-9155-D16A2C593437}" sibTransId="{194C0C45-5F34-479B-A8DB-B409175FDCA6}"/>
    <dgm:cxn modelId="{DC1FDCC1-3E3D-47F3-879F-F12142336AF3}" type="presOf" srcId="{3A45AEF8-FE7C-45BB-B543-B502C37CF193}" destId="{58B18C45-974E-47BD-923D-ABE3548E3940}" srcOrd="0" destOrd="0" presId="urn:microsoft.com/office/officeart/2005/8/layout/hList1"/>
    <dgm:cxn modelId="{B4BA3378-577F-46D8-84D3-23E041345FD4}" type="presOf" srcId="{9BC1709C-2665-480E-802B-76F12F004E6E}" destId="{EB32861A-1AF5-4A8B-900C-ABFF548F40D0}" srcOrd="0" destOrd="4" presId="urn:microsoft.com/office/officeart/2005/8/layout/hList1"/>
    <dgm:cxn modelId="{5A0C52FC-CC3D-4F78-A260-B0D1CEC7CFEF}" srcId="{B51EBD42-D962-4A96-BD62-05C006EF4398}" destId="{2DCC7CC2-5C8B-45D9-A446-CBC1055673EA}" srcOrd="4" destOrd="0" parTransId="{DE57D9C5-B4DC-4C79-B776-09A2AF6ED878}" sibTransId="{01E8365C-E273-45B9-955B-C213F4513B73}"/>
    <dgm:cxn modelId="{A211CE44-09AB-4CA7-ACDE-C724E724068E}" srcId="{3A45AEF8-FE7C-45BB-B543-B502C37CF193}" destId="{F4F6CED6-CEAB-4027-B579-631FACEB3972}" srcOrd="0" destOrd="0" parTransId="{C8E37994-6634-49BF-8EAD-2FC8840DC622}" sibTransId="{E7EF218E-DF11-404E-B99C-FD999CD92826}"/>
    <dgm:cxn modelId="{1D585CA9-56AA-4B86-90FB-8C5F39FD3A0C}" srcId="{D919B76A-4F17-4189-BD83-A02BCEC12146}" destId="{3A45AEF8-FE7C-45BB-B543-B502C37CF193}" srcOrd="1" destOrd="0" parTransId="{11BE8B81-AA34-45BB-A528-C5CB1819C248}" sibTransId="{60D6FAF6-358E-4F2A-BD35-27E55FD6B5C4}"/>
    <dgm:cxn modelId="{36F2BAF5-9A06-4B0E-A20D-02EBCB006B8B}" type="presOf" srcId="{E8B6A4A4-E008-4774-897C-8C9FFADE6122}" destId="{EB32861A-1AF5-4A8B-900C-ABFF548F40D0}" srcOrd="0" destOrd="1" presId="urn:microsoft.com/office/officeart/2005/8/layout/hList1"/>
    <dgm:cxn modelId="{CBAED1D0-D98C-4452-B1E6-AA94682E13BF}" type="presOf" srcId="{326D52C6-0427-4CEA-B878-5084CAF153CF}" destId="{70310338-ADB1-4147-A80C-82D7478B154E}" srcOrd="0" destOrd="3" presId="urn:microsoft.com/office/officeart/2005/8/layout/hList1"/>
    <dgm:cxn modelId="{8608B55E-D0A0-4AEC-AB04-8EA43BD4A5F9}" type="presOf" srcId="{2DCC7CC2-5C8B-45D9-A446-CBC1055673EA}" destId="{70310338-ADB1-4147-A80C-82D7478B154E}" srcOrd="0" destOrd="4" presId="urn:microsoft.com/office/officeart/2005/8/layout/hList1"/>
    <dgm:cxn modelId="{357407D8-DC61-4F21-A6E0-B93275DF3CD0}" srcId="{3A45AEF8-FE7C-45BB-B543-B502C37CF193}" destId="{AABCEB77-3037-4328-95F0-C308EA18C6C1}" srcOrd="3" destOrd="0" parTransId="{E7B0BF1B-F022-41E6-BD0B-7B8816BB383C}" sibTransId="{208AEAE4-15D3-4DD4-B981-CD1AA0C8DA13}"/>
    <dgm:cxn modelId="{F42FCC89-BF32-41C7-8B26-FE6E4A8A32FA}" type="presOf" srcId="{AABCEB77-3037-4328-95F0-C308EA18C6C1}" destId="{EB32861A-1AF5-4A8B-900C-ABFF548F40D0}" srcOrd="0" destOrd="3" presId="urn:microsoft.com/office/officeart/2005/8/layout/hList1"/>
    <dgm:cxn modelId="{F750B570-AC15-4221-860D-F7C28B0CE7E1}" srcId="{B51EBD42-D962-4A96-BD62-05C006EF4398}" destId="{C972A162-5B20-405E-9C12-C5F83489F75B}" srcOrd="1" destOrd="0" parTransId="{9AAC092D-E386-4774-94FA-51EC9030E4D0}" sibTransId="{56AE9807-96EB-48E1-819D-49950E387886}"/>
    <dgm:cxn modelId="{7DB50437-2AAD-44DE-9EB1-9C4D35991E41}" type="presOf" srcId="{C972A162-5B20-405E-9C12-C5F83489F75B}" destId="{70310338-ADB1-4147-A80C-82D7478B154E}" srcOrd="0" destOrd="1" presId="urn:microsoft.com/office/officeart/2005/8/layout/hList1"/>
    <dgm:cxn modelId="{9FB183D3-AB77-4959-9032-CBAD0EAED41F}" type="presOf" srcId="{D919B76A-4F17-4189-BD83-A02BCEC12146}" destId="{9D4B64F3-8AB7-4E2F-A761-31D2B64F593E}" srcOrd="0" destOrd="0" presId="urn:microsoft.com/office/officeart/2005/8/layout/hList1"/>
    <dgm:cxn modelId="{7A45B8EF-1CD8-4945-8132-916601D73EC5}" type="presOf" srcId="{B51EBD42-D962-4A96-BD62-05C006EF4398}" destId="{8AE937F8-EF61-4F80-A9EB-09F473C2F0BA}" srcOrd="0" destOrd="0" presId="urn:microsoft.com/office/officeart/2005/8/layout/hList1"/>
    <dgm:cxn modelId="{C22FAFF1-96AF-4173-BE71-A42642240A91}" srcId="{D919B76A-4F17-4189-BD83-A02BCEC12146}" destId="{B51EBD42-D962-4A96-BD62-05C006EF4398}" srcOrd="0" destOrd="0" parTransId="{E9883037-BD32-4D06-BBA0-DB2C7E0434E4}" sibTransId="{1A1E800E-83B1-4C70-9C66-27ACAB154540}"/>
    <dgm:cxn modelId="{6B993882-F805-46AC-BB83-CE126E025427}" type="presOf" srcId="{3E43F80D-F636-4C02-AD02-913277299BD2}" destId="{70310338-ADB1-4147-A80C-82D7478B154E}" srcOrd="0" destOrd="2" presId="urn:microsoft.com/office/officeart/2005/8/layout/hList1"/>
    <dgm:cxn modelId="{7FF85C1A-9C5C-4296-8DFB-901089A399B1}" type="presOf" srcId="{05F9B051-A7A5-4ECC-9800-0BF874D481B5}" destId="{EB32861A-1AF5-4A8B-900C-ABFF548F40D0}" srcOrd="0" destOrd="2" presId="urn:microsoft.com/office/officeart/2005/8/layout/hList1"/>
    <dgm:cxn modelId="{6C55D0CA-956B-4BA2-8FA6-259D3B8E52C9}" srcId="{3A45AEF8-FE7C-45BB-B543-B502C37CF193}" destId="{05F9B051-A7A5-4ECC-9800-0BF874D481B5}" srcOrd="2" destOrd="0" parTransId="{21DA5F09-00F3-492C-A2CF-3F294D4AD4A9}" sibTransId="{E6C01952-9A37-459B-AE25-79F53D2894E4}"/>
    <dgm:cxn modelId="{C5341D82-3D42-4B55-918D-1292EFC488B7}" srcId="{B51EBD42-D962-4A96-BD62-05C006EF4398}" destId="{EE358395-87B7-494F-B6BC-F80A82FFE14F}" srcOrd="0" destOrd="0" parTransId="{F575DEFE-215A-45EC-B9D2-6A8F9C437850}" sibTransId="{747A06FC-EB02-4973-9774-63578C6280AA}"/>
    <dgm:cxn modelId="{FB36B1A2-003D-416E-AE7E-53FC735D9DA6}" srcId="{3A45AEF8-FE7C-45BB-B543-B502C37CF193}" destId="{9BC1709C-2665-480E-802B-76F12F004E6E}" srcOrd="4" destOrd="0" parTransId="{E3DAD440-09F7-49BE-BFF1-E40667972915}" sibTransId="{15CE2066-2CF8-4F50-BD51-5FE2E6666F3F}"/>
    <dgm:cxn modelId="{9CBE03BC-278A-43AB-9596-7302DF61F835}" type="presOf" srcId="{EE358395-87B7-494F-B6BC-F80A82FFE14F}" destId="{70310338-ADB1-4147-A80C-82D7478B154E}" srcOrd="0" destOrd="0" presId="urn:microsoft.com/office/officeart/2005/8/layout/hList1"/>
    <dgm:cxn modelId="{A87E0952-A0CA-4855-9F18-477D82D31127}" type="presOf" srcId="{F4F6CED6-CEAB-4027-B579-631FACEB3972}" destId="{EB32861A-1AF5-4A8B-900C-ABFF548F40D0}" srcOrd="0" destOrd="0" presId="urn:microsoft.com/office/officeart/2005/8/layout/hList1"/>
    <dgm:cxn modelId="{F99D075E-E6C6-45EE-BD29-A214B1813696}" type="presParOf" srcId="{9D4B64F3-8AB7-4E2F-A761-31D2B64F593E}" destId="{91E9D43D-F5CB-4D2B-9FCE-44C51509E09D}" srcOrd="0" destOrd="0" presId="urn:microsoft.com/office/officeart/2005/8/layout/hList1"/>
    <dgm:cxn modelId="{8CF66BB9-0479-459B-AF7A-70132ADCCF6A}" type="presParOf" srcId="{91E9D43D-F5CB-4D2B-9FCE-44C51509E09D}" destId="{8AE937F8-EF61-4F80-A9EB-09F473C2F0BA}" srcOrd="0" destOrd="0" presId="urn:microsoft.com/office/officeart/2005/8/layout/hList1"/>
    <dgm:cxn modelId="{C60319B9-5069-45C1-8E40-ADD2DAC0F365}" type="presParOf" srcId="{91E9D43D-F5CB-4D2B-9FCE-44C51509E09D}" destId="{70310338-ADB1-4147-A80C-82D7478B154E}" srcOrd="1" destOrd="0" presId="urn:microsoft.com/office/officeart/2005/8/layout/hList1"/>
    <dgm:cxn modelId="{8959DD3A-1E40-4442-BDF7-8AAE4BA4AFB9}" type="presParOf" srcId="{9D4B64F3-8AB7-4E2F-A761-31D2B64F593E}" destId="{56291AB9-E552-4F60-B69F-78D8DAAC337B}" srcOrd="1" destOrd="0" presId="urn:microsoft.com/office/officeart/2005/8/layout/hList1"/>
    <dgm:cxn modelId="{315777D5-C57C-44F9-BD8C-B7BF5C37975B}" type="presParOf" srcId="{9D4B64F3-8AB7-4E2F-A761-31D2B64F593E}" destId="{50793FC7-55DC-487A-AA97-A1370B75DDE3}" srcOrd="2" destOrd="0" presId="urn:microsoft.com/office/officeart/2005/8/layout/hList1"/>
    <dgm:cxn modelId="{0B9D2770-A46A-4CB3-9653-0226C66DA6DF}" type="presParOf" srcId="{50793FC7-55DC-487A-AA97-A1370B75DDE3}" destId="{58B18C45-974E-47BD-923D-ABE3548E3940}" srcOrd="0" destOrd="0" presId="urn:microsoft.com/office/officeart/2005/8/layout/hList1"/>
    <dgm:cxn modelId="{8339DD94-3991-46C0-95F8-3DAF79AB9812}" type="presParOf" srcId="{50793FC7-55DC-487A-AA97-A1370B75DDE3}" destId="{EB32861A-1AF5-4A8B-900C-ABFF548F40D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37F8-EF61-4F80-A9EB-09F473C2F0BA}">
      <dsp:nvSpPr>
        <dsp:cNvPr id="0" name=""/>
        <dsp:cNvSpPr/>
      </dsp:nvSpPr>
      <dsp:spPr>
        <a:xfrm>
          <a:off x="39" y="116539"/>
          <a:ext cx="3734957" cy="691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Зберігаються</a:t>
          </a:r>
          <a:endParaRPr lang="uk-UA" sz="2400" kern="1200" dirty="0"/>
        </a:p>
      </dsp:txBody>
      <dsp:txXfrm>
        <a:off x="39" y="116539"/>
        <a:ext cx="3734957" cy="691200"/>
      </dsp:txXfrm>
    </dsp:sp>
    <dsp:sp modelId="{70310338-ADB1-4147-A80C-82D7478B154E}">
      <dsp:nvSpPr>
        <dsp:cNvPr id="0" name=""/>
        <dsp:cNvSpPr/>
      </dsp:nvSpPr>
      <dsp:spPr>
        <a:xfrm>
          <a:off x="39" y="807739"/>
          <a:ext cx="3734957" cy="43480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Належність фігури до свого класу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Належність точок прямій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Порядок розміщення точок на прямій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Паралельність прямих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Рівність (пропорційність) відрізків що лежать на паралельних прямих або на одній прямій</a:t>
          </a:r>
          <a:endParaRPr lang="uk-UA" sz="2400" kern="1200" dirty="0"/>
        </a:p>
      </dsp:txBody>
      <dsp:txXfrm>
        <a:off x="39" y="807739"/>
        <a:ext cx="3734957" cy="4348080"/>
      </dsp:txXfrm>
    </dsp:sp>
    <dsp:sp modelId="{58B18C45-974E-47BD-923D-ABE3548E3940}">
      <dsp:nvSpPr>
        <dsp:cNvPr id="0" name=""/>
        <dsp:cNvSpPr/>
      </dsp:nvSpPr>
      <dsp:spPr>
        <a:xfrm>
          <a:off x="4257891" y="116539"/>
          <a:ext cx="3734957" cy="691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Не зберігаються</a:t>
          </a:r>
          <a:endParaRPr lang="uk-UA" sz="2400" kern="1200" dirty="0"/>
        </a:p>
      </dsp:txBody>
      <dsp:txXfrm>
        <a:off x="4257891" y="116539"/>
        <a:ext cx="3734957" cy="691200"/>
      </dsp:txXfrm>
    </dsp:sp>
    <dsp:sp modelId="{EB32861A-1AF5-4A8B-900C-ABFF548F40D0}">
      <dsp:nvSpPr>
        <dsp:cNvPr id="0" name=""/>
        <dsp:cNvSpPr/>
      </dsp:nvSpPr>
      <dsp:spPr>
        <a:xfrm>
          <a:off x="4257891" y="807739"/>
          <a:ext cx="3734957" cy="43480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Довжина відрізка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Міра кута 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Перпендикулярність прямих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Рівність (пропорційність) кутів</a:t>
          </a:r>
          <a:endParaRPr lang="uk-UA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Рівність (пропорційність) відрізків, які лежать на прямих, що перетинаються</a:t>
          </a:r>
          <a:endParaRPr lang="uk-UA" sz="2400" kern="1200" dirty="0"/>
        </a:p>
      </dsp:txBody>
      <dsp:txXfrm>
        <a:off x="4257891" y="807739"/>
        <a:ext cx="3734957" cy="4348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uk-UA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uk-UA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uk-UA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65AF38-C263-447D-A6E1-B076D2529CA0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261125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uk-UA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uk-UA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Click to edit Master text styles</a:t>
            </a:r>
          </a:p>
          <a:p>
            <a:pPr lvl="1"/>
            <a:r>
              <a:rPr lang="en-US" altLang="uk-UA" smtClean="0"/>
              <a:t>Second level</a:t>
            </a:r>
          </a:p>
          <a:p>
            <a:pPr lvl="2"/>
            <a:r>
              <a:rPr lang="en-US" altLang="uk-UA" smtClean="0"/>
              <a:t>Third level</a:t>
            </a:r>
          </a:p>
          <a:p>
            <a:pPr lvl="3"/>
            <a:r>
              <a:rPr lang="en-US" altLang="uk-UA" smtClean="0"/>
              <a:t>Fourth level</a:t>
            </a:r>
          </a:p>
          <a:p>
            <a:pPr lvl="4"/>
            <a:r>
              <a:rPr lang="en-US" altLang="uk-UA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uk-UA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A1DC42-ACDD-4C4D-AE46-57B34A293F0C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407480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1DC42-ACDD-4C4D-AE46-57B34A293F0C}" type="slidenum">
              <a:rPr lang="en-US" altLang="uk-UA" smtClean="0"/>
              <a:pPr/>
              <a:t>4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93196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1DC42-ACDD-4C4D-AE46-57B34A293F0C}" type="slidenum">
              <a:rPr lang="en-US" altLang="uk-UA" smtClean="0"/>
              <a:pPr/>
              <a:t>6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66188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  <a:endParaRPr lang="en-US" altLang="uk-UA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uk-UA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26377419-09E9-4F11-AD0D-3624803A0BCF}" type="slidenum">
              <a:rPr lang="en-US" altLang="uk-UA"/>
              <a:pPr/>
              <a:t>‹№›</a:t>
            </a:fld>
            <a:endParaRPr lang="en-US" altLang="uk-UA"/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  <a:endParaRPr lang="en-US" altLang="uk-UA" noProof="0" smtClean="0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3" grpId="0" animBg="1"/>
      <p:bldP spid="3113" grpId="1" animBg="1"/>
      <p:bldP spid="3114" grpId="0" animBg="1"/>
      <p:bldP spid="3114" grpId="1" animBg="1"/>
      <p:bldP spid="3115" grpId="0" animBg="1"/>
      <p:bldP spid="3115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EBC1C-56F5-48E1-B3C3-D3423E8C0C65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55108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56957-1586-4E19-A5A6-85A3CCD7A0C5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968057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33F78C-0D30-43D0-A8DA-5B543FAB0D4A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727877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B3D46D-D334-4F72-A3DF-1E9C5E793C28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78354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67CA1D-1CAF-416D-852B-397322BD54AA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05234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C8C97F-C4CD-462C-8CB0-35FAC4388401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25516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F0B5A4-E87A-4F05-A8E9-7622B27A0DAE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422965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4C11B-BDF0-42EF-91F2-00C5727FC1EB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77552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98A26-A0BF-4B28-A937-17B1EE5537FB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03588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D8482-D45B-4B76-8C88-A49E442109BB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292242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DDAF8-8980-4A12-B0D5-30D820127B81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01330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952C5-7869-44A0-AE07-A1490F1131BF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073401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1462F-5212-4BD6-A367-652B611B4127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210831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60A37-B5E6-4B9D-9FC6-D7557C0BC322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3411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A2B92-3BBF-4E74-992D-33B179D7F3F8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48143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92941F-12F3-493C-B7BC-0815A5A9A9EF}" type="slidenum">
              <a:rPr lang="en-US" altLang="uk-UA"/>
              <a:pPr/>
              <a:t>‹№›</a:t>
            </a:fld>
            <a:endParaRPr lang="en-US" altLang="uk-UA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33" grpId="1" animBg="1"/>
      <p:bldP spid="1033" grpId="2" animBg="1"/>
      <p:bldP spid="1060" grpId="0" animBg="1"/>
      <p:bldP spid="1060" grpId="1" animBg="1"/>
      <p:bldP spid="1060" grpId="2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13" Type="http://schemas.openxmlformats.org/officeDocument/2006/relationships/image" Target="../media/image18.tmp"/><Relationship Id="rId3" Type="http://schemas.openxmlformats.org/officeDocument/2006/relationships/image" Target="../media/image9.tmp"/><Relationship Id="rId7" Type="http://schemas.openxmlformats.org/officeDocument/2006/relationships/image" Target="../media/image13.tmp"/><Relationship Id="rId12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11" Type="http://schemas.openxmlformats.org/officeDocument/2006/relationships/image" Target="../media/image17.tmp"/><Relationship Id="rId5" Type="http://schemas.openxmlformats.org/officeDocument/2006/relationships/image" Target="../media/image11.tmp"/><Relationship Id="rId10" Type="http://schemas.openxmlformats.org/officeDocument/2006/relationships/image" Target="../media/image16.tmp"/><Relationship Id="rId4" Type="http://schemas.openxmlformats.org/officeDocument/2006/relationships/image" Target="../media/image10.tmp"/><Relationship Id="rId9" Type="http://schemas.openxmlformats.org/officeDocument/2006/relationships/image" Target="../media/image15.tmp"/><Relationship Id="rId14" Type="http://schemas.openxmlformats.org/officeDocument/2006/relationships/image" Target="../media/image19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1268760"/>
            <a:ext cx="9540552" cy="999108"/>
          </a:xfrm>
        </p:spPr>
        <p:txBody>
          <a:bodyPr/>
          <a:lstStyle/>
          <a:p>
            <a:pPr algn="ctr"/>
            <a:r>
              <a:rPr lang="uk-UA" sz="4800" dirty="0"/>
              <a:t>Паралельне проектування і його </a:t>
            </a:r>
            <a:r>
              <a:rPr lang="uk-UA" sz="4800" dirty="0" smtClean="0"/>
              <a:t>властивості</a:t>
            </a:r>
            <a:br>
              <a:rPr lang="uk-UA" sz="4800" dirty="0" smtClean="0"/>
            </a:br>
            <a:r>
              <a:rPr lang="uk-UA" sz="4800" dirty="0" smtClean="0"/>
              <a:t>геометрія 10 клас </a:t>
            </a:r>
            <a:br>
              <a:rPr lang="uk-UA" sz="4800" dirty="0" smtClean="0"/>
            </a:br>
            <a:r>
              <a:rPr lang="uk-UA" sz="4800" dirty="0" smtClean="0"/>
              <a:t>01.10.2021</a:t>
            </a:r>
            <a:endParaRPr lang="uk-UA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311598" y="3686626"/>
            <a:ext cx="47248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Девіз уроку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endParaRPr lang="uk-UA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uk-UA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«Дивись – думай - роби висновки!»</a:t>
            </a: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5380">
            <a:off x="899592" y="3214868"/>
            <a:ext cx="3255897" cy="2266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85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Означення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41665"/>
            <a:ext cx="91440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200" b="1" dirty="0" smtClean="0"/>
              <a:t>Паралельною проекцією фігури називається фігура, складена з паралельних проекцій усіх точок даної фігури</a:t>
            </a:r>
            <a:endParaRPr lang="uk-UA" sz="2200" b="1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8920"/>
            <a:ext cx="5472608" cy="295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7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9291" y="3754642"/>
            <a:ext cx="267533" cy="267523"/>
          </a:xfrm>
          <a:prstGeom prst="rect">
            <a:avLst/>
          </a:prstGeom>
          <a:noFill/>
        </p:spPr>
        <p:txBody>
          <a:bodyPr vert="horz" lIns="66816" tIns="33408" rIns="66816" bIns="33408" rtlCol="0">
            <a:spAutoFit/>
          </a:bodyPr>
          <a:lstStyle/>
          <a:p>
            <a:endParaRPr lang="uk-UA"/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3130624" y="3104282"/>
            <a:ext cx="107950" cy="1079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130624" y="2743919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А</a:t>
            </a: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698824" y="4039319"/>
            <a:ext cx="5689600" cy="1728788"/>
          </a:xfrm>
          <a:prstGeom prst="parallelogram">
            <a:avLst>
              <a:gd name="adj" fmla="val 82277"/>
            </a:avLst>
          </a:prstGeom>
          <a:solidFill>
            <a:schemeClr val="hlink">
              <a:alpha val="30196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 rot="830980">
            <a:off x="6588199" y="5336307"/>
            <a:ext cx="374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i="1" dirty="0">
                <a:sym typeface="Symbol" pitchFamily="18" charset="2"/>
              </a:rPr>
              <a:t></a:t>
            </a: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3922786" y="1231032"/>
            <a:ext cx="3400425" cy="4787900"/>
            <a:chOff x="2426" y="935"/>
            <a:chExt cx="2142" cy="3016"/>
          </a:xfrm>
        </p:grpSpPr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2426" y="935"/>
              <a:ext cx="1452" cy="2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3883" y="2981"/>
              <a:ext cx="513" cy="7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" name="Line 15"/>
            <p:cNvSpPr>
              <a:spLocks noChangeShapeType="1"/>
            </p:cNvSpPr>
            <p:nvPr/>
          </p:nvSpPr>
          <p:spPr bwMode="auto">
            <a:xfrm>
              <a:off x="4406" y="3724"/>
              <a:ext cx="16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995811" y="1015132"/>
            <a:ext cx="288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i="1">
                <a:latin typeface="Times New Roman" pitchFamily="18" charset="0"/>
              </a:rPr>
              <a:t>а</a:t>
            </a:r>
          </a:p>
        </p:txBody>
      </p:sp>
      <p:grpSp>
        <p:nvGrpSpPr>
          <p:cNvPr id="12" name="Group 19"/>
          <p:cNvGrpSpPr>
            <a:grpSpLocks/>
          </p:cNvGrpSpPr>
          <p:nvPr/>
        </p:nvGrpSpPr>
        <p:grpSpPr bwMode="auto">
          <a:xfrm>
            <a:off x="2835349" y="2662957"/>
            <a:ext cx="2459037" cy="3462337"/>
            <a:chOff x="1736" y="1839"/>
            <a:chExt cx="1549" cy="2181"/>
          </a:xfrm>
        </p:grpSpPr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736" y="1839"/>
              <a:ext cx="1035" cy="14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2782" y="3322"/>
              <a:ext cx="302" cy="4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3115" y="3780"/>
              <a:ext cx="17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4478411" y="4687887"/>
            <a:ext cx="596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 smtClean="0"/>
              <a:t>А</a:t>
            </a:r>
            <a:r>
              <a:rPr lang="ru-RU" sz="2000" baseline="-12000" dirty="0" smtClean="0"/>
              <a:t>1</a:t>
            </a:r>
            <a:endParaRPr lang="ru-RU" sz="2000" baseline="-12000" dirty="0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4407396" y="4923653"/>
            <a:ext cx="107950" cy="1079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1" name="TextBox 68"/>
          <p:cNvSpPr txBox="1">
            <a:spLocks noChangeArrowheads="1"/>
          </p:cNvSpPr>
          <p:nvPr/>
        </p:nvSpPr>
        <p:spPr bwMode="auto">
          <a:xfrm>
            <a:off x="1731411" y="6125294"/>
            <a:ext cx="257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dirty="0"/>
              <a:t>Площина проекції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3288719" y="5744294"/>
            <a:ext cx="6477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63"/>
          <p:cNvSpPr txBox="1">
            <a:spLocks noChangeArrowheads="1"/>
          </p:cNvSpPr>
          <p:nvPr/>
        </p:nvSpPr>
        <p:spPr bwMode="auto">
          <a:xfrm>
            <a:off x="5826185" y="1556862"/>
            <a:ext cx="2357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dirty="0"/>
              <a:t>Напрямок проектування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5169291" y="2264887"/>
            <a:ext cx="1108869" cy="3125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72"/>
          <p:cNvSpPr txBox="1">
            <a:spLocks noChangeArrowheads="1"/>
          </p:cNvSpPr>
          <p:nvPr/>
        </p:nvSpPr>
        <p:spPr bwMode="auto">
          <a:xfrm>
            <a:off x="869899" y="3187427"/>
            <a:ext cx="226097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dirty="0" smtClean="0"/>
              <a:t>Проектувальна пряма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2292622" y="3851599"/>
            <a:ext cx="1449328" cy="154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56"/>
          <p:cNvSpPr txBox="1">
            <a:spLocks noChangeArrowheads="1"/>
          </p:cNvSpPr>
          <p:nvPr/>
        </p:nvSpPr>
        <p:spPr bwMode="auto">
          <a:xfrm>
            <a:off x="2706107" y="2195583"/>
            <a:ext cx="2071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dirty="0"/>
              <a:t>Оригінал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3316658" y="2577232"/>
            <a:ext cx="619761" cy="527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59"/>
          <p:cNvSpPr txBox="1">
            <a:spLocks noChangeArrowheads="1"/>
          </p:cNvSpPr>
          <p:nvPr/>
        </p:nvSpPr>
        <p:spPr bwMode="auto">
          <a:xfrm>
            <a:off x="4105490" y="3717032"/>
            <a:ext cx="1928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dirty="0"/>
              <a:t>Паралельна </a:t>
            </a:r>
          </a:p>
          <a:p>
            <a:pPr eaLnBrk="1" hangingPunct="1"/>
            <a:r>
              <a:rPr lang="uk-UA" dirty="0"/>
              <a:t>проекція</a:t>
            </a:r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4517645" y="4471120"/>
            <a:ext cx="651646" cy="390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Заголовок 1"/>
          <p:cNvSpPr txBox="1">
            <a:spLocks/>
          </p:cNvSpPr>
          <p:nvPr/>
        </p:nvSpPr>
        <p:spPr>
          <a:xfrm>
            <a:off x="-33148" y="88032"/>
            <a:ext cx="8229600" cy="9271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dirty="0" smtClean="0"/>
              <a:t>Основні поняття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981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6" grpId="0"/>
      <p:bldP spid="20" grpId="0" animBg="1"/>
      <p:bldP spid="21" grpId="0"/>
      <p:bldP spid="23" grpId="0"/>
      <p:bldP spid="25" grpId="0"/>
      <p:bldP spid="27" grpId="0"/>
      <p:bldP spid="29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9910" y="88032"/>
            <a:ext cx="8229600" cy="9271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3200" dirty="0" smtClean="0"/>
              <a:t>Властивості паралельного </a:t>
            </a:r>
          </a:p>
          <a:p>
            <a:r>
              <a:rPr lang="uk-UA" sz="3200" dirty="0" smtClean="0"/>
              <a:t>проектування</a:t>
            </a:r>
            <a:endParaRPr lang="uk-UA" sz="3200" dirty="0"/>
          </a:p>
        </p:txBody>
      </p:sp>
      <p:pic>
        <p:nvPicPr>
          <p:cNvPr id="23" name="Рисунок 2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61" y="1340768"/>
            <a:ext cx="5462557" cy="692659"/>
          </a:xfrm>
          <a:prstGeom prst="rect">
            <a:avLst/>
          </a:prstGeom>
        </p:spPr>
      </p:pic>
      <p:pic>
        <p:nvPicPr>
          <p:cNvPr id="24" name="Рисунок 23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" y="2204864"/>
            <a:ext cx="5796136" cy="668186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35496" y="3101886"/>
            <a:ext cx="8964487" cy="735670"/>
            <a:chOff x="179513" y="3696726"/>
            <a:chExt cx="8964487" cy="735670"/>
          </a:xfrm>
        </p:grpSpPr>
        <p:pic>
          <p:nvPicPr>
            <p:cNvPr id="26" name="Рисунок 25" descr="Вырезка экрана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86" b="37472"/>
            <a:stretch/>
          </p:blipFill>
          <p:spPr>
            <a:xfrm>
              <a:off x="179513" y="3696726"/>
              <a:ext cx="7721475" cy="735670"/>
            </a:xfrm>
            <a:prstGeom prst="rect">
              <a:avLst/>
            </a:prstGeom>
          </p:spPr>
        </p:pic>
        <p:pic>
          <p:nvPicPr>
            <p:cNvPr id="27" name="Рисунок 26" descr="Вырезка экрана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423"/>
            <a:stretch/>
          </p:blipFill>
          <p:spPr>
            <a:xfrm>
              <a:off x="1274734" y="4153364"/>
              <a:ext cx="6626254" cy="279032"/>
            </a:xfrm>
            <a:prstGeom prst="rect">
              <a:avLst/>
            </a:prstGeom>
          </p:spPr>
        </p:pic>
        <p:pic>
          <p:nvPicPr>
            <p:cNvPr id="29" name="Рисунок 28" descr="Вырезка экрана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988" y="3786832"/>
              <a:ext cx="1225379" cy="347743"/>
            </a:xfrm>
            <a:prstGeom prst="rect">
              <a:avLst/>
            </a:prstGeom>
          </p:spPr>
        </p:pic>
        <p:pic>
          <p:nvPicPr>
            <p:cNvPr id="30" name="Рисунок 29" descr="Вырезка экрана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9096"/>
            <a:stretch/>
          </p:blipFill>
          <p:spPr>
            <a:xfrm>
              <a:off x="7849938" y="4134575"/>
              <a:ext cx="1294062" cy="293133"/>
            </a:xfrm>
            <a:prstGeom prst="rect">
              <a:avLst/>
            </a:prstGeom>
          </p:spPr>
        </p:pic>
      </p:grpSp>
      <p:pic>
        <p:nvPicPr>
          <p:cNvPr id="36" name="Рисунок 35" descr="Вырезка экран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" y="3837556"/>
            <a:ext cx="9086479" cy="989617"/>
          </a:xfrm>
          <a:prstGeom prst="rect">
            <a:avLst/>
          </a:prstGeom>
        </p:spPr>
      </p:pic>
      <p:pic>
        <p:nvPicPr>
          <p:cNvPr id="37" name="Рисунок 36" descr="Вырезка экран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" y="4941167"/>
            <a:ext cx="8924830" cy="930275"/>
          </a:xfrm>
          <a:prstGeom prst="rect">
            <a:avLst/>
          </a:prstGeom>
        </p:spPr>
      </p:pic>
      <p:pic>
        <p:nvPicPr>
          <p:cNvPr id="38" name="Рисунок 37" descr="Вырезка экра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55" y="6093296"/>
            <a:ext cx="7351843" cy="504056"/>
          </a:xfrm>
          <a:prstGeom prst="rect">
            <a:avLst/>
          </a:prstGeom>
        </p:spPr>
      </p:pic>
      <p:sp>
        <p:nvSpPr>
          <p:cNvPr id="39" name="Прямоугольник 38">
            <a:hlinkClick r:id="" action="ppaction://noaction"/>
          </p:cNvPr>
          <p:cNvSpPr/>
          <p:nvPr/>
        </p:nvSpPr>
        <p:spPr bwMode="gray">
          <a:xfrm>
            <a:off x="6876256" y="1015132"/>
            <a:ext cx="2106094" cy="18579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Прямоугольник 39">
            <a:hlinkClick r:id="rId12" action="ppaction://hlinksldjump"/>
          </p:cNvPr>
          <p:cNvSpPr/>
          <p:nvPr/>
        </p:nvSpPr>
        <p:spPr bwMode="gray">
          <a:xfrm>
            <a:off x="35496" y="5661248"/>
            <a:ext cx="1582159" cy="11967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" name="Группа 4"/>
          <p:cNvGrpSpPr/>
          <p:nvPr/>
        </p:nvGrpSpPr>
        <p:grpSpPr>
          <a:xfrm>
            <a:off x="9972600" y="984300"/>
            <a:ext cx="5541311" cy="3709816"/>
            <a:chOff x="9683869" y="1180322"/>
            <a:chExt cx="2664995" cy="2761450"/>
          </a:xfrm>
        </p:grpSpPr>
        <p:pic>
          <p:nvPicPr>
            <p:cNvPr id="3" name="Рисунок 2" descr="Вырезка экрана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869" y="2860573"/>
              <a:ext cx="2664296" cy="1081199"/>
            </a:xfrm>
            <a:prstGeom prst="rect">
              <a:avLst/>
            </a:prstGeom>
          </p:spPr>
        </p:pic>
        <p:pic>
          <p:nvPicPr>
            <p:cNvPr id="4" name="Рисунок 3" descr="Вырезка экрана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4568" y="1180322"/>
              <a:ext cx="2664296" cy="1703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710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-0.03982 L -0.80313 0.0231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55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9910" y="88032"/>
            <a:ext cx="8229600" cy="9271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2800" dirty="0" smtClean="0"/>
              <a:t>Властивості фігур під час</a:t>
            </a:r>
          </a:p>
          <a:p>
            <a:r>
              <a:rPr lang="uk-UA" sz="2800" dirty="0" smtClean="0"/>
              <a:t> паралельного проектування</a:t>
            </a:r>
            <a:endParaRPr lang="uk-UA" sz="2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65187967"/>
              </p:ext>
            </p:extLst>
          </p:nvPr>
        </p:nvGraphicFramePr>
        <p:xfrm>
          <a:off x="755576" y="1123197"/>
          <a:ext cx="7992888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043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E937F8-EF61-4F80-A9EB-09F473C2F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8AE937F8-EF61-4F80-A9EB-09F473C2F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B18C45-974E-47BD-923D-ABE3548E3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58B18C45-974E-47BD-923D-ABE3548E3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310338-ADB1-4147-A80C-82D7478B1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70310338-ADB1-4147-A80C-82D7478B15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32861A-1AF5-4A8B-900C-ABFF548F4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EB32861A-1AF5-4A8B-900C-ABFF548F40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325438"/>
            <a:ext cx="8229600" cy="9271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dirty="0" smtClean="0"/>
              <a:t>Застосування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3"/>
            <a:ext cx="3222278" cy="326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77" y="1166991"/>
            <a:ext cx="4015795" cy="2487442"/>
          </a:xfrm>
          <a:prstGeom prst="rect">
            <a:avLst/>
          </a:prstGeom>
        </p:spPr>
      </p:pic>
      <p:pic>
        <p:nvPicPr>
          <p:cNvPr id="3076" name="Picture 4" descr="Результат пошуку зображень за запитом &quot;проектування компютерних мереж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96" y="4006160"/>
            <a:ext cx="3600400" cy="258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5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Практичний етап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Виконайте вправи </a:t>
            </a:r>
          </a:p>
          <a:p>
            <a:r>
              <a:rPr lang="uk-UA" dirty="0" smtClean="0"/>
              <a:t>3.1</a:t>
            </a:r>
          </a:p>
          <a:p>
            <a:r>
              <a:rPr lang="uk-UA" dirty="0" smtClean="0"/>
              <a:t>3.3</a:t>
            </a:r>
          </a:p>
          <a:p>
            <a:r>
              <a:rPr lang="uk-UA" dirty="0" smtClean="0"/>
              <a:t>3.5</a:t>
            </a:r>
          </a:p>
          <a:p>
            <a:r>
              <a:rPr lang="uk-UA" dirty="0" smtClean="0"/>
              <a:t>3.6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71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1988840"/>
            <a:ext cx="8229600" cy="1470025"/>
          </a:xfrm>
        </p:spPr>
        <p:txBody>
          <a:bodyPr/>
          <a:lstStyle/>
          <a:p>
            <a:r>
              <a:rPr lang="uk-UA" altLang="uk-UA" sz="4000" dirty="0" smtClean="0"/>
              <a:t>Домашнє </a:t>
            </a:r>
            <a:r>
              <a:rPr lang="uk-UA" altLang="uk-UA" sz="4000" dirty="0" smtClean="0"/>
              <a:t>завдання</a:t>
            </a:r>
            <a:br>
              <a:rPr lang="uk-UA" altLang="uk-UA" sz="4000" dirty="0" smtClean="0"/>
            </a:br>
            <a:endParaRPr lang="en-US" altLang="uk-UA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140968"/>
            <a:ext cx="5040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1. Дослідити </a:t>
            </a:r>
            <a:r>
              <a:rPr lang="uk-UA" b="1" i="1" dirty="0" smtClean="0"/>
              <a:t>, як </a:t>
            </a:r>
            <a:r>
              <a:rPr lang="uk-UA" b="1" i="1" dirty="0"/>
              <a:t>проектуються мимобіжні </a:t>
            </a:r>
            <a:r>
              <a:rPr lang="uk-UA" b="1" i="1" dirty="0" smtClean="0"/>
              <a:t>прямі. Висновки </a:t>
            </a:r>
            <a:r>
              <a:rPr lang="uk-UA" b="1" i="1" dirty="0"/>
              <a:t>записати в зошит.</a:t>
            </a:r>
            <a:endParaRPr lang="uk-UA" b="1" dirty="0"/>
          </a:p>
          <a:p>
            <a:r>
              <a:rPr lang="uk-UA" b="1" i="1" dirty="0"/>
              <a:t>2. Творче </a:t>
            </a:r>
            <a:r>
              <a:rPr lang="uk-UA" b="1" i="1" dirty="0" smtClean="0"/>
              <a:t>завдання. Спроектувати </a:t>
            </a:r>
            <a:r>
              <a:rPr lang="uk-UA" b="1" i="1" dirty="0"/>
              <a:t>першу літеру свого імені</a:t>
            </a:r>
            <a:r>
              <a:rPr lang="uk-UA" b="1" i="1" dirty="0" smtClean="0"/>
              <a:t>.</a:t>
            </a:r>
          </a:p>
          <a:p>
            <a:r>
              <a:rPr lang="uk-UA" b="1" i="1" dirty="0" smtClean="0"/>
              <a:t>3.Опрацювати параграф 3 (1,2)</a:t>
            </a:r>
          </a:p>
          <a:p>
            <a:r>
              <a:rPr lang="uk-UA" b="1" i="1" dirty="0" smtClean="0"/>
              <a:t>№3.2 та 3.4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35f2d70259346a7a8f4d32224b68f66cfe135e5"/>
</p:tagLst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580TGp_general_light_ani</Template>
  <TotalTime>2443</TotalTime>
  <Words>161</Words>
  <Application>Microsoft Office PowerPoint</Application>
  <PresentationFormat>Екран (4:3)</PresentationFormat>
  <Paragraphs>47</Paragraphs>
  <Slides>8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2" baseType="lpstr">
      <vt:lpstr>Arial</vt:lpstr>
      <vt:lpstr>Symbol</vt:lpstr>
      <vt:lpstr>Times New Roman</vt:lpstr>
      <vt:lpstr>580TGp_general_light_ani</vt:lpstr>
      <vt:lpstr>Паралельне проектування і його властивості геометрія 10 клас  01.10.2021</vt:lpstr>
      <vt:lpstr>Означення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Практичний етап</vt:lpstr>
      <vt:lpstr>Домашнє завдання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Ирина</dc:creator>
  <cp:lastModifiedBy>RePack by Diakov</cp:lastModifiedBy>
  <cp:revision>135</cp:revision>
  <cp:lastPrinted>2015-01-26T07:12:58Z</cp:lastPrinted>
  <dcterms:created xsi:type="dcterms:W3CDTF">2013-11-10T14:46:00Z</dcterms:created>
  <dcterms:modified xsi:type="dcterms:W3CDTF">2021-09-30T08:17:19Z</dcterms:modified>
</cp:coreProperties>
</file>