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5810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76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26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79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562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851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785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403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73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723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16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FAC9975-487A-4F11-BB66-3EC023976D69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9D1E38-72C5-4104-8899-129B219F66B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799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Двогранний кут. </a:t>
            </a:r>
            <a:r>
              <a:rPr lang="uk-UA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Геометрія 10 клас 03.12.20221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20198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931" y="854902"/>
            <a:ext cx="8921702" cy="92865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54296" t="28493" r="12641" b="25366"/>
          <a:stretch/>
        </p:blipFill>
        <p:spPr>
          <a:xfrm>
            <a:off x="669701" y="2311884"/>
            <a:ext cx="4031088" cy="3515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9190" t="25451" r="51937" b="65760"/>
          <a:stretch/>
        </p:blipFill>
        <p:spPr>
          <a:xfrm>
            <a:off x="4997003" y="2067186"/>
            <a:ext cx="6698106" cy="94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751" y="2402189"/>
            <a:ext cx="3324427" cy="25146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363" y="343746"/>
            <a:ext cx="8386607" cy="17118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057" y="5263390"/>
            <a:ext cx="9855895" cy="95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55141" t="31535" r="29119" b="47845"/>
          <a:stretch/>
        </p:blipFill>
        <p:spPr>
          <a:xfrm>
            <a:off x="672129" y="537065"/>
            <a:ext cx="4199673" cy="34386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3169" t="82408" r="32394" b="8972"/>
          <a:stretch/>
        </p:blipFill>
        <p:spPr>
          <a:xfrm>
            <a:off x="930434" y="4215987"/>
            <a:ext cx="10378543" cy="162363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1373" t="42522" r="53838" b="54774"/>
          <a:stretch/>
        </p:blipFill>
        <p:spPr>
          <a:xfrm>
            <a:off x="5708444" y="1326525"/>
            <a:ext cx="5418903" cy="64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60" y="1070552"/>
            <a:ext cx="5937161" cy="13282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4940" r="13007" b="3512"/>
          <a:stretch/>
        </p:blipFill>
        <p:spPr>
          <a:xfrm>
            <a:off x="450760" y="2566112"/>
            <a:ext cx="3850783" cy="2830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кутник 3"/>
          <p:cNvSpPr/>
          <p:nvPr/>
        </p:nvSpPr>
        <p:spPr>
          <a:xfrm>
            <a:off x="3288931" y="102151"/>
            <a:ext cx="66030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Розв'яжемо разом</a:t>
            </a:r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0670" y="2472744"/>
            <a:ext cx="5572266" cy="9498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1695" y="3467633"/>
            <a:ext cx="7385844" cy="3100592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9672034" y="3116687"/>
            <a:ext cx="1558343" cy="305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4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8964" y="1842787"/>
                <a:ext cx="8796271" cy="15971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uk-UA" sz="2400" b="1" i="1" dirty="0" smtClean="0"/>
                  <a:t>Задача 1. </a:t>
                </a:r>
                <a:r>
                  <a:rPr lang="uk-UA" sz="2400" i="1" dirty="0" smtClean="0"/>
                  <a:t>Дано прямокутний паралелепіпед А</a:t>
                </a:r>
                <a:r>
                  <a:rPr lang="en-US" sz="2400" i="1" dirty="0" smtClean="0"/>
                  <a:t>BCDA1B1C1D1</a:t>
                </a:r>
                <a:r>
                  <a:rPr lang="uk-UA" sz="2400" i="1" dirty="0" smtClean="0"/>
                  <a:t>, у якого </a:t>
                </a:r>
                <a:r>
                  <a:rPr lang="uk-UA" sz="2400" i="1" dirty="0"/>
                  <a:t>А</a:t>
                </a:r>
                <a:r>
                  <a:rPr lang="en-US" sz="2400" i="1" dirty="0" smtClean="0"/>
                  <a:t>BCD</a:t>
                </a:r>
                <a:r>
                  <a:rPr lang="uk-UA" sz="2400" i="1" dirty="0" smtClean="0"/>
                  <a:t> – квадрат зі стороною 1, а бічне ребро АА1=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r>
                  <a:rPr lang="uk-UA" sz="2400" i="1" dirty="0" smtClean="0"/>
                  <a:t>. Чому дорівнює кут між </a:t>
                </a:r>
                <a:r>
                  <a:rPr lang="uk-UA" sz="2400" i="1" dirty="0" err="1" smtClean="0"/>
                  <a:t>площинами</a:t>
                </a:r>
                <a:r>
                  <a:rPr lang="uk-UA" sz="2400" i="1" dirty="0" smtClean="0"/>
                  <a:t> АА1В1 і А1В1С ?</a:t>
                </a:r>
                <a:endParaRPr lang="uk-UA" sz="24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64" y="1842787"/>
                <a:ext cx="8796271" cy="1597169"/>
              </a:xfrm>
              <a:prstGeom prst="rect">
                <a:avLst/>
              </a:prstGeom>
              <a:blipFill>
                <a:blip r:embed="rId2"/>
                <a:stretch>
                  <a:fillRect l="-1040" t="-3053" b="-763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кутник 4"/>
          <p:cNvSpPr/>
          <p:nvPr/>
        </p:nvSpPr>
        <p:spPr>
          <a:xfrm>
            <a:off x="2134079" y="713613"/>
            <a:ext cx="6069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Письмові вправи</a:t>
            </a:r>
            <a:endParaRPr lang="uk-UA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02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878524" y="520349"/>
            <a:ext cx="9894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Дайте відповідь на питання</a:t>
            </a:r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8344" y="1918953"/>
            <a:ext cx="81780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800" i="1" dirty="0" smtClean="0"/>
              <a:t>Яка фігура називається двогранним кутом?</a:t>
            </a:r>
          </a:p>
          <a:p>
            <a:pPr marL="342900" indent="-342900">
              <a:buAutoNum type="arabicPeriod"/>
            </a:pPr>
            <a:r>
              <a:rPr lang="uk-UA" sz="2800" i="1" dirty="0" smtClean="0"/>
              <a:t>Що таке грані і ребро двогранного кута?</a:t>
            </a:r>
          </a:p>
          <a:p>
            <a:pPr marL="342900" indent="-342900">
              <a:buAutoNum type="arabicPeriod"/>
            </a:pPr>
            <a:r>
              <a:rPr lang="uk-UA" sz="2800" i="1" dirty="0" smtClean="0"/>
              <a:t>Що таке лінійний кут двогранного кута?</a:t>
            </a:r>
          </a:p>
          <a:p>
            <a:pPr marL="342900" indent="-342900">
              <a:buAutoNum type="arabicPeriod"/>
            </a:pPr>
            <a:r>
              <a:rPr lang="uk-UA" sz="2800" i="1" dirty="0" smtClean="0"/>
              <a:t>Що таке кут між </a:t>
            </a:r>
            <a:r>
              <a:rPr lang="uk-UA" sz="2800" i="1" dirty="0" err="1" smtClean="0"/>
              <a:t>площинами</a:t>
            </a:r>
            <a:r>
              <a:rPr lang="uk-UA" sz="2800" i="1" dirty="0" smtClean="0"/>
              <a:t>?</a:t>
            </a:r>
          </a:p>
          <a:p>
            <a:pPr marL="342900" indent="-342900">
              <a:buAutoNum type="arabicPeriod"/>
            </a:pPr>
            <a:r>
              <a:rPr lang="uk-UA" sz="2800" i="1" dirty="0" smtClean="0"/>
              <a:t>Де у повсякденному житті трапляються предмети, що мають форму двогранного кута?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328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Вивчити параграф 8 пункт 1</a:t>
            </a:r>
          </a:p>
          <a:p>
            <a:endParaRPr lang="uk-UA" sz="2800" dirty="0" smtClean="0"/>
          </a:p>
          <a:p>
            <a:r>
              <a:rPr lang="uk-UA" sz="2800" dirty="0" smtClean="0"/>
              <a:t>Виконати № 8 (3,5)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856721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ило">
  <a:themeElements>
    <a:clrScheme name="Мило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Мило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ило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TM03457510[[fn=Мило]]</Template>
  <TotalTime>171</TotalTime>
  <Words>104</Words>
  <Application>Microsoft Office PowerPoint</Application>
  <PresentationFormat>Широкий екран</PresentationFormat>
  <Paragraphs>15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Cambria Math</vt:lpstr>
      <vt:lpstr>Century Gothic</vt:lpstr>
      <vt:lpstr>Garamond</vt:lpstr>
      <vt:lpstr>Мило</vt:lpstr>
      <vt:lpstr>Двогранний кут.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rozumniki</dc:creator>
  <cp:lastModifiedBy>RePack by Diakov</cp:lastModifiedBy>
  <cp:revision>16</cp:revision>
  <dcterms:created xsi:type="dcterms:W3CDTF">2018-11-27T10:37:10Z</dcterms:created>
  <dcterms:modified xsi:type="dcterms:W3CDTF">2021-12-01T18:30:13Z</dcterms:modified>
</cp:coreProperties>
</file>