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86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72" r:id="rId12"/>
    <p:sldId id="273" r:id="rId13"/>
    <p:sldId id="258" r:id="rId14"/>
    <p:sldId id="259" r:id="rId15"/>
    <p:sldId id="274" r:id="rId16"/>
    <p:sldId id="275" r:id="rId17"/>
    <p:sldId id="276" r:id="rId18"/>
    <p:sldId id="277" r:id="rId19"/>
    <p:sldId id="260" r:id="rId20"/>
    <p:sldId id="278" r:id="rId21"/>
    <p:sldId id="287" r:id="rId22"/>
    <p:sldId id="271" r:id="rId23"/>
    <p:sldId id="289" r:id="rId24"/>
    <p:sldId id="288" r:id="rId25"/>
    <p:sldId id="262" r:id="rId26"/>
    <p:sldId id="263" r:id="rId27"/>
    <p:sldId id="268" r:id="rId28"/>
    <p:sldId id="269" r:id="rId29"/>
    <p:sldId id="270" r:id="rId30"/>
    <p:sldId id="291" r:id="rId31"/>
    <p:sldId id="290" r:id="rId32"/>
    <p:sldId id="296" r:id="rId33"/>
    <p:sldId id="292" r:id="rId34"/>
    <p:sldId id="294" r:id="rId35"/>
    <p:sldId id="293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D96BD-607B-4A77-BFA1-17491E444BF3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CB1B5-8FB9-49DF-B59B-04A7CE37996D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81078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A1F6D-1421-43E3-826F-06B280D3AA45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62187-4E05-4405-9631-38B4ECF67401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195614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9D6D6-E885-4B2A-ADE1-3ADCE2DC8D46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8ED04-A0CF-404D-A63B-06EB39017034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76947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08406-1DEE-4F75-B076-751DA9DDB7C6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1AF51F-5F7D-4D83-9BB9-10A806C750CF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023810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72789-2A19-43F4-AEBA-AEEEA96026A2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DEA510-1B31-4335-AF5B-3EDBF8F8B3C6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25178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D41F99-B58D-4B8A-BB71-08B429981874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D5D6D6-A926-48A3-8C0D-1718BDE846C7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36419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1A2301-D9BD-41E7-9135-856ECF32E3C0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272903-5A08-472C-B042-9CE92CFC07B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543676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07B51-BEFB-4B2E-B0A9-852A6196D50C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BF3DA-42EA-4639-A0F1-2EC0E8120BDE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4215086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F4FBA-3EC4-4C63-8A17-386EC52FD10F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70720-3B90-4D20-AA21-704AA0B365BB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3839938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AE9567-4C9F-446D-B8F2-84C670B0C365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73FCCD-338D-4379-BF6D-00EE1FA06248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822341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BB525-1B84-4EB8-984F-EF27CC5DEC57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8C823-A8C9-4A59-B34B-DAA27A3E22CC}" type="slidenum">
              <a:rPr lang="ru-RU" altLang="uk-UA"/>
              <a:pPr/>
              <a:t>‹№›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1475019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A68C48-4F53-40EB-ACE4-EB11B5F35D4E}" type="datetimeFigureOut">
              <a:rPr lang="ru-RU"/>
              <a:pPr>
                <a:defRPr/>
              </a:pPr>
              <a:t>21.04.2022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923A597-CB07-4644-9C1B-143738FBC1EE}" type="slidenum">
              <a:rPr lang="ru-RU" altLang="uk-UA"/>
              <a:pPr/>
              <a:t>‹№›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67544" y="476672"/>
            <a:ext cx="8215313" cy="5500688"/>
          </a:xfrm>
          <a:prstGeom prst="roundRect">
            <a:avLst>
              <a:gd name="adj" fmla="val 4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		</a:t>
            </a:r>
            <a:endParaRPr lang="uk-UA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Повторення паралельності прямих і </a:t>
            </a:r>
            <a:r>
              <a:rPr lang="uk-UA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</a:rPr>
              <a:t>площин</a:t>
            </a:r>
            <a:r>
              <a:rPr lang="ru-RU" dirty="0" smtClean="0">
                <a:solidFill>
                  <a:srgbClr val="00B0F0"/>
                </a:solidFill>
              </a:rPr>
              <a:t/>
            </a:r>
            <a:br>
              <a:rPr lang="ru-RU" dirty="0" smtClean="0">
                <a:solidFill>
                  <a:srgbClr val="00B0F0"/>
                </a:solidFill>
              </a:rPr>
            </a:b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91880" y="3643314"/>
            <a:ext cx="44377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Геометрія 10 клас 29.04.2022р.</a:t>
            </a:r>
            <a:endParaRPr lang="ru-RU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85728"/>
            <a:ext cx="821537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чи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не правда,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що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геометрія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-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дивовижна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наука!</a:t>
            </a:r>
          </a:p>
        </p:txBody>
      </p:sp>
      <p:pic>
        <p:nvPicPr>
          <p:cNvPr id="21506" name="Picture 2" descr="Невозможные структуры от Жос Де М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57500"/>
            <a:ext cx="26733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4" descr="http://img0.liveinternet.ru/images/attach/c/1/62/135/62135292_1280496021_3y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43063"/>
            <a:ext cx="41529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Основними фігурами стереометрії є…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точка, пряма, площина</a:t>
            </a:r>
            <a:endParaRPr lang="ru-RU" altLang="uk-UA" sz="4000" smtClean="0">
              <a:solidFill>
                <a:srgbClr val="FF0000"/>
              </a:solidFill>
            </a:endParaRPr>
          </a:p>
          <a:p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Якщо дві прямі не мають спільних точок і не лежать на одній площині, то вони…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мимобіжні</a:t>
            </a:r>
            <a:endParaRPr lang="ru-RU" altLang="uk-UA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reeform 5" descr="Орех"/>
          <p:cNvSpPr>
            <a:spLocks/>
          </p:cNvSpPr>
          <p:nvPr/>
        </p:nvSpPr>
        <p:spPr bwMode="auto">
          <a:xfrm>
            <a:off x="1600200" y="2819400"/>
            <a:ext cx="7391400" cy="1828800"/>
          </a:xfrm>
          <a:custGeom>
            <a:avLst/>
            <a:gdLst>
              <a:gd name="T0" fmla="*/ 0 w 4656"/>
              <a:gd name="T1" fmla="*/ 2147483647 h 1152"/>
              <a:gd name="T2" fmla="*/ 0 w 4656"/>
              <a:gd name="T3" fmla="*/ 2147483647 h 1152"/>
              <a:gd name="T4" fmla="*/ 2147483647 w 4656"/>
              <a:gd name="T5" fmla="*/ 2147483647 h 1152"/>
              <a:gd name="T6" fmla="*/ 2147483647 w 4656"/>
              <a:gd name="T7" fmla="*/ 0 h 1152"/>
              <a:gd name="T8" fmla="*/ 2147483647 w 4656"/>
              <a:gd name="T9" fmla="*/ 2147483647 h 1152"/>
              <a:gd name="T10" fmla="*/ 2147483647 w 4656"/>
              <a:gd name="T11" fmla="*/ 2147483647 h 11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4656"/>
              <a:gd name="T19" fmla="*/ 0 h 1152"/>
              <a:gd name="T20" fmla="*/ 4656 w 4656"/>
              <a:gd name="T21" fmla="*/ 1152 h 115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4656" h="1152">
                <a:moveTo>
                  <a:pt x="0" y="1152"/>
                </a:moveTo>
                <a:lnTo>
                  <a:pt x="0" y="288"/>
                </a:lnTo>
                <a:lnTo>
                  <a:pt x="1824" y="96"/>
                </a:lnTo>
                <a:lnTo>
                  <a:pt x="4416" y="0"/>
                </a:lnTo>
                <a:lnTo>
                  <a:pt x="4416" y="960"/>
                </a:lnTo>
                <a:lnTo>
                  <a:pt x="4656" y="912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" name="Group 114"/>
          <p:cNvGrpSpPr>
            <a:grpSpLocks/>
          </p:cNvGrpSpPr>
          <p:nvPr/>
        </p:nvGrpSpPr>
        <p:grpSpPr bwMode="auto">
          <a:xfrm rot="-280557">
            <a:off x="-2362200" y="2438400"/>
            <a:ext cx="3167063" cy="936625"/>
            <a:chOff x="2200" y="2069"/>
            <a:chExt cx="1995" cy="590"/>
          </a:xfrm>
        </p:grpSpPr>
        <p:grpSp>
          <p:nvGrpSpPr>
            <p:cNvPr id="24689" name="Group 115"/>
            <p:cNvGrpSpPr>
              <a:grpSpLocks/>
            </p:cNvGrpSpPr>
            <p:nvPr/>
          </p:nvGrpSpPr>
          <p:grpSpPr bwMode="auto">
            <a:xfrm>
              <a:off x="2200" y="2069"/>
              <a:ext cx="1995" cy="590"/>
              <a:chOff x="884" y="1633"/>
              <a:chExt cx="2177" cy="663"/>
            </a:xfrm>
          </p:grpSpPr>
          <p:sp>
            <p:nvSpPr>
              <p:cNvPr id="24698" name="AutoShape 116"/>
              <p:cNvSpPr>
                <a:spLocks noChangeAspect="1" noChangeArrowheads="1" noTextEdit="1"/>
              </p:cNvSpPr>
              <p:nvPr/>
            </p:nvSpPr>
            <p:spPr bwMode="auto">
              <a:xfrm>
                <a:off x="895" y="1633"/>
                <a:ext cx="2166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699" name="Freeform 117"/>
              <p:cNvSpPr>
                <a:spLocks noEditPoints="1"/>
              </p:cNvSpPr>
              <p:nvPr/>
            </p:nvSpPr>
            <p:spPr bwMode="auto">
              <a:xfrm>
                <a:off x="994" y="1659"/>
                <a:ext cx="2044" cy="611"/>
              </a:xfrm>
              <a:custGeom>
                <a:avLst/>
                <a:gdLst>
                  <a:gd name="T0" fmla="*/ 452 w 2468"/>
                  <a:gd name="T1" fmla="*/ 377 h 640"/>
                  <a:gd name="T2" fmla="*/ 469 w 2468"/>
                  <a:gd name="T3" fmla="*/ 390 h 640"/>
                  <a:gd name="T4" fmla="*/ 452 w 2468"/>
                  <a:gd name="T5" fmla="*/ 432 h 640"/>
                  <a:gd name="T6" fmla="*/ 437 w 2468"/>
                  <a:gd name="T7" fmla="*/ 377 h 640"/>
                  <a:gd name="T8" fmla="*/ 387 w 2468"/>
                  <a:gd name="T9" fmla="*/ 377 h 640"/>
                  <a:gd name="T10" fmla="*/ 403 w 2468"/>
                  <a:gd name="T11" fmla="*/ 390 h 640"/>
                  <a:gd name="T12" fmla="*/ 371 w 2468"/>
                  <a:gd name="T13" fmla="*/ 390 h 640"/>
                  <a:gd name="T14" fmla="*/ 89 w 2468"/>
                  <a:gd name="T15" fmla="*/ 377 h 640"/>
                  <a:gd name="T16" fmla="*/ 113 w 2468"/>
                  <a:gd name="T17" fmla="*/ 351 h 640"/>
                  <a:gd name="T18" fmla="*/ 106 w 2468"/>
                  <a:gd name="T19" fmla="*/ 432 h 640"/>
                  <a:gd name="T20" fmla="*/ 89 w 2468"/>
                  <a:gd name="T21" fmla="*/ 377 h 640"/>
                  <a:gd name="T22" fmla="*/ 37 w 2468"/>
                  <a:gd name="T23" fmla="*/ 377 h 640"/>
                  <a:gd name="T24" fmla="*/ 57 w 2468"/>
                  <a:gd name="T25" fmla="*/ 390 h 640"/>
                  <a:gd name="T26" fmla="*/ 24 w 2468"/>
                  <a:gd name="T27" fmla="*/ 390 h 640"/>
                  <a:gd name="T28" fmla="*/ 69 w 2468"/>
                  <a:gd name="T29" fmla="*/ 377 h 640"/>
                  <a:gd name="T30" fmla="*/ 78 w 2468"/>
                  <a:gd name="T31" fmla="*/ 390 h 640"/>
                  <a:gd name="T32" fmla="*/ 134 w 2468"/>
                  <a:gd name="T33" fmla="*/ 390 h 640"/>
                  <a:gd name="T34" fmla="*/ 121 w 2468"/>
                  <a:gd name="T35" fmla="*/ 326 h 640"/>
                  <a:gd name="T36" fmla="*/ 318 w 2468"/>
                  <a:gd name="T37" fmla="*/ 295 h 640"/>
                  <a:gd name="T38" fmla="*/ 407 w 2468"/>
                  <a:gd name="T39" fmla="*/ 306 h 640"/>
                  <a:gd name="T40" fmla="*/ 431 w 2468"/>
                  <a:gd name="T41" fmla="*/ 295 h 640"/>
                  <a:gd name="T42" fmla="*/ 453 w 2468"/>
                  <a:gd name="T43" fmla="*/ 284 h 640"/>
                  <a:gd name="T44" fmla="*/ 8 w 2468"/>
                  <a:gd name="T45" fmla="*/ 326 h 640"/>
                  <a:gd name="T46" fmla="*/ 12 w 2468"/>
                  <a:gd name="T47" fmla="*/ 390 h 640"/>
                  <a:gd name="T48" fmla="*/ 70 w 2468"/>
                  <a:gd name="T49" fmla="*/ 390 h 640"/>
                  <a:gd name="T50" fmla="*/ 69 w 2468"/>
                  <a:gd name="T51" fmla="*/ 377 h 640"/>
                  <a:gd name="T52" fmla="*/ 627 w 2468"/>
                  <a:gd name="T53" fmla="*/ 369 h 640"/>
                  <a:gd name="T54" fmla="*/ 613 w 2468"/>
                  <a:gd name="T55" fmla="*/ 432 h 640"/>
                  <a:gd name="T56" fmla="*/ 598 w 2468"/>
                  <a:gd name="T57" fmla="*/ 369 h 640"/>
                  <a:gd name="T58" fmla="*/ 644 w 2468"/>
                  <a:gd name="T59" fmla="*/ 369 h 640"/>
                  <a:gd name="T60" fmla="*/ 652 w 2468"/>
                  <a:gd name="T61" fmla="*/ 411 h 640"/>
                  <a:gd name="T62" fmla="*/ 660 w 2468"/>
                  <a:gd name="T63" fmla="*/ 399 h 640"/>
                  <a:gd name="T64" fmla="*/ 657 w 2468"/>
                  <a:gd name="T65" fmla="*/ 231 h 640"/>
                  <a:gd name="T66" fmla="*/ 591 w 2468"/>
                  <a:gd name="T67" fmla="*/ 190 h 640"/>
                  <a:gd name="T68" fmla="*/ 505 w 2468"/>
                  <a:gd name="T69" fmla="*/ 74 h 640"/>
                  <a:gd name="T70" fmla="*/ 501 w 2468"/>
                  <a:gd name="T71" fmla="*/ 168 h 640"/>
                  <a:gd name="T72" fmla="*/ 493 w 2468"/>
                  <a:gd name="T73" fmla="*/ 0 h 640"/>
                  <a:gd name="T74" fmla="*/ 489 w 2468"/>
                  <a:gd name="T75" fmla="*/ 168 h 640"/>
                  <a:gd name="T76" fmla="*/ 350 w 2468"/>
                  <a:gd name="T77" fmla="*/ 306 h 640"/>
                  <a:gd name="T78" fmla="*/ 364 w 2468"/>
                  <a:gd name="T79" fmla="*/ 347 h 640"/>
                  <a:gd name="T80" fmla="*/ 387 w 2468"/>
                  <a:gd name="T81" fmla="*/ 463 h 640"/>
                  <a:gd name="T82" fmla="*/ 416 w 2468"/>
                  <a:gd name="T83" fmla="*/ 390 h 640"/>
                  <a:gd name="T84" fmla="*/ 415 w 2468"/>
                  <a:gd name="T85" fmla="*/ 377 h 640"/>
                  <a:gd name="T86" fmla="*/ 423 w 2468"/>
                  <a:gd name="T87" fmla="*/ 390 h 640"/>
                  <a:gd name="T88" fmla="*/ 481 w 2468"/>
                  <a:gd name="T89" fmla="*/ 390 h 640"/>
                  <a:gd name="T90" fmla="*/ 475 w 2468"/>
                  <a:gd name="T91" fmla="*/ 347 h 640"/>
                  <a:gd name="T92" fmla="*/ 484 w 2468"/>
                  <a:gd name="T93" fmla="*/ 347 h 640"/>
                  <a:gd name="T94" fmla="*/ 497 w 2468"/>
                  <a:gd name="T95" fmla="*/ 369 h 640"/>
                  <a:gd name="T96" fmla="*/ 547 w 2468"/>
                  <a:gd name="T97" fmla="*/ 411 h 640"/>
                  <a:gd name="T98" fmla="*/ 578 w 2468"/>
                  <a:gd name="T99" fmla="*/ 393 h 640"/>
                  <a:gd name="T100" fmla="*/ 586 w 2468"/>
                  <a:gd name="T101" fmla="*/ 369 h 640"/>
                  <a:gd name="T102" fmla="*/ 613 w 2468"/>
                  <a:gd name="T103" fmla="*/ 463 h 640"/>
                  <a:gd name="T104" fmla="*/ 641 w 2468"/>
                  <a:gd name="T105" fmla="*/ 390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8"/>
                  <a:gd name="T160" fmla="*/ 0 h 640"/>
                  <a:gd name="T161" fmla="*/ 2468 w 2468"/>
                  <a:gd name="T162" fmla="*/ 640 h 6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8" h="640">
                    <a:moveTo>
                      <a:pt x="1633" y="524"/>
                    </a:moveTo>
                    <a:lnTo>
                      <a:pt x="1692" y="524"/>
                    </a:lnTo>
                    <a:lnTo>
                      <a:pt x="1692" y="480"/>
                    </a:lnTo>
                    <a:cubicBezTo>
                      <a:pt x="1725" y="480"/>
                      <a:pt x="1753" y="506"/>
                      <a:pt x="1753" y="538"/>
                    </a:cubicBezTo>
                    <a:cubicBezTo>
                      <a:pt x="1753" y="538"/>
                      <a:pt x="1753" y="538"/>
                      <a:pt x="1753" y="538"/>
                    </a:cubicBezTo>
                    <a:cubicBezTo>
                      <a:pt x="1753" y="571"/>
                      <a:pt x="1725" y="597"/>
                      <a:pt x="1692" y="597"/>
                    </a:cubicBezTo>
                    <a:cubicBezTo>
                      <a:pt x="1658" y="597"/>
                      <a:pt x="1631" y="571"/>
                      <a:pt x="1631" y="538"/>
                    </a:cubicBezTo>
                    <a:cubicBezTo>
                      <a:pt x="1631" y="534"/>
                      <a:pt x="1631" y="529"/>
                      <a:pt x="1633" y="524"/>
                    </a:cubicBezTo>
                    <a:close/>
                    <a:moveTo>
                      <a:pt x="1448" y="480"/>
                    </a:moveTo>
                    <a:lnTo>
                      <a:pt x="1448" y="524"/>
                    </a:lnTo>
                    <a:lnTo>
                      <a:pt x="1507" y="524"/>
                    </a:lnTo>
                    <a:cubicBezTo>
                      <a:pt x="1508" y="529"/>
                      <a:pt x="1509" y="534"/>
                      <a:pt x="1509" y="538"/>
                    </a:cubicBezTo>
                    <a:cubicBezTo>
                      <a:pt x="1509" y="571"/>
                      <a:pt x="1482" y="597"/>
                      <a:pt x="1448" y="597"/>
                    </a:cubicBezTo>
                    <a:cubicBezTo>
                      <a:pt x="1414" y="597"/>
                      <a:pt x="1387" y="571"/>
                      <a:pt x="1387" y="538"/>
                    </a:cubicBezTo>
                    <a:cubicBezTo>
                      <a:pt x="1387" y="506"/>
                      <a:pt x="1414" y="480"/>
                      <a:pt x="1448" y="480"/>
                    </a:cubicBezTo>
                    <a:close/>
                    <a:moveTo>
                      <a:pt x="336" y="524"/>
                    </a:moveTo>
                    <a:lnTo>
                      <a:pt x="420" y="524"/>
                    </a:lnTo>
                    <a:lnTo>
                      <a:pt x="420" y="485"/>
                    </a:lnTo>
                    <a:cubicBezTo>
                      <a:pt x="442" y="495"/>
                      <a:pt x="456" y="516"/>
                      <a:pt x="456" y="538"/>
                    </a:cubicBezTo>
                    <a:cubicBezTo>
                      <a:pt x="456" y="571"/>
                      <a:pt x="429" y="597"/>
                      <a:pt x="395" y="597"/>
                    </a:cubicBezTo>
                    <a:cubicBezTo>
                      <a:pt x="361" y="597"/>
                      <a:pt x="334" y="571"/>
                      <a:pt x="334" y="538"/>
                    </a:cubicBezTo>
                    <a:cubicBezTo>
                      <a:pt x="334" y="534"/>
                      <a:pt x="335" y="529"/>
                      <a:pt x="336" y="524"/>
                    </a:cubicBezTo>
                    <a:close/>
                    <a:moveTo>
                      <a:pt x="139" y="482"/>
                    </a:moveTo>
                    <a:lnTo>
                      <a:pt x="139" y="524"/>
                    </a:lnTo>
                    <a:lnTo>
                      <a:pt x="210" y="524"/>
                    </a:lnTo>
                    <a:cubicBezTo>
                      <a:pt x="212" y="529"/>
                      <a:pt x="212" y="534"/>
                      <a:pt x="212" y="538"/>
                    </a:cubicBezTo>
                    <a:cubicBezTo>
                      <a:pt x="212" y="571"/>
                      <a:pt x="185" y="597"/>
                      <a:pt x="151" y="597"/>
                    </a:cubicBezTo>
                    <a:cubicBezTo>
                      <a:pt x="118" y="597"/>
                      <a:pt x="91" y="571"/>
                      <a:pt x="91" y="538"/>
                    </a:cubicBezTo>
                    <a:cubicBezTo>
                      <a:pt x="91" y="511"/>
                      <a:pt x="111" y="487"/>
                      <a:pt x="139" y="482"/>
                    </a:cubicBezTo>
                    <a:close/>
                    <a:moveTo>
                      <a:pt x="257" y="524"/>
                    </a:moveTo>
                    <a:lnTo>
                      <a:pt x="290" y="524"/>
                    </a:lnTo>
                    <a:cubicBezTo>
                      <a:pt x="289" y="529"/>
                      <a:pt x="289" y="534"/>
                      <a:pt x="289" y="538"/>
                    </a:cubicBezTo>
                    <a:cubicBezTo>
                      <a:pt x="289" y="595"/>
                      <a:pt x="336" y="640"/>
                      <a:pt x="395" y="640"/>
                    </a:cubicBezTo>
                    <a:cubicBezTo>
                      <a:pt x="454" y="640"/>
                      <a:pt x="502" y="595"/>
                      <a:pt x="502" y="538"/>
                    </a:cubicBezTo>
                    <a:cubicBezTo>
                      <a:pt x="502" y="538"/>
                      <a:pt x="502" y="538"/>
                      <a:pt x="502" y="538"/>
                    </a:cubicBezTo>
                    <a:cubicBezTo>
                      <a:pt x="502" y="503"/>
                      <a:pt x="482" y="470"/>
                      <a:pt x="450" y="451"/>
                    </a:cubicBezTo>
                    <a:lnTo>
                      <a:pt x="1128" y="451"/>
                    </a:lnTo>
                    <a:lnTo>
                      <a:pt x="1189" y="408"/>
                    </a:lnTo>
                    <a:lnTo>
                      <a:pt x="1520" y="408"/>
                    </a:lnTo>
                    <a:lnTo>
                      <a:pt x="1520" y="422"/>
                    </a:lnTo>
                    <a:lnTo>
                      <a:pt x="1616" y="422"/>
                    </a:lnTo>
                    <a:lnTo>
                      <a:pt x="1616" y="408"/>
                    </a:lnTo>
                    <a:lnTo>
                      <a:pt x="1676" y="408"/>
                    </a:lnTo>
                    <a:lnTo>
                      <a:pt x="1696" y="393"/>
                    </a:lnTo>
                    <a:lnTo>
                      <a:pt x="0" y="393"/>
                    </a:lnTo>
                    <a:lnTo>
                      <a:pt x="32" y="451"/>
                    </a:lnTo>
                    <a:lnTo>
                      <a:pt x="97" y="451"/>
                    </a:lnTo>
                    <a:cubicBezTo>
                      <a:pt x="65" y="470"/>
                      <a:pt x="45" y="503"/>
                      <a:pt x="45" y="538"/>
                    </a:cubicBezTo>
                    <a:cubicBezTo>
                      <a:pt x="45" y="595"/>
                      <a:pt x="93" y="640"/>
                      <a:pt x="151" y="640"/>
                    </a:cubicBezTo>
                    <a:cubicBezTo>
                      <a:pt x="210" y="640"/>
                      <a:pt x="258" y="595"/>
                      <a:pt x="258" y="538"/>
                    </a:cubicBezTo>
                    <a:cubicBezTo>
                      <a:pt x="258" y="538"/>
                      <a:pt x="258" y="538"/>
                      <a:pt x="258" y="538"/>
                    </a:cubicBezTo>
                    <a:cubicBezTo>
                      <a:pt x="258" y="534"/>
                      <a:pt x="258" y="529"/>
                      <a:pt x="257" y="524"/>
                    </a:cubicBezTo>
                    <a:close/>
                    <a:moveTo>
                      <a:pt x="2240" y="509"/>
                    </a:moveTo>
                    <a:lnTo>
                      <a:pt x="2346" y="509"/>
                    </a:lnTo>
                    <a:cubicBezTo>
                      <a:pt x="2351" y="518"/>
                      <a:pt x="2354" y="528"/>
                      <a:pt x="2354" y="538"/>
                    </a:cubicBezTo>
                    <a:cubicBezTo>
                      <a:pt x="2354" y="571"/>
                      <a:pt x="2327" y="597"/>
                      <a:pt x="2293" y="597"/>
                    </a:cubicBezTo>
                    <a:cubicBezTo>
                      <a:pt x="2260" y="597"/>
                      <a:pt x="2232" y="571"/>
                      <a:pt x="2232" y="538"/>
                    </a:cubicBezTo>
                    <a:cubicBezTo>
                      <a:pt x="2232" y="528"/>
                      <a:pt x="2235" y="518"/>
                      <a:pt x="2240" y="509"/>
                    </a:cubicBezTo>
                    <a:close/>
                    <a:moveTo>
                      <a:pt x="2395" y="509"/>
                    </a:moveTo>
                    <a:lnTo>
                      <a:pt x="2407" y="509"/>
                    </a:lnTo>
                    <a:lnTo>
                      <a:pt x="2423" y="568"/>
                    </a:lnTo>
                    <a:lnTo>
                      <a:pt x="2438" y="568"/>
                    </a:lnTo>
                    <a:lnTo>
                      <a:pt x="2438" y="553"/>
                    </a:lnTo>
                    <a:lnTo>
                      <a:pt x="2468" y="553"/>
                    </a:lnTo>
                    <a:lnTo>
                      <a:pt x="2468" y="320"/>
                    </a:lnTo>
                    <a:lnTo>
                      <a:pt x="2453" y="320"/>
                    </a:lnTo>
                    <a:lnTo>
                      <a:pt x="2438" y="277"/>
                    </a:lnTo>
                    <a:lnTo>
                      <a:pt x="2209" y="262"/>
                    </a:lnTo>
                    <a:lnTo>
                      <a:pt x="2133" y="102"/>
                    </a:lnTo>
                    <a:lnTo>
                      <a:pt x="1890" y="102"/>
                    </a:lnTo>
                    <a:lnTo>
                      <a:pt x="1890" y="233"/>
                    </a:lnTo>
                    <a:lnTo>
                      <a:pt x="1874" y="233"/>
                    </a:lnTo>
                    <a:lnTo>
                      <a:pt x="1874" y="0"/>
                    </a:lnTo>
                    <a:lnTo>
                      <a:pt x="1844" y="0"/>
                    </a:lnTo>
                    <a:lnTo>
                      <a:pt x="1844" y="233"/>
                    </a:lnTo>
                    <a:lnTo>
                      <a:pt x="1829" y="233"/>
                    </a:lnTo>
                    <a:lnTo>
                      <a:pt x="1829" y="422"/>
                    </a:lnTo>
                    <a:lnTo>
                      <a:pt x="1311" y="422"/>
                    </a:lnTo>
                    <a:lnTo>
                      <a:pt x="1326" y="480"/>
                    </a:lnTo>
                    <a:lnTo>
                      <a:pt x="1361" y="480"/>
                    </a:lnTo>
                    <a:cubicBezTo>
                      <a:pt x="1348" y="497"/>
                      <a:pt x="1342" y="518"/>
                      <a:pt x="1342" y="538"/>
                    </a:cubicBezTo>
                    <a:cubicBezTo>
                      <a:pt x="1342" y="595"/>
                      <a:pt x="1389" y="640"/>
                      <a:pt x="1448" y="640"/>
                    </a:cubicBezTo>
                    <a:cubicBezTo>
                      <a:pt x="1507" y="640"/>
                      <a:pt x="1555" y="595"/>
                      <a:pt x="1555" y="538"/>
                    </a:cubicBezTo>
                    <a:cubicBezTo>
                      <a:pt x="1555" y="538"/>
                      <a:pt x="1555" y="538"/>
                      <a:pt x="1555" y="538"/>
                    </a:cubicBezTo>
                    <a:cubicBezTo>
                      <a:pt x="1555" y="534"/>
                      <a:pt x="1554" y="529"/>
                      <a:pt x="1554" y="524"/>
                    </a:cubicBezTo>
                    <a:lnTo>
                      <a:pt x="1586" y="524"/>
                    </a:lnTo>
                    <a:cubicBezTo>
                      <a:pt x="1586" y="529"/>
                      <a:pt x="1585" y="534"/>
                      <a:pt x="1585" y="538"/>
                    </a:cubicBezTo>
                    <a:cubicBezTo>
                      <a:pt x="1585" y="595"/>
                      <a:pt x="1633" y="640"/>
                      <a:pt x="1692" y="640"/>
                    </a:cubicBezTo>
                    <a:cubicBezTo>
                      <a:pt x="1751" y="640"/>
                      <a:pt x="1798" y="595"/>
                      <a:pt x="1798" y="538"/>
                    </a:cubicBezTo>
                    <a:cubicBezTo>
                      <a:pt x="1798" y="538"/>
                      <a:pt x="1798" y="538"/>
                      <a:pt x="1798" y="538"/>
                    </a:cubicBezTo>
                    <a:cubicBezTo>
                      <a:pt x="1798" y="518"/>
                      <a:pt x="1792" y="497"/>
                      <a:pt x="1779" y="480"/>
                    </a:cubicBezTo>
                    <a:lnTo>
                      <a:pt x="1814" y="480"/>
                    </a:lnTo>
                    <a:lnTo>
                      <a:pt x="1829" y="509"/>
                    </a:lnTo>
                    <a:lnTo>
                      <a:pt x="1859" y="509"/>
                    </a:lnTo>
                    <a:lnTo>
                      <a:pt x="1859" y="568"/>
                    </a:lnTo>
                    <a:lnTo>
                      <a:pt x="2050" y="568"/>
                    </a:lnTo>
                    <a:lnTo>
                      <a:pt x="2050" y="546"/>
                    </a:lnTo>
                    <a:lnTo>
                      <a:pt x="2164" y="546"/>
                    </a:lnTo>
                    <a:lnTo>
                      <a:pt x="2179" y="509"/>
                    </a:lnTo>
                    <a:lnTo>
                      <a:pt x="2191" y="509"/>
                    </a:lnTo>
                    <a:cubicBezTo>
                      <a:pt x="2188" y="519"/>
                      <a:pt x="2187" y="529"/>
                      <a:pt x="2187" y="538"/>
                    </a:cubicBezTo>
                    <a:cubicBezTo>
                      <a:pt x="2187" y="595"/>
                      <a:pt x="2234" y="640"/>
                      <a:pt x="2293" y="640"/>
                    </a:cubicBezTo>
                    <a:cubicBezTo>
                      <a:pt x="2352" y="640"/>
                      <a:pt x="2400" y="595"/>
                      <a:pt x="2400" y="538"/>
                    </a:cubicBezTo>
                    <a:cubicBezTo>
                      <a:pt x="2400" y="538"/>
                      <a:pt x="2400" y="538"/>
                      <a:pt x="2400" y="538"/>
                    </a:cubicBezTo>
                    <a:cubicBezTo>
                      <a:pt x="2400" y="529"/>
                      <a:pt x="2398" y="519"/>
                      <a:pt x="2395" y="5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700" name="Freeform 118"/>
              <p:cNvSpPr>
                <a:spLocks noEditPoints="1"/>
              </p:cNvSpPr>
              <p:nvPr/>
            </p:nvSpPr>
            <p:spPr bwMode="auto">
              <a:xfrm>
                <a:off x="994" y="1659"/>
                <a:ext cx="2044" cy="611"/>
              </a:xfrm>
              <a:custGeom>
                <a:avLst/>
                <a:gdLst>
                  <a:gd name="T0" fmla="*/ 452 w 2468"/>
                  <a:gd name="T1" fmla="*/ 377 h 640"/>
                  <a:gd name="T2" fmla="*/ 469 w 2468"/>
                  <a:gd name="T3" fmla="*/ 390 h 640"/>
                  <a:gd name="T4" fmla="*/ 452 w 2468"/>
                  <a:gd name="T5" fmla="*/ 432 h 640"/>
                  <a:gd name="T6" fmla="*/ 437 w 2468"/>
                  <a:gd name="T7" fmla="*/ 377 h 640"/>
                  <a:gd name="T8" fmla="*/ 387 w 2468"/>
                  <a:gd name="T9" fmla="*/ 377 h 640"/>
                  <a:gd name="T10" fmla="*/ 403 w 2468"/>
                  <a:gd name="T11" fmla="*/ 390 h 640"/>
                  <a:gd name="T12" fmla="*/ 371 w 2468"/>
                  <a:gd name="T13" fmla="*/ 390 h 640"/>
                  <a:gd name="T14" fmla="*/ 89 w 2468"/>
                  <a:gd name="T15" fmla="*/ 377 h 640"/>
                  <a:gd name="T16" fmla="*/ 113 w 2468"/>
                  <a:gd name="T17" fmla="*/ 351 h 640"/>
                  <a:gd name="T18" fmla="*/ 106 w 2468"/>
                  <a:gd name="T19" fmla="*/ 432 h 640"/>
                  <a:gd name="T20" fmla="*/ 89 w 2468"/>
                  <a:gd name="T21" fmla="*/ 377 h 640"/>
                  <a:gd name="T22" fmla="*/ 37 w 2468"/>
                  <a:gd name="T23" fmla="*/ 377 h 640"/>
                  <a:gd name="T24" fmla="*/ 57 w 2468"/>
                  <a:gd name="T25" fmla="*/ 390 h 640"/>
                  <a:gd name="T26" fmla="*/ 24 w 2468"/>
                  <a:gd name="T27" fmla="*/ 390 h 640"/>
                  <a:gd name="T28" fmla="*/ 69 w 2468"/>
                  <a:gd name="T29" fmla="*/ 377 h 640"/>
                  <a:gd name="T30" fmla="*/ 78 w 2468"/>
                  <a:gd name="T31" fmla="*/ 390 h 640"/>
                  <a:gd name="T32" fmla="*/ 134 w 2468"/>
                  <a:gd name="T33" fmla="*/ 390 h 640"/>
                  <a:gd name="T34" fmla="*/ 121 w 2468"/>
                  <a:gd name="T35" fmla="*/ 326 h 640"/>
                  <a:gd name="T36" fmla="*/ 318 w 2468"/>
                  <a:gd name="T37" fmla="*/ 295 h 640"/>
                  <a:gd name="T38" fmla="*/ 407 w 2468"/>
                  <a:gd name="T39" fmla="*/ 306 h 640"/>
                  <a:gd name="T40" fmla="*/ 431 w 2468"/>
                  <a:gd name="T41" fmla="*/ 295 h 640"/>
                  <a:gd name="T42" fmla="*/ 453 w 2468"/>
                  <a:gd name="T43" fmla="*/ 284 h 640"/>
                  <a:gd name="T44" fmla="*/ 8 w 2468"/>
                  <a:gd name="T45" fmla="*/ 326 h 640"/>
                  <a:gd name="T46" fmla="*/ 12 w 2468"/>
                  <a:gd name="T47" fmla="*/ 390 h 640"/>
                  <a:gd name="T48" fmla="*/ 70 w 2468"/>
                  <a:gd name="T49" fmla="*/ 390 h 640"/>
                  <a:gd name="T50" fmla="*/ 69 w 2468"/>
                  <a:gd name="T51" fmla="*/ 377 h 640"/>
                  <a:gd name="T52" fmla="*/ 627 w 2468"/>
                  <a:gd name="T53" fmla="*/ 369 h 640"/>
                  <a:gd name="T54" fmla="*/ 613 w 2468"/>
                  <a:gd name="T55" fmla="*/ 432 h 640"/>
                  <a:gd name="T56" fmla="*/ 598 w 2468"/>
                  <a:gd name="T57" fmla="*/ 369 h 640"/>
                  <a:gd name="T58" fmla="*/ 644 w 2468"/>
                  <a:gd name="T59" fmla="*/ 369 h 640"/>
                  <a:gd name="T60" fmla="*/ 652 w 2468"/>
                  <a:gd name="T61" fmla="*/ 411 h 640"/>
                  <a:gd name="T62" fmla="*/ 660 w 2468"/>
                  <a:gd name="T63" fmla="*/ 399 h 640"/>
                  <a:gd name="T64" fmla="*/ 657 w 2468"/>
                  <a:gd name="T65" fmla="*/ 231 h 640"/>
                  <a:gd name="T66" fmla="*/ 591 w 2468"/>
                  <a:gd name="T67" fmla="*/ 190 h 640"/>
                  <a:gd name="T68" fmla="*/ 505 w 2468"/>
                  <a:gd name="T69" fmla="*/ 74 h 640"/>
                  <a:gd name="T70" fmla="*/ 501 w 2468"/>
                  <a:gd name="T71" fmla="*/ 168 h 640"/>
                  <a:gd name="T72" fmla="*/ 493 w 2468"/>
                  <a:gd name="T73" fmla="*/ 0 h 640"/>
                  <a:gd name="T74" fmla="*/ 489 w 2468"/>
                  <a:gd name="T75" fmla="*/ 168 h 640"/>
                  <a:gd name="T76" fmla="*/ 350 w 2468"/>
                  <a:gd name="T77" fmla="*/ 306 h 640"/>
                  <a:gd name="T78" fmla="*/ 364 w 2468"/>
                  <a:gd name="T79" fmla="*/ 347 h 640"/>
                  <a:gd name="T80" fmla="*/ 387 w 2468"/>
                  <a:gd name="T81" fmla="*/ 463 h 640"/>
                  <a:gd name="T82" fmla="*/ 416 w 2468"/>
                  <a:gd name="T83" fmla="*/ 390 h 640"/>
                  <a:gd name="T84" fmla="*/ 415 w 2468"/>
                  <a:gd name="T85" fmla="*/ 377 h 640"/>
                  <a:gd name="T86" fmla="*/ 423 w 2468"/>
                  <a:gd name="T87" fmla="*/ 390 h 640"/>
                  <a:gd name="T88" fmla="*/ 481 w 2468"/>
                  <a:gd name="T89" fmla="*/ 390 h 640"/>
                  <a:gd name="T90" fmla="*/ 475 w 2468"/>
                  <a:gd name="T91" fmla="*/ 347 h 640"/>
                  <a:gd name="T92" fmla="*/ 484 w 2468"/>
                  <a:gd name="T93" fmla="*/ 347 h 640"/>
                  <a:gd name="T94" fmla="*/ 497 w 2468"/>
                  <a:gd name="T95" fmla="*/ 369 h 640"/>
                  <a:gd name="T96" fmla="*/ 547 w 2468"/>
                  <a:gd name="T97" fmla="*/ 411 h 640"/>
                  <a:gd name="T98" fmla="*/ 578 w 2468"/>
                  <a:gd name="T99" fmla="*/ 393 h 640"/>
                  <a:gd name="T100" fmla="*/ 586 w 2468"/>
                  <a:gd name="T101" fmla="*/ 369 h 640"/>
                  <a:gd name="T102" fmla="*/ 613 w 2468"/>
                  <a:gd name="T103" fmla="*/ 463 h 640"/>
                  <a:gd name="T104" fmla="*/ 641 w 2468"/>
                  <a:gd name="T105" fmla="*/ 390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8"/>
                  <a:gd name="T160" fmla="*/ 0 h 640"/>
                  <a:gd name="T161" fmla="*/ 2468 w 2468"/>
                  <a:gd name="T162" fmla="*/ 640 h 6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8" h="640">
                    <a:moveTo>
                      <a:pt x="1633" y="524"/>
                    </a:moveTo>
                    <a:lnTo>
                      <a:pt x="1692" y="524"/>
                    </a:lnTo>
                    <a:lnTo>
                      <a:pt x="1692" y="480"/>
                    </a:lnTo>
                    <a:cubicBezTo>
                      <a:pt x="1725" y="480"/>
                      <a:pt x="1753" y="506"/>
                      <a:pt x="1753" y="538"/>
                    </a:cubicBezTo>
                    <a:cubicBezTo>
                      <a:pt x="1753" y="538"/>
                      <a:pt x="1753" y="538"/>
                      <a:pt x="1753" y="538"/>
                    </a:cubicBezTo>
                    <a:cubicBezTo>
                      <a:pt x="1753" y="571"/>
                      <a:pt x="1725" y="597"/>
                      <a:pt x="1692" y="597"/>
                    </a:cubicBezTo>
                    <a:cubicBezTo>
                      <a:pt x="1658" y="597"/>
                      <a:pt x="1631" y="571"/>
                      <a:pt x="1631" y="538"/>
                    </a:cubicBezTo>
                    <a:cubicBezTo>
                      <a:pt x="1631" y="534"/>
                      <a:pt x="1631" y="529"/>
                      <a:pt x="1633" y="524"/>
                    </a:cubicBezTo>
                    <a:close/>
                    <a:moveTo>
                      <a:pt x="1448" y="480"/>
                    </a:moveTo>
                    <a:lnTo>
                      <a:pt x="1448" y="524"/>
                    </a:lnTo>
                    <a:lnTo>
                      <a:pt x="1507" y="524"/>
                    </a:lnTo>
                    <a:cubicBezTo>
                      <a:pt x="1508" y="529"/>
                      <a:pt x="1509" y="534"/>
                      <a:pt x="1509" y="538"/>
                    </a:cubicBezTo>
                    <a:cubicBezTo>
                      <a:pt x="1509" y="571"/>
                      <a:pt x="1482" y="597"/>
                      <a:pt x="1448" y="597"/>
                    </a:cubicBezTo>
                    <a:cubicBezTo>
                      <a:pt x="1414" y="597"/>
                      <a:pt x="1387" y="571"/>
                      <a:pt x="1387" y="538"/>
                    </a:cubicBezTo>
                    <a:cubicBezTo>
                      <a:pt x="1387" y="506"/>
                      <a:pt x="1414" y="480"/>
                      <a:pt x="1448" y="480"/>
                    </a:cubicBezTo>
                    <a:close/>
                    <a:moveTo>
                      <a:pt x="336" y="524"/>
                    </a:moveTo>
                    <a:lnTo>
                      <a:pt x="420" y="524"/>
                    </a:lnTo>
                    <a:lnTo>
                      <a:pt x="420" y="485"/>
                    </a:lnTo>
                    <a:cubicBezTo>
                      <a:pt x="442" y="495"/>
                      <a:pt x="456" y="516"/>
                      <a:pt x="456" y="538"/>
                    </a:cubicBezTo>
                    <a:cubicBezTo>
                      <a:pt x="456" y="571"/>
                      <a:pt x="429" y="597"/>
                      <a:pt x="395" y="597"/>
                    </a:cubicBezTo>
                    <a:cubicBezTo>
                      <a:pt x="361" y="597"/>
                      <a:pt x="334" y="571"/>
                      <a:pt x="334" y="538"/>
                    </a:cubicBezTo>
                    <a:cubicBezTo>
                      <a:pt x="334" y="534"/>
                      <a:pt x="335" y="529"/>
                      <a:pt x="336" y="524"/>
                    </a:cubicBezTo>
                    <a:close/>
                    <a:moveTo>
                      <a:pt x="139" y="482"/>
                    </a:moveTo>
                    <a:lnTo>
                      <a:pt x="139" y="524"/>
                    </a:lnTo>
                    <a:lnTo>
                      <a:pt x="210" y="524"/>
                    </a:lnTo>
                    <a:cubicBezTo>
                      <a:pt x="212" y="529"/>
                      <a:pt x="212" y="534"/>
                      <a:pt x="212" y="538"/>
                    </a:cubicBezTo>
                    <a:cubicBezTo>
                      <a:pt x="212" y="571"/>
                      <a:pt x="185" y="597"/>
                      <a:pt x="151" y="597"/>
                    </a:cubicBezTo>
                    <a:cubicBezTo>
                      <a:pt x="118" y="597"/>
                      <a:pt x="91" y="571"/>
                      <a:pt x="91" y="538"/>
                    </a:cubicBezTo>
                    <a:cubicBezTo>
                      <a:pt x="91" y="511"/>
                      <a:pt x="111" y="487"/>
                      <a:pt x="139" y="482"/>
                    </a:cubicBezTo>
                    <a:close/>
                    <a:moveTo>
                      <a:pt x="257" y="524"/>
                    </a:moveTo>
                    <a:lnTo>
                      <a:pt x="290" y="524"/>
                    </a:lnTo>
                    <a:cubicBezTo>
                      <a:pt x="289" y="529"/>
                      <a:pt x="289" y="534"/>
                      <a:pt x="289" y="538"/>
                    </a:cubicBezTo>
                    <a:cubicBezTo>
                      <a:pt x="289" y="595"/>
                      <a:pt x="336" y="640"/>
                      <a:pt x="395" y="640"/>
                    </a:cubicBezTo>
                    <a:cubicBezTo>
                      <a:pt x="454" y="640"/>
                      <a:pt x="502" y="595"/>
                      <a:pt x="502" y="538"/>
                    </a:cubicBezTo>
                    <a:cubicBezTo>
                      <a:pt x="502" y="538"/>
                      <a:pt x="502" y="538"/>
                      <a:pt x="502" y="538"/>
                    </a:cubicBezTo>
                    <a:cubicBezTo>
                      <a:pt x="502" y="503"/>
                      <a:pt x="482" y="470"/>
                      <a:pt x="450" y="451"/>
                    </a:cubicBezTo>
                    <a:lnTo>
                      <a:pt x="1128" y="451"/>
                    </a:lnTo>
                    <a:lnTo>
                      <a:pt x="1189" y="408"/>
                    </a:lnTo>
                    <a:lnTo>
                      <a:pt x="1520" y="408"/>
                    </a:lnTo>
                    <a:lnTo>
                      <a:pt x="1520" y="422"/>
                    </a:lnTo>
                    <a:lnTo>
                      <a:pt x="1616" y="422"/>
                    </a:lnTo>
                    <a:lnTo>
                      <a:pt x="1616" y="408"/>
                    </a:lnTo>
                    <a:lnTo>
                      <a:pt x="1676" y="408"/>
                    </a:lnTo>
                    <a:lnTo>
                      <a:pt x="1696" y="393"/>
                    </a:lnTo>
                    <a:lnTo>
                      <a:pt x="0" y="393"/>
                    </a:lnTo>
                    <a:lnTo>
                      <a:pt x="32" y="451"/>
                    </a:lnTo>
                    <a:lnTo>
                      <a:pt x="97" y="451"/>
                    </a:lnTo>
                    <a:cubicBezTo>
                      <a:pt x="65" y="470"/>
                      <a:pt x="45" y="503"/>
                      <a:pt x="45" y="538"/>
                    </a:cubicBezTo>
                    <a:cubicBezTo>
                      <a:pt x="45" y="595"/>
                      <a:pt x="93" y="640"/>
                      <a:pt x="151" y="640"/>
                    </a:cubicBezTo>
                    <a:cubicBezTo>
                      <a:pt x="210" y="640"/>
                      <a:pt x="258" y="595"/>
                      <a:pt x="258" y="538"/>
                    </a:cubicBezTo>
                    <a:cubicBezTo>
                      <a:pt x="258" y="538"/>
                      <a:pt x="258" y="538"/>
                      <a:pt x="258" y="538"/>
                    </a:cubicBezTo>
                    <a:cubicBezTo>
                      <a:pt x="258" y="534"/>
                      <a:pt x="258" y="529"/>
                      <a:pt x="257" y="524"/>
                    </a:cubicBezTo>
                    <a:close/>
                    <a:moveTo>
                      <a:pt x="2240" y="509"/>
                    </a:moveTo>
                    <a:lnTo>
                      <a:pt x="2346" y="509"/>
                    </a:lnTo>
                    <a:cubicBezTo>
                      <a:pt x="2351" y="518"/>
                      <a:pt x="2354" y="528"/>
                      <a:pt x="2354" y="538"/>
                    </a:cubicBezTo>
                    <a:cubicBezTo>
                      <a:pt x="2354" y="571"/>
                      <a:pt x="2327" y="597"/>
                      <a:pt x="2293" y="597"/>
                    </a:cubicBezTo>
                    <a:cubicBezTo>
                      <a:pt x="2260" y="597"/>
                      <a:pt x="2232" y="571"/>
                      <a:pt x="2232" y="538"/>
                    </a:cubicBezTo>
                    <a:cubicBezTo>
                      <a:pt x="2232" y="528"/>
                      <a:pt x="2235" y="518"/>
                      <a:pt x="2240" y="509"/>
                    </a:cubicBezTo>
                    <a:close/>
                    <a:moveTo>
                      <a:pt x="2395" y="509"/>
                    </a:moveTo>
                    <a:lnTo>
                      <a:pt x="2407" y="509"/>
                    </a:lnTo>
                    <a:lnTo>
                      <a:pt x="2423" y="568"/>
                    </a:lnTo>
                    <a:lnTo>
                      <a:pt x="2438" y="568"/>
                    </a:lnTo>
                    <a:lnTo>
                      <a:pt x="2438" y="553"/>
                    </a:lnTo>
                    <a:lnTo>
                      <a:pt x="2468" y="553"/>
                    </a:lnTo>
                    <a:lnTo>
                      <a:pt x="2468" y="320"/>
                    </a:lnTo>
                    <a:lnTo>
                      <a:pt x="2453" y="320"/>
                    </a:lnTo>
                    <a:lnTo>
                      <a:pt x="2438" y="277"/>
                    </a:lnTo>
                    <a:lnTo>
                      <a:pt x="2209" y="262"/>
                    </a:lnTo>
                    <a:lnTo>
                      <a:pt x="2133" y="102"/>
                    </a:lnTo>
                    <a:lnTo>
                      <a:pt x="1890" y="102"/>
                    </a:lnTo>
                    <a:lnTo>
                      <a:pt x="1890" y="233"/>
                    </a:lnTo>
                    <a:lnTo>
                      <a:pt x="1874" y="233"/>
                    </a:lnTo>
                    <a:lnTo>
                      <a:pt x="1874" y="0"/>
                    </a:lnTo>
                    <a:lnTo>
                      <a:pt x="1844" y="0"/>
                    </a:lnTo>
                    <a:lnTo>
                      <a:pt x="1844" y="233"/>
                    </a:lnTo>
                    <a:lnTo>
                      <a:pt x="1829" y="233"/>
                    </a:lnTo>
                    <a:lnTo>
                      <a:pt x="1829" y="422"/>
                    </a:lnTo>
                    <a:lnTo>
                      <a:pt x="1311" y="422"/>
                    </a:lnTo>
                    <a:lnTo>
                      <a:pt x="1326" y="480"/>
                    </a:lnTo>
                    <a:lnTo>
                      <a:pt x="1361" y="480"/>
                    </a:lnTo>
                    <a:cubicBezTo>
                      <a:pt x="1348" y="497"/>
                      <a:pt x="1342" y="518"/>
                      <a:pt x="1342" y="538"/>
                    </a:cubicBezTo>
                    <a:cubicBezTo>
                      <a:pt x="1342" y="595"/>
                      <a:pt x="1389" y="640"/>
                      <a:pt x="1448" y="640"/>
                    </a:cubicBezTo>
                    <a:cubicBezTo>
                      <a:pt x="1507" y="640"/>
                      <a:pt x="1555" y="595"/>
                      <a:pt x="1555" y="538"/>
                    </a:cubicBezTo>
                    <a:cubicBezTo>
                      <a:pt x="1555" y="538"/>
                      <a:pt x="1555" y="538"/>
                      <a:pt x="1555" y="538"/>
                    </a:cubicBezTo>
                    <a:cubicBezTo>
                      <a:pt x="1555" y="534"/>
                      <a:pt x="1554" y="529"/>
                      <a:pt x="1554" y="524"/>
                    </a:cubicBezTo>
                    <a:lnTo>
                      <a:pt x="1586" y="524"/>
                    </a:lnTo>
                    <a:cubicBezTo>
                      <a:pt x="1586" y="529"/>
                      <a:pt x="1585" y="534"/>
                      <a:pt x="1585" y="538"/>
                    </a:cubicBezTo>
                    <a:cubicBezTo>
                      <a:pt x="1585" y="595"/>
                      <a:pt x="1633" y="640"/>
                      <a:pt x="1692" y="640"/>
                    </a:cubicBezTo>
                    <a:cubicBezTo>
                      <a:pt x="1751" y="640"/>
                      <a:pt x="1798" y="595"/>
                      <a:pt x="1798" y="538"/>
                    </a:cubicBezTo>
                    <a:cubicBezTo>
                      <a:pt x="1798" y="538"/>
                      <a:pt x="1798" y="538"/>
                      <a:pt x="1798" y="538"/>
                    </a:cubicBezTo>
                    <a:cubicBezTo>
                      <a:pt x="1798" y="518"/>
                      <a:pt x="1792" y="497"/>
                      <a:pt x="1779" y="480"/>
                    </a:cubicBezTo>
                    <a:lnTo>
                      <a:pt x="1814" y="480"/>
                    </a:lnTo>
                    <a:lnTo>
                      <a:pt x="1829" y="509"/>
                    </a:lnTo>
                    <a:lnTo>
                      <a:pt x="1859" y="509"/>
                    </a:lnTo>
                    <a:lnTo>
                      <a:pt x="1859" y="568"/>
                    </a:lnTo>
                    <a:lnTo>
                      <a:pt x="2050" y="568"/>
                    </a:lnTo>
                    <a:lnTo>
                      <a:pt x="2050" y="546"/>
                    </a:lnTo>
                    <a:lnTo>
                      <a:pt x="2164" y="546"/>
                    </a:lnTo>
                    <a:lnTo>
                      <a:pt x="2179" y="509"/>
                    </a:lnTo>
                    <a:lnTo>
                      <a:pt x="2191" y="509"/>
                    </a:lnTo>
                    <a:cubicBezTo>
                      <a:pt x="2188" y="519"/>
                      <a:pt x="2187" y="529"/>
                      <a:pt x="2187" y="538"/>
                    </a:cubicBezTo>
                    <a:cubicBezTo>
                      <a:pt x="2187" y="595"/>
                      <a:pt x="2234" y="640"/>
                      <a:pt x="2293" y="640"/>
                    </a:cubicBezTo>
                    <a:cubicBezTo>
                      <a:pt x="2352" y="640"/>
                      <a:pt x="2400" y="595"/>
                      <a:pt x="2400" y="538"/>
                    </a:cubicBezTo>
                    <a:cubicBezTo>
                      <a:pt x="2400" y="538"/>
                      <a:pt x="2400" y="538"/>
                      <a:pt x="2400" y="538"/>
                    </a:cubicBezTo>
                    <a:cubicBezTo>
                      <a:pt x="2400" y="529"/>
                      <a:pt x="2398" y="519"/>
                      <a:pt x="2395" y="509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701" name="Freeform 119"/>
              <p:cNvSpPr>
                <a:spLocks noEditPoints="1"/>
              </p:cNvSpPr>
              <p:nvPr/>
            </p:nvSpPr>
            <p:spPr bwMode="auto">
              <a:xfrm>
                <a:off x="917" y="1687"/>
                <a:ext cx="2027" cy="542"/>
              </a:xfrm>
              <a:custGeom>
                <a:avLst/>
                <a:gdLst>
                  <a:gd name="T0" fmla="*/ 356 w 2446"/>
                  <a:gd name="T1" fmla="*/ 10 h 568"/>
                  <a:gd name="T2" fmla="*/ 373 w 2446"/>
                  <a:gd name="T3" fmla="*/ 10 h 568"/>
                  <a:gd name="T4" fmla="*/ 373 w 2446"/>
                  <a:gd name="T5" fmla="*/ 0 h 568"/>
                  <a:gd name="T6" fmla="*/ 356 w 2446"/>
                  <a:gd name="T7" fmla="*/ 0 h 568"/>
                  <a:gd name="T8" fmla="*/ 356 w 2446"/>
                  <a:gd name="T9" fmla="*/ 10 h 568"/>
                  <a:gd name="T10" fmla="*/ 242 w 2446"/>
                  <a:gd name="T11" fmla="*/ 10 h 568"/>
                  <a:gd name="T12" fmla="*/ 258 w 2446"/>
                  <a:gd name="T13" fmla="*/ 10 h 568"/>
                  <a:gd name="T14" fmla="*/ 258 w 2446"/>
                  <a:gd name="T15" fmla="*/ 0 h 568"/>
                  <a:gd name="T16" fmla="*/ 242 w 2446"/>
                  <a:gd name="T17" fmla="*/ 0 h 568"/>
                  <a:gd name="T18" fmla="*/ 242 w 2446"/>
                  <a:gd name="T19" fmla="*/ 10 h 568"/>
                  <a:gd name="T20" fmla="*/ 128 w 2446"/>
                  <a:gd name="T21" fmla="*/ 10 h 568"/>
                  <a:gd name="T22" fmla="*/ 143 w 2446"/>
                  <a:gd name="T23" fmla="*/ 10 h 568"/>
                  <a:gd name="T24" fmla="*/ 143 w 2446"/>
                  <a:gd name="T25" fmla="*/ 0 h 568"/>
                  <a:gd name="T26" fmla="*/ 128 w 2446"/>
                  <a:gd name="T27" fmla="*/ 0 h 568"/>
                  <a:gd name="T28" fmla="*/ 128 w 2446"/>
                  <a:gd name="T29" fmla="*/ 10 h 568"/>
                  <a:gd name="T30" fmla="*/ 483 w 2446"/>
                  <a:gd name="T31" fmla="*/ 10 h 568"/>
                  <a:gd name="T32" fmla="*/ 17 w 2446"/>
                  <a:gd name="T33" fmla="*/ 10 h 568"/>
                  <a:gd name="T34" fmla="*/ 0 w 2446"/>
                  <a:gd name="T35" fmla="*/ 136 h 568"/>
                  <a:gd name="T36" fmla="*/ 17 w 2446"/>
                  <a:gd name="T37" fmla="*/ 262 h 568"/>
                  <a:gd name="T38" fmla="*/ 17 w 2446"/>
                  <a:gd name="T39" fmla="*/ 262 h 568"/>
                  <a:gd name="T40" fmla="*/ 483 w 2446"/>
                  <a:gd name="T41" fmla="*/ 262 h 568"/>
                  <a:gd name="T42" fmla="*/ 499 w 2446"/>
                  <a:gd name="T43" fmla="*/ 136 h 568"/>
                  <a:gd name="T44" fmla="*/ 483 w 2446"/>
                  <a:gd name="T45" fmla="*/ 10 h 568"/>
                  <a:gd name="T46" fmla="*/ 49 w 2446"/>
                  <a:gd name="T47" fmla="*/ 368 h 568"/>
                  <a:gd name="T48" fmla="*/ 65 w 2446"/>
                  <a:gd name="T49" fmla="*/ 407 h 568"/>
                  <a:gd name="T50" fmla="*/ 82 w 2446"/>
                  <a:gd name="T51" fmla="*/ 368 h 568"/>
                  <a:gd name="T52" fmla="*/ 82 w 2446"/>
                  <a:gd name="T53" fmla="*/ 368 h 568"/>
                  <a:gd name="T54" fmla="*/ 65 w 2446"/>
                  <a:gd name="T55" fmla="*/ 324 h 568"/>
                  <a:gd name="T56" fmla="*/ 49 w 2446"/>
                  <a:gd name="T57" fmla="*/ 368 h 568"/>
                  <a:gd name="T58" fmla="*/ 114 w 2446"/>
                  <a:gd name="T59" fmla="*/ 368 h 568"/>
                  <a:gd name="T60" fmla="*/ 131 w 2446"/>
                  <a:gd name="T61" fmla="*/ 407 h 568"/>
                  <a:gd name="T62" fmla="*/ 148 w 2446"/>
                  <a:gd name="T63" fmla="*/ 368 h 568"/>
                  <a:gd name="T64" fmla="*/ 148 w 2446"/>
                  <a:gd name="T65" fmla="*/ 368 h 568"/>
                  <a:gd name="T66" fmla="*/ 131 w 2446"/>
                  <a:gd name="T67" fmla="*/ 324 h 568"/>
                  <a:gd name="T68" fmla="*/ 114 w 2446"/>
                  <a:gd name="T69" fmla="*/ 368 h 568"/>
                  <a:gd name="T70" fmla="*/ 397 w 2446"/>
                  <a:gd name="T71" fmla="*/ 368 h 568"/>
                  <a:gd name="T72" fmla="*/ 414 w 2446"/>
                  <a:gd name="T73" fmla="*/ 407 h 568"/>
                  <a:gd name="T74" fmla="*/ 430 w 2446"/>
                  <a:gd name="T75" fmla="*/ 368 h 568"/>
                  <a:gd name="T76" fmla="*/ 430 w 2446"/>
                  <a:gd name="T77" fmla="*/ 368 h 568"/>
                  <a:gd name="T78" fmla="*/ 414 w 2446"/>
                  <a:gd name="T79" fmla="*/ 324 h 568"/>
                  <a:gd name="T80" fmla="*/ 397 w 2446"/>
                  <a:gd name="T81" fmla="*/ 368 h 568"/>
                  <a:gd name="T82" fmla="*/ 462 w 2446"/>
                  <a:gd name="T83" fmla="*/ 368 h 568"/>
                  <a:gd name="T84" fmla="*/ 479 w 2446"/>
                  <a:gd name="T85" fmla="*/ 407 h 568"/>
                  <a:gd name="T86" fmla="*/ 495 w 2446"/>
                  <a:gd name="T87" fmla="*/ 368 h 568"/>
                  <a:gd name="T88" fmla="*/ 495 w 2446"/>
                  <a:gd name="T89" fmla="*/ 368 h 568"/>
                  <a:gd name="T90" fmla="*/ 479 w 2446"/>
                  <a:gd name="T91" fmla="*/ 324 h 568"/>
                  <a:gd name="T92" fmla="*/ 462 w 2446"/>
                  <a:gd name="T93" fmla="*/ 368 h 568"/>
                  <a:gd name="T94" fmla="*/ 623 w 2446"/>
                  <a:gd name="T95" fmla="*/ 368 h 568"/>
                  <a:gd name="T96" fmla="*/ 640 w 2446"/>
                  <a:gd name="T97" fmla="*/ 407 h 568"/>
                  <a:gd name="T98" fmla="*/ 656 w 2446"/>
                  <a:gd name="T99" fmla="*/ 368 h 568"/>
                  <a:gd name="T100" fmla="*/ 656 w 2446"/>
                  <a:gd name="T101" fmla="*/ 368 h 568"/>
                  <a:gd name="T102" fmla="*/ 640 w 2446"/>
                  <a:gd name="T103" fmla="*/ 324 h 568"/>
                  <a:gd name="T104" fmla="*/ 623 w 2446"/>
                  <a:gd name="T105" fmla="*/ 368 h 5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46"/>
                  <a:gd name="T160" fmla="*/ 0 h 568"/>
                  <a:gd name="T161" fmla="*/ 2446 w 2446"/>
                  <a:gd name="T162" fmla="*/ 568 h 5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46" h="568">
                    <a:moveTo>
                      <a:pt x="1327" y="15"/>
                    </a:moveTo>
                    <a:lnTo>
                      <a:pt x="1388" y="15"/>
                    </a:lnTo>
                    <a:lnTo>
                      <a:pt x="1388" y="0"/>
                    </a:lnTo>
                    <a:lnTo>
                      <a:pt x="1327" y="0"/>
                    </a:lnTo>
                    <a:lnTo>
                      <a:pt x="1327" y="15"/>
                    </a:lnTo>
                    <a:close/>
                    <a:moveTo>
                      <a:pt x="901" y="15"/>
                    </a:moveTo>
                    <a:lnTo>
                      <a:pt x="961" y="15"/>
                    </a:lnTo>
                    <a:lnTo>
                      <a:pt x="961" y="0"/>
                    </a:lnTo>
                    <a:lnTo>
                      <a:pt x="901" y="0"/>
                    </a:lnTo>
                    <a:lnTo>
                      <a:pt x="901" y="15"/>
                    </a:lnTo>
                    <a:close/>
                    <a:moveTo>
                      <a:pt x="474" y="15"/>
                    </a:moveTo>
                    <a:lnTo>
                      <a:pt x="535" y="15"/>
                    </a:lnTo>
                    <a:lnTo>
                      <a:pt x="535" y="0"/>
                    </a:lnTo>
                    <a:lnTo>
                      <a:pt x="474" y="0"/>
                    </a:lnTo>
                    <a:lnTo>
                      <a:pt x="474" y="15"/>
                    </a:lnTo>
                    <a:close/>
                    <a:moveTo>
                      <a:pt x="1799" y="15"/>
                    </a:moveTo>
                    <a:lnTo>
                      <a:pt x="61" y="15"/>
                    </a:lnTo>
                    <a:cubicBezTo>
                      <a:pt x="28" y="15"/>
                      <a:pt x="0" y="93"/>
                      <a:pt x="0" y="189"/>
                    </a:cubicBezTo>
                    <a:cubicBezTo>
                      <a:pt x="0" y="286"/>
                      <a:pt x="28" y="364"/>
                      <a:pt x="61" y="364"/>
                    </a:cubicBezTo>
                    <a:cubicBezTo>
                      <a:pt x="61" y="364"/>
                      <a:pt x="61" y="364"/>
                      <a:pt x="61" y="364"/>
                    </a:cubicBezTo>
                    <a:lnTo>
                      <a:pt x="1799" y="364"/>
                    </a:lnTo>
                    <a:cubicBezTo>
                      <a:pt x="1833" y="364"/>
                      <a:pt x="1860" y="286"/>
                      <a:pt x="1860" y="189"/>
                    </a:cubicBezTo>
                    <a:cubicBezTo>
                      <a:pt x="1860" y="93"/>
                      <a:pt x="1833" y="15"/>
                      <a:pt x="1799" y="15"/>
                    </a:cubicBezTo>
                    <a:close/>
                    <a:moveTo>
                      <a:pt x="183" y="509"/>
                    </a:moveTo>
                    <a:cubicBezTo>
                      <a:pt x="183" y="542"/>
                      <a:pt x="210" y="568"/>
                      <a:pt x="243" y="568"/>
                    </a:cubicBezTo>
                    <a:cubicBezTo>
                      <a:pt x="277" y="568"/>
                      <a:pt x="304" y="542"/>
                      <a:pt x="304" y="509"/>
                    </a:cubicBezTo>
                    <a:cubicBezTo>
                      <a:pt x="304" y="509"/>
                      <a:pt x="304" y="509"/>
                      <a:pt x="304" y="509"/>
                    </a:cubicBezTo>
                    <a:cubicBezTo>
                      <a:pt x="304" y="477"/>
                      <a:pt x="277" y="451"/>
                      <a:pt x="243" y="451"/>
                    </a:cubicBezTo>
                    <a:cubicBezTo>
                      <a:pt x="210" y="451"/>
                      <a:pt x="183" y="477"/>
                      <a:pt x="183" y="509"/>
                    </a:cubicBezTo>
                    <a:close/>
                    <a:moveTo>
                      <a:pt x="426" y="509"/>
                    </a:moveTo>
                    <a:cubicBezTo>
                      <a:pt x="426" y="542"/>
                      <a:pt x="453" y="568"/>
                      <a:pt x="487" y="568"/>
                    </a:cubicBezTo>
                    <a:cubicBezTo>
                      <a:pt x="521" y="568"/>
                      <a:pt x="548" y="542"/>
                      <a:pt x="548" y="509"/>
                    </a:cubicBezTo>
                    <a:cubicBezTo>
                      <a:pt x="548" y="509"/>
                      <a:pt x="548" y="509"/>
                      <a:pt x="548" y="509"/>
                    </a:cubicBezTo>
                    <a:cubicBezTo>
                      <a:pt x="548" y="477"/>
                      <a:pt x="521" y="451"/>
                      <a:pt x="487" y="451"/>
                    </a:cubicBezTo>
                    <a:cubicBezTo>
                      <a:pt x="453" y="451"/>
                      <a:pt x="426" y="477"/>
                      <a:pt x="426" y="509"/>
                    </a:cubicBezTo>
                    <a:close/>
                    <a:moveTo>
                      <a:pt x="1479" y="509"/>
                    </a:moveTo>
                    <a:cubicBezTo>
                      <a:pt x="1479" y="542"/>
                      <a:pt x="1506" y="568"/>
                      <a:pt x="1540" y="568"/>
                    </a:cubicBezTo>
                    <a:cubicBezTo>
                      <a:pt x="1574" y="568"/>
                      <a:pt x="1601" y="542"/>
                      <a:pt x="1601" y="509"/>
                    </a:cubicBezTo>
                    <a:cubicBezTo>
                      <a:pt x="1601" y="509"/>
                      <a:pt x="1601" y="509"/>
                      <a:pt x="1601" y="509"/>
                    </a:cubicBezTo>
                    <a:cubicBezTo>
                      <a:pt x="1601" y="477"/>
                      <a:pt x="1574" y="451"/>
                      <a:pt x="1540" y="451"/>
                    </a:cubicBezTo>
                    <a:cubicBezTo>
                      <a:pt x="1506" y="451"/>
                      <a:pt x="1479" y="477"/>
                      <a:pt x="1479" y="509"/>
                    </a:cubicBezTo>
                    <a:close/>
                    <a:moveTo>
                      <a:pt x="1723" y="509"/>
                    </a:moveTo>
                    <a:cubicBezTo>
                      <a:pt x="1723" y="542"/>
                      <a:pt x="1750" y="568"/>
                      <a:pt x="1784" y="568"/>
                    </a:cubicBezTo>
                    <a:cubicBezTo>
                      <a:pt x="1817" y="568"/>
                      <a:pt x="1845" y="542"/>
                      <a:pt x="1845" y="509"/>
                    </a:cubicBezTo>
                    <a:cubicBezTo>
                      <a:pt x="1845" y="509"/>
                      <a:pt x="1845" y="509"/>
                      <a:pt x="1845" y="509"/>
                    </a:cubicBezTo>
                    <a:cubicBezTo>
                      <a:pt x="1845" y="477"/>
                      <a:pt x="1817" y="451"/>
                      <a:pt x="1784" y="451"/>
                    </a:cubicBezTo>
                    <a:cubicBezTo>
                      <a:pt x="1750" y="451"/>
                      <a:pt x="1723" y="477"/>
                      <a:pt x="1723" y="509"/>
                    </a:cubicBezTo>
                    <a:close/>
                    <a:moveTo>
                      <a:pt x="2324" y="509"/>
                    </a:moveTo>
                    <a:cubicBezTo>
                      <a:pt x="2324" y="542"/>
                      <a:pt x="2352" y="568"/>
                      <a:pt x="2385" y="568"/>
                    </a:cubicBezTo>
                    <a:cubicBezTo>
                      <a:pt x="2419" y="568"/>
                      <a:pt x="2446" y="542"/>
                      <a:pt x="2446" y="509"/>
                    </a:cubicBezTo>
                    <a:cubicBezTo>
                      <a:pt x="2446" y="509"/>
                      <a:pt x="2446" y="509"/>
                      <a:pt x="2446" y="509"/>
                    </a:cubicBezTo>
                    <a:cubicBezTo>
                      <a:pt x="2446" y="477"/>
                      <a:pt x="2419" y="451"/>
                      <a:pt x="2385" y="451"/>
                    </a:cubicBezTo>
                    <a:cubicBezTo>
                      <a:pt x="2352" y="451"/>
                      <a:pt x="2324" y="477"/>
                      <a:pt x="2324" y="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702" name="Freeform 120"/>
              <p:cNvSpPr>
                <a:spLocks noEditPoints="1"/>
              </p:cNvSpPr>
              <p:nvPr/>
            </p:nvSpPr>
            <p:spPr bwMode="auto">
              <a:xfrm>
                <a:off x="917" y="1687"/>
                <a:ext cx="2027" cy="542"/>
              </a:xfrm>
              <a:custGeom>
                <a:avLst/>
                <a:gdLst>
                  <a:gd name="T0" fmla="*/ 356 w 2446"/>
                  <a:gd name="T1" fmla="*/ 10 h 568"/>
                  <a:gd name="T2" fmla="*/ 373 w 2446"/>
                  <a:gd name="T3" fmla="*/ 10 h 568"/>
                  <a:gd name="T4" fmla="*/ 373 w 2446"/>
                  <a:gd name="T5" fmla="*/ 0 h 568"/>
                  <a:gd name="T6" fmla="*/ 356 w 2446"/>
                  <a:gd name="T7" fmla="*/ 0 h 568"/>
                  <a:gd name="T8" fmla="*/ 356 w 2446"/>
                  <a:gd name="T9" fmla="*/ 10 h 568"/>
                  <a:gd name="T10" fmla="*/ 242 w 2446"/>
                  <a:gd name="T11" fmla="*/ 10 h 568"/>
                  <a:gd name="T12" fmla="*/ 258 w 2446"/>
                  <a:gd name="T13" fmla="*/ 10 h 568"/>
                  <a:gd name="T14" fmla="*/ 258 w 2446"/>
                  <a:gd name="T15" fmla="*/ 0 h 568"/>
                  <a:gd name="T16" fmla="*/ 242 w 2446"/>
                  <a:gd name="T17" fmla="*/ 0 h 568"/>
                  <a:gd name="T18" fmla="*/ 242 w 2446"/>
                  <a:gd name="T19" fmla="*/ 10 h 568"/>
                  <a:gd name="T20" fmla="*/ 128 w 2446"/>
                  <a:gd name="T21" fmla="*/ 10 h 568"/>
                  <a:gd name="T22" fmla="*/ 143 w 2446"/>
                  <a:gd name="T23" fmla="*/ 10 h 568"/>
                  <a:gd name="T24" fmla="*/ 143 w 2446"/>
                  <a:gd name="T25" fmla="*/ 0 h 568"/>
                  <a:gd name="T26" fmla="*/ 128 w 2446"/>
                  <a:gd name="T27" fmla="*/ 0 h 568"/>
                  <a:gd name="T28" fmla="*/ 128 w 2446"/>
                  <a:gd name="T29" fmla="*/ 10 h 568"/>
                  <a:gd name="T30" fmla="*/ 483 w 2446"/>
                  <a:gd name="T31" fmla="*/ 10 h 568"/>
                  <a:gd name="T32" fmla="*/ 17 w 2446"/>
                  <a:gd name="T33" fmla="*/ 10 h 568"/>
                  <a:gd name="T34" fmla="*/ 0 w 2446"/>
                  <a:gd name="T35" fmla="*/ 136 h 568"/>
                  <a:gd name="T36" fmla="*/ 17 w 2446"/>
                  <a:gd name="T37" fmla="*/ 262 h 568"/>
                  <a:gd name="T38" fmla="*/ 17 w 2446"/>
                  <a:gd name="T39" fmla="*/ 262 h 568"/>
                  <a:gd name="T40" fmla="*/ 483 w 2446"/>
                  <a:gd name="T41" fmla="*/ 262 h 568"/>
                  <a:gd name="T42" fmla="*/ 499 w 2446"/>
                  <a:gd name="T43" fmla="*/ 136 h 568"/>
                  <a:gd name="T44" fmla="*/ 483 w 2446"/>
                  <a:gd name="T45" fmla="*/ 10 h 568"/>
                  <a:gd name="T46" fmla="*/ 49 w 2446"/>
                  <a:gd name="T47" fmla="*/ 368 h 568"/>
                  <a:gd name="T48" fmla="*/ 65 w 2446"/>
                  <a:gd name="T49" fmla="*/ 407 h 568"/>
                  <a:gd name="T50" fmla="*/ 82 w 2446"/>
                  <a:gd name="T51" fmla="*/ 368 h 568"/>
                  <a:gd name="T52" fmla="*/ 82 w 2446"/>
                  <a:gd name="T53" fmla="*/ 368 h 568"/>
                  <a:gd name="T54" fmla="*/ 65 w 2446"/>
                  <a:gd name="T55" fmla="*/ 324 h 568"/>
                  <a:gd name="T56" fmla="*/ 49 w 2446"/>
                  <a:gd name="T57" fmla="*/ 368 h 568"/>
                  <a:gd name="T58" fmla="*/ 114 w 2446"/>
                  <a:gd name="T59" fmla="*/ 368 h 568"/>
                  <a:gd name="T60" fmla="*/ 131 w 2446"/>
                  <a:gd name="T61" fmla="*/ 407 h 568"/>
                  <a:gd name="T62" fmla="*/ 148 w 2446"/>
                  <a:gd name="T63" fmla="*/ 368 h 568"/>
                  <a:gd name="T64" fmla="*/ 148 w 2446"/>
                  <a:gd name="T65" fmla="*/ 368 h 568"/>
                  <a:gd name="T66" fmla="*/ 131 w 2446"/>
                  <a:gd name="T67" fmla="*/ 324 h 568"/>
                  <a:gd name="T68" fmla="*/ 114 w 2446"/>
                  <a:gd name="T69" fmla="*/ 368 h 568"/>
                  <a:gd name="T70" fmla="*/ 397 w 2446"/>
                  <a:gd name="T71" fmla="*/ 368 h 568"/>
                  <a:gd name="T72" fmla="*/ 414 w 2446"/>
                  <a:gd name="T73" fmla="*/ 407 h 568"/>
                  <a:gd name="T74" fmla="*/ 430 w 2446"/>
                  <a:gd name="T75" fmla="*/ 368 h 568"/>
                  <a:gd name="T76" fmla="*/ 430 w 2446"/>
                  <a:gd name="T77" fmla="*/ 368 h 568"/>
                  <a:gd name="T78" fmla="*/ 414 w 2446"/>
                  <a:gd name="T79" fmla="*/ 324 h 568"/>
                  <a:gd name="T80" fmla="*/ 397 w 2446"/>
                  <a:gd name="T81" fmla="*/ 368 h 568"/>
                  <a:gd name="T82" fmla="*/ 462 w 2446"/>
                  <a:gd name="T83" fmla="*/ 368 h 568"/>
                  <a:gd name="T84" fmla="*/ 479 w 2446"/>
                  <a:gd name="T85" fmla="*/ 407 h 568"/>
                  <a:gd name="T86" fmla="*/ 495 w 2446"/>
                  <a:gd name="T87" fmla="*/ 368 h 568"/>
                  <a:gd name="T88" fmla="*/ 495 w 2446"/>
                  <a:gd name="T89" fmla="*/ 368 h 568"/>
                  <a:gd name="T90" fmla="*/ 479 w 2446"/>
                  <a:gd name="T91" fmla="*/ 324 h 568"/>
                  <a:gd name="T92" fmla="*/ 462 w 2446"/>
                  <a:gd name="T93" fmla="*/ 368 h 568"/>
                  <a:gd name="T94" fmla="*/ 623 w 2446"/>
                  <a:gd name="T95" fmla="*/ 368 h 568"/>
                  <a:gd name="T96" fmla="*/ 640 w 2446"/>
                  <a:gd name="T97" fmla="*/ 407 h 568"/>
                  <a:gd name="T98" fmla="*/ 656 w 2446"/>
                  <a:gd name="T99" fmla="*/ 368 h 568"/>
                  <a:gd name="T100" fmla="*/ 656 w 2446"/>
                  <a:gd name="T101" fmla="*/ 368 h 568"/>
                  <a:gd name="T102" fmla="*/ 640 w 2446"/>
                  <a:gd name="T103" fmla="*/ 324 h 568"/>
                  <a:gd name="T104" fmla="*/ 623 w 2446"/>
                  <a:gd name="T105" fmla="*/ 368 h 5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46"/>
                  <a:gd name="T160" fmla="*/ 0 h 568"/>
                  <a:gd name="T161" fmla="*/ 2446 w 2446"/>
                  <a:gd name="T162" fmla="*/ 568 h 5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46" h="568">
                    <a:moveTo>
                      <a:pt x="1327" y="15"/>
                    </a:moveTo>
                    <a:lnTo>
                      <a:pt x="1388" y="15"/>
                    </a:lnTo>
                    <a:lnTo>
                      <a:pt x="1388" y="0"/>
                    </a:lnTo>
                    <a:lnTo>
                      <a:pt x="1327" y="0"/>
                    </a:lnTo>
                    <a:lnTo>
                      <a:pt x="1327" y="15"/>
                    </a:lnTo>
                    <a:close/>
                    <a:moveTo>
                      <a:pt x="901" y="15"/>
                    </a:moveTo>
                    <a:lnTo>
                      <a:pt x="961" y="15"/>
                    </a:lnTo>
                    <a:lnTo>
                      <a:pt x="961" y="0"/>
                    </a:lnTo>
                    <a:lnTo>
                      <a:pt x="901" y="0"/>
                    </a:lnTo>
                    <a:lnTo>
                      <a:pt x="901" y="15"/>
                    </a:lnTo>
                    <a:close/>
                    <a:moveTo>
                      <a:pt x="474" y="15"/>
                    </a:moveTo>
                    <a:lnTo>
                      <a:pt x="535" y="15"/>
                    </a:lnTo>
                    <a:lnTo>
                      <a:pt x="535" y="0"/>
                    </a:lnTo>
                    <a:lnTo>
                      <a:pt x="474" y="0"/>
                    </a:lnTo>
                    <a:lnTo>
                      <a:pt x="474" y="15"/>
                    </a:lnTo>
                    <a:close/>
                    <a:moveTo>
                      <a:pt x="1799" y="15"/>
                    </a:moveTo>
                    <a:lnTo>
                      <a:pt x="61" y="15"/>
                    </a:lnTo>
                    <a:cubicBezTo>
                      <a:pt x="28" y="15"/>
                      <a:pt x="0" y="93"/>
                      <a:pt x="0" y="189"/>
                    </a:cubicBezTo>
                    <a:cubicBezTo>
                      <a:pt x="0" y="286"/>
                      <a:pt x="28" y="364"/>
                      <a:pt x="61" y="364"/>
                    </a:cubicBezTo>
                    <a:cubicBezTo>
                      <a:pt x="61" y="364"/>
                      <a:pt x="61" y="364"/>
                      <a:pt x="61" y="364"/>
                    </a:cubicBezTo>
                    <a:lnTo>
                      <a:pt x="1799" y="364"/>
                    </a:lnTo>
                    <a:cubicBezTo>
                      <a:pt x="1833" y="364"/>
                      <a:pt x="1860" y="286"/>
                      <a:pt x="1860" y="189"/>
                    </a:cubicBezTo>
                    <a:cubicBezTo>
                      <a:pt x="1860" y="93"/>
                      <a:pt x="1833" y="15"/>
                      <a:pt x="1799" y="15"/>
                    </a:cubicBezTo>
                    <a:close/>
                    <a:moveTo>
                      <a:pt x="183" y="509"/>
                    </a:moveTo>
                    <a:cubicBezTo>
                      <a:pt x="183" y="542"/>
                      <a:pt x="210" y="568"/>
                      <a:pt x="243" y="568"/>
                    </a:cubicBezTo>
                    <a:cubicBezTo>
                      <a:pt x="277" y="568"/>
                      <a:pt x="304" y="542"/>
                      <a:pt x="304" y="509"/>
                    </a:cubicBezTo>
                    <a:cubicBezTo>
                      <a:pt x="304" y="509"/>
                      <a:pt x="304" y="509"/>
                      <a:pt x="304" y="509"/>
                    </a:cubicBezTo>
                    <a:cubicBezTo>
                      <a:pt x="304" y="477"/>
                      <a:pt x="277" y="451"/>
                      <a:pt x="243" y="451"/>
                    </a:cubicBezTo>
                    <a:cubicBezTo>
                      <a:pt x="210" y="451"/>
                      <a:pt x="183" y="477"/>
                      <a:pt x="183" y="509"/>
                    </a:cubicBezTo>
                    <a:close/>
                    <a:moveTo>
                      <a:pt x="426" y="509"/>
                    </a:moveTo>
                    <a:cubicBezTo>
                      <a:pt x="426" y="542"/>
                      <a:pt x="453" y="568"/>
                      <a:pt x="487" y="568"/>
                    </a:cubicBezTo>
                    <a:cubicBezTo>
                      <a:pt x="521" y="568"/>
                      <a:pt x="548" y="542"/>
                      <a:pt x="548" y="509"/>
                    </a:cubicBezTo>
                    <a:cubicBezTo>
                      <a:pt x="548" y="509"/>
                      <a:pt x="548" y="509"/>
                      <a:pt x="548" y="509"/>
                    </a:cubicBezTo>
                    <a:cubicBezTo>
                      <a:pt x="548" y="477"/>
                      <a:pt x="521" y="451"/>
                      <a:pt x="487" y="451"/>
                    </a:cubicBezTo>
                    <a:cubicBezTo>
                      <a:pt x="453" y="451"/>
                      <a:pt x="426" y="477"/>
                      <a:pt x="426" y="509"/>
                    </a:cubicBezTo>
                    <a:close/>
                    <a:moveTo>
                      <a:pt x="1479" y="509"/>
                    </a:moveTo>
                    <a:cubicBezTo>
                      <a:pt x="1479" y="542"/>
                      <a:pt x="1506" y="568"/>
                      <a:pt x="1540" y="568"/>
                    </a:cubicBezTo>
                    <a:cubicBezTo>
                      <a:pt x="1574" y="568"/>
                      <a:pt x="1601" y="542"/>
                      <a:pt x="1601" y="509"/>
                    </a:cubicBezTo>
                    <a:cubicBezTo>
                      <a:pt x="1601" y="509"/>
                      <a:pt x="1601" y="509"/>
                      <a:pt x="1601" y="509"/>
                    </a:cubicBezTo>
                    <a:cubicBezTo>
                      <a:pt x="1601" y="477"/>
                      <a:pt x="1574" y="451"/>
                      <a:pt x="1540" y="451"/>
                    </a:cubicBezTo>
                    <a:cubicBezTo>
                      <a:pt x="1506" y="451"/>
                      <a:pt x="1479" y="477"/>
                      <a:pt x="1479" y="509"/>
                    </a:cubicBezTo>
                    <a:close/>
                    <a:moveTo>
                      <a:pt x="1723" y="509"/>
                    </a:moveTo>
                    <a:cubicBezTo>
                      <a:pt x="1723" y="542"/>
                      <a:pt x="1750" y="568"/>
                      <a:pt x="1784" y="568"/>
                    </a:cubicBezTo>
                    <a:cubicBezTo>
                      <a:pt x="1817" y="568"/>
                      <a:pt x="1845" y="542"/>
                      <a:pt x="1845" y="509"/>
                    </a:cubicBezTo>
                    <a:cubicBezTo>
                      <a:pt x="1845" y="509"/>
                      <a:pt x="1845" y="509"/>
                      <a:pt x="1845" y="509"/>
                    </a:cubicBezTo>
                    <a:cubicBezTo>
                      <a:pt x="1845" y="477"/>
                      <a:pt x="1817" y="451"/>
                      <a:pt x="1784" y="451"/>
                    </a:cubicBezTo>
                    <a:cubicBezTo>
                      <a:pt x="1750" y="451"/>
                      <a:pt x="1723" y="477"/>
                      <a:pt x="1723" y="509"/>
                    </a:cubicBezTo>
                    <a:close/>
                    <a:moveTo>
                      <a:pt x="2324" y="509"/>
                    </a:moveTo>
                    <a:cubicBezTo>
                      <a:pt x="2324" y="542"/>
                      <a:pt x="2352" y="568"/>
                      <a:pt x="2385" y="568"/>
                    </a:cubicBezTo>
                    <a:cubicBezTo>
                      <a:pt x="2419" y="568"/>
                      <a:pt x="2446" y="542"/>
                      <a:pt x="2446" y="509"/>
                    </a:cubicBezTo>
                    <a:cubicBezTo>
                      <a:pt x="2446" y="509"/>
                      <a:pt x="2446" y="509"/>
                      <a:pt x="2446" y="509"/>
                    </a:cubicBezTo>
                    <a:cubicBezTo>
                      <a:pt x="2446" y="477"/>
                      <a:pt x="2419" y="451"/>
                      <a:pt x="2385" y="451"/>
                    </a:cubicBezTo>
                    <a:cubicBezTo>
                      <a:pt x="2352" y="451"/>
                      <a:pt x="2324" y="477"/>
                      <a:pt x="2324" y="509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296" name="Rectangle 121"/>
              <p:cNvSpPr>
                <a:spLocks noChangeArrowheads="1"/>
              </p:cNvSpPr>
              <p:nvPr/>
            </p:nvSpPr>
            <p:spPr bwMode="auto">
              <a:xfrm>
                <a:off x="884" y="1661"/>
                <a:ext cx="1588" cy="363"/>
              </a:xfrm>
              <a:prstGeom prst="rect">
                <a:avLst/>
              </a:prstGeom>
              <a:gradFill rotWithShape="1">
                <a:gsLst>
                  <a:gs pos="0">
                    <a:srgbClr val="FF6737"/>
                  </a:gs>
                  <a:gs pos="100000">
                    <a:srgbClr val="C40000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189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>
                  <a:latin typeface="+mn-lt"/>
                </a:endParaRPr>
              </a:p>
            </p:txBody>
          </p:sp>
        </p:grpSp>
        <p:sp>
          <p:nvSpPr>
            <p:cNvPr id="24690" name="Freeform 122"/>
            <p:cNvSpPr>
              <a:spLocks/>
            </p:cNvSpPr>
            <p:nvPr/>
          </p:nvSpPr>
          <p:spPr bwMode="auto">
            <a:xfrm>
              <a:off x="3787" y="2205"/>
              <a:ext cx="182" cy="136"/>
            </a:xfrm>
            <a:custGeom>
              <a:avLst/>
              <a:gdLst>
                <a:gd name="T0" fmla="*/ 0 w 227"/>
                <a:gd name="T1" fmla="*/ 0 h 136"/>
                <a:gd name="T2" fmla="*/ 38 w 227"/>
                <a:gd name="T3" fmla="*/ 0 h 136"/>
                <a:gd name="T4" fmla="*/ 48 w 227"/>
                <a:gd name="T5" fmla="*/ 91 h 136"/>
                <a:gd name="T6" fmla="*/ 48 w 227"/>
                <a:gd name="T7" fmla="*/ 136 h 136"/>
                <a:gd name="T8" fmla="*/ 0 w 227"/>
                <a:gd name="T9" fmla="*/ 136 h 136"/>
                <a:gd name="T10" fmla="*/ 0 w 227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36"/>
                <a:gd name="T20" fmla="*/ 227 w 227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36">
                  <a:moveTo>
                    <a:pt x="0" y="0"/>
                  </a:moveTo>
                  <a:lnTo>
                    <a:pt x="181" y="0"/>
                  </a:lnTo>
                  <a:lnTo>
                    <a:pt x="227" y="91"/>
                  </a:lnTo>
                  <a:lnTo>
                    <a:pt x="22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91" name="Rectangle 123"/>
            <p:cNvSpPr>
              <a:spLocks noChangeArrowheads="1"/>
            </p:cNvSpPr>
            <p:nvPr/>
          </p:nvSpPr>
          <p:spPr bwMode="auto">
            <a:xfrm>
              <a:off x="3787" y="2341"/>
              <a:ext cx="181" cy="182"/>
            </a:xfrm>
            <a:prstGeom prst="rect">
              <a:avLst/>
            </a:prstGeom>
            <a:solidFill>
              <a:srgbClr val="71717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2" name="Oval 124"/>
            <p:cNvSpPr>
              <a:spLocks noChangeArrowheads="1"/>
            </p:cNvSpPr>
            <p:nvPr/>
          </p:nvSpPr>
          <p:spPr bwMode="auto">
            <a:xfrm>
              <a:off x="4150" y="2341"/>
              <a:ext cx="45" cy="4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3" name="AutoShape 125"/>
            <p:cNvSpPr>
              <a:spLocks noChangeArrowheads="1"/>
            </p:cNvSpPr>
            <p:nvPr/>
          </p:nvSpPr>
          <p:spPr bwMode="auto">
            <a:xfrm>
              <a:off x="3334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4" name="AutoShape 126"/>
            <p:cNvSpPr>
              <a:spLocks noChangeArrowheads="1"/>
            </p:cNvSpPr>
            <p:nvPr/>
          </p:nvSpPr>
          <p:spPr bwMode="auto">
            <a:xfrm>
              <a:off x="3515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5" name="AutoShape 127"/>
            <p:cNvSpPr>
              <a:spLocks noChangeArrowheads="1"/>
            </p:cNvSpPr>
            <p:nvPr/>
          </p:nvSpPr>
          <p:spPr bwMode="auto">
            <a:xfrm>
              <a:off x="3969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6" name="AutoShape 128"/>
            <p:cNvSpPr>
              <a:spLocks noChangeArrowheads="1"/>
            </p:cNvSpPr>
            <p:nvPr/>
          </p:nvSpPr>
          <p:spPr bwMode="auto">
            <a:xfrm>
              <a:off x="2517" y="2478"/>
              <a:ext cx="136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97" name="AutoShape 129"/>
            <p:cNvSpPr>
              <a:spLocks noChangeArrowheads="1"/>
            </p:cNvSpPr>
            <p:nvPr/>
          </p:nvSpPr>
          <p:spPr bwMode="auto">
            <a:xfrm>
              <a:off x="2336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</p:grpSp>
      <p:sp>
        <p:nvSpPr>
          <p:cNvPr id="237577" name="Freeform 9"/>
          <p:cNvSpPr>
            <a:spLocks/>
          </p:cNvSpPr>
          <p:nvPr/>
        </p:nvSpPr>
        <p:spPr bwMode="auto">
          <a:xfrm>
            <a:off x="1752600" y="3429000"/>
            <a:ext cx="6223000" cy="3467100"/>
          </a:xfrm>
          <a:custGeom>
            <a:avLst/>
            <a:gdLst>
              <a:gd name="T0" fmla="*/ 1168 w 3920"/>
              <a:gd name="T1" fmla="*/ 344 h 2184"/>
              <a:gd name="T2" fmla="*/ 1872 w 3920"/>
              <a:gd name="T3" fmla="*/ 728 h 2184"/>
              <a:gd name="T4" fmla="*/ 2544 w 3920"/>
              <a:gd name="T5" fmla="*/ 1104 h 2184"/>
              <a:gd name="T6" fmla="*/ 3216 w 3920"/>
              <a:gd name="T7" fmla="*/ 1528 h 2184"/>
              <a:gd name="T8" fmla="*/ 3616 w 3920"/>
              <a:gd name="T9" fmla="*/ 1960 h 2184"/>
              <a:gd name="T10" fmla="*/ 3920 w 3920"/>
              <a:gd name="T11" fmla="*/ 2168 h 2184"/>
              <a:gd name="T12" fmla="*/ 1936 w 3920"/>
              <a:gd name="T13" fmla="*/ 2184 h 2184"/>
              <a:gd name="T14" fmla="*/ 992 w 3920"/>
              <a:gd name="T15" fmla="*/ 1304 h 2184"/>
              <a:gd name="T16" fmla="*/ 272 w 3920"/>
              <a:gd name="T17" fmla="*/ 808 h 2184"/>
              <a:gd name="T18" fmla="*/ 48 w 3920"/>
              <a:gd name="T19" fmla="*/ 720 h 2184"/>
              <a:gd name="T20" fmla="*/ 0 w 3920"/>
              <a:gd name="T21" fmla="*/ 0 h 2184"/>
              <a:gd name="T22" fmla="*/ 448 w 3920"/>
              <a:gd name="T23" fmla="*/ 120 h 2184"/>
              <a:gd name="T24" fmla="*/ 656 w 3920"/>
              <a:gd name="T25" fmla="*/ 184 h 2184"/>
              <a:gd name="T26" fmla="*/ 1168 w 3920"/>
              <a:gd name="T27" fmla="*/ 344 h 2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920" h="2184">
                <a:moveTo>
                  <a:pt x="1168" y="344"/>
                </a:moveTo>
                <a:lnTo>
                  <a:pt x="1872" y="728"/>
                </a:lnTo>
                <a:lnTo>
                  <a:pt x="2544" y="1104"/>
                </a:lnTo>
                <a:lnTo>
                  <a:pt x="3216" y="1528"/>
                </a:lnTo>
                <a:lnTo>
                  <a:pt x="3616" y="1960"/>
                </a:lnTo>
                <a:lnTo>
                  <a:pt x="3920" y="2168"/>
                </a:lnTo>
                <a:lnTo>
                  <a:pt x="1936" y="2184"/>
                </a:lnTo>
                <a:lnTo>
                  <a:pt x="992" y="1304"/>
                </a:lnTo>
                <a:lnTo>
                  <a:pt x="272" y="808"/>
                </a:lnTo>
                <a:lnTo>
                  <a:pt x="48" y="720"/>
                </a:lnTo>
                <a:lnTo>
                  <a:pt x="0" y="0"/>
                </a:lnTo>
                <a:lnTo>
                  <a:pt x="448" y="120"/>
                </a:lnTo>
                <a:lnTo>
                  <a:pt x="656" y="184"/>
                </a:lnTo>
                <a:lnTo>
                  <a:pt x="1168" y="344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80" name="Freeform 12"/>
          <p:cNvSpPr>
            <a:spLocks/>
          </p:cNvSpPr>
          <p:nvPr/>
        </p:nvSpPr>
        <p:spPr bwMode="auto">
          <a:xfrm>
            <a:off x="1828800" y="3962400"/>
            <a:ext cx="4521200" cy="2908300"/>
          </a:xfrm>
          <a:custGeom>
            <a:avLst/>
            <a:gdLst>
              <a:gd name="T0" fmla="*/ 0 w 2848"/>
              <a:gd name="T1" fmla="*/ 0 h 1832"/>
              <a:gd name="T2" fmla="*/ 2147483647 w 2848"/>
              <a:gd name="T3" fmla="*/ 2147483647 h 1832"/>
              <a:gd name="T4" fmla="*/ 2147483647 w 2848"/>
              <a:gd name="T5" fmla="*/ 2147483647 h 1832"/>
              <a:gd name="T6" fmla="*/ 2147483647 w 2848"/>
              <a:gd name="T7" fmla="*/ 2147483647 h 1832"/>
              <a:gd name="T8" fmla="*/ 0 60000 65536"/>
              <a:gd name="T9" fmla="*/ 0 60000 65536"/>
              <a:gd name="T10" fmla="*/ 0 60000 65536"/>
              <a:gd name="T11" fmla="*/ 0 60000 65536"/>
              <a:gd name="T12" fmla="*/ 0 w 2848"/>
              <a:gd name="T13" fmla="*/ 0 h 1832"/>
              <a:gd name="T14" fmla="*/ 2848 w 2848"/>
              <a:gd name="T15" fmla="*/ 1832 h 183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8" h="1832">
                <a:moveTo>
                  <a:pt x="0" y="0"/>
                </a:moveTo>
                <a:cubicBezTo>
                  <a:pt x="131" y="39"/>
                  <a:pt x="496" y="87"/>
                  <a:pt x="784" y="232"/>
                </a:cubicBezTo>
                <a:cubicBezTo>
                  <a:pt x="1072" y="377"/>
                  <a:pt x="1384" y="605"/>
                  <a:pt x="1728" y="872"/>
                </a:cubicBezTo>
                <a:cubicBezTo>
                  <a:pt x="2072" y="1139"/>
                  <a:pt x="2615" y="1632"/>
                  <a:pt x="2848" y="1832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37678" name="Picture 110" descr="afficher_image12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4779" flipH="1">
            <a:off x="533400" y="3386138"/>
            <a:ext cx="1295400" cy="88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89"/>
          <p:cNvGrpSpPr>
            <a:grpSpLocks/>
          </p:cNvGrpSpPr>
          <p:nvPr/>
        </p:nvGrpSpPr>
        <p:grpSpPr bwMode="auto">
          <a:xfrm rot="-362121">
            <a:off x="-228600" y="2339975"/>
            <a:ext cx="3167063" cy="936625"/>
            <a:chOff x="2200" y="2069"/>
            <a:chExt cx="1995" cy="590"/>
          </a:xfrm>
        </p:grpSpPr>
        <p:grpSp>
          <p:nvGrpSpPr>
            <p:cNvPr id="24674" name="Group 90"/>
            <p:cNvGrpSpPr>
              <a:grpSpLocks/>
            </p:cNvGrpSpPr>
            <p:nvPr/>
          </p:nvGrpSpPr>
          <p:grpSpPr bwMode="auto">
            <a:xfrm>
              <a:off x="2200" y="2069"/>
              <a:ext cx="1995" cy="590"/>
              <a:chOff x="884" y="1633"/>
              <a:chExt cx="2177" cy="663"/>
            </a:xfrm>
          </p:grpSpPr>
          <p:sp>
            <p:nvSpPr>
              <p:cNvPr id="24683" name="AutoShape 91"/>
              <p:cNvSpPr>
                <a:spLocks noChangeAspect="1" noChangeArrowheads="1" noTextEdit="1"/>
              </p:cNvSpPr>
              <p:nvPr/>
            </p:nvSpPr>
            <p:spPr bwMode="auto">
              <a:xfrm>
                <a:off x="895" y="1633"/>
                <a:ext cx="2166" cy="6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684" name="Freeform 92"/>
              <p:cNvSpPr>
                <a:spLocks noEditPoints="1"/>
              </p:cNvSpPr>
              <p:nvPr/>
            </p:nvSpPr>
            <p:spPr bwMode="auto">
              <a:xfrm>
                <a:off x="994" y="1659"/>
                <a:ext cx="2044" cy="611"/>
              </a:xfrm>
              <a:custGeom>
                <a:avLst/>
                <a:gdLst>
                  <a:gd name="T0" fmla="*/ 452 w 2468"/>
                  <a:gd name="T1" fmla="*/ 377 h 640"/>
                  <a:gd name="T2" fmla="*/ 469 w 2468"/>
                  <a:gd name="T3" fmla="*/ 390 h 640"/>
                  <a:gd name="T4" fmla="*/ 452 w 2468"/>
                  <a:gd name="T5" fmla="*/ 432 h 640"/>
                  <a:gd name="T6" fmla="*/ 437 w 2468"/>
                  <a:gd name="T7" fmla="*/ 377 h 640"/>
                  <a:gd name="T8" fmla="*/ 387 w 2468"/>
                  <a:gd name="T9" fmla="*/ 377 h 640"/>
                  <a:gd name="T10" fmla="*/ 403 w 2468"/>
                  <a:gd name="T11" fmla="*/ 390 h 640"/>
                  <a:gd name="T12" fmla="*/ 371 w 2468"/>
                  <a:gd name="T13" fmla="*/ 390 h 640"/>
                  <a:gd name="T14" fmla="*/ 89 w 2468"/>
                  <a:gd name="T15" fmla="*/ 377 h 640"/>
                  <a:gd name="T16" fmla="*/ 113 w 2468"/>
                  <a:gd name="T17" fmla="*/ 351 h 640"/>
                  <a:gd name="T18" fmla="*/ 106 w 2468"/>
                  <a:gd name="T19" fmla="*/ 432 h 640"/>
                  <a:gd name="T20" fmla="*/ 89 w 2468"/>
                  <a:gd name="T21" fmla="*/ 377 h 640"/>
                  <a:gd name="T22" fmla="*/ 37 w 2468"/>
                  <a:gd name="T23" fmla="*/ 377 h 640"/>
                  <a:gd name="T24" fmla="*/ 57 w 2468"/>
                  <a:gd name="T25" fmla="*/ 390 h 640"/>
                  <a:gd name="T26" fmla="*/ 24 w 2468"/>
                  <a:gd name="T27" fmla="*/ 390 h 640"/>
                  <a:gd name="T28" fmla="*/ 69 w 2468"/>
                  <a:gd name="T29" fmla="*/ 377 h 640"/>
                  <a:gd name="T30" fmla="*/ 78 w 2468"/>
                  <a:gd name="T31" fmla="*/ 390 h 640"/>
                  <a:gd name="T32" fmla="*/ 134 w 2468"/>
                  <a:gd name="T33" fmla="*/ 390 h 640"/>
                  <a:gd name="T34" fmla="*/ 121 w 2468"/>
                  <a:gd name="T35" fmla="*/ 326 h 640"/>
                  <a:gd name="T36" fmla="*/ 318 w 2468"/>
                  <a:gd name="T37" fmla="*/ 295 h 640"/>
                  <a:gd name="T38" fmla="*/ 407 w 2468"/>
                  <a:gd name="T39" fmla="*/ 306 h 640"/>
                  <a:gd name="T40" fmla="*/ 431 w 2468"/>
                  <a:gd name="T41" fmla="*/ 295 h 640"/>
                  <a:gd name="T42" fmla="*/ 453 w 2468"/>
                  <a:gd name="T43" fmla="*/ 284 h 640"/>
                  <a:gd name="T44" fmla="*/ 8 w 2468"/>
                  <a:gd name="T45" fmla="*/ 326 h 640"/>
                  <a:gd name="T46" fmla="*/ 12 w 2468"/>
                  <a:gd name="T47" fmla="*/ 390 h 640"/>
                  <a:gd name="T48" fmla="*/ 70 w 2468"/>
                  <a:gd name="T49" fmla="*/ 390 h 640"/>
                  <a:gd name="T50" fmla="*/ 69 w 2468"/>
                  <a:gd name="T51" fmla="*/ 377 h 640"/>
                  <a:gd name="T52" fmla="*/ 627 w 2468"/>
                  <a:gd name="T53" fmla="*/ 369 h 640"/>
                  <a:gd name="T54" fmla="*/ 613 w 2468"/>
                  <a:gd name="T55" fmla="*/ 432 h 640"/>
                  <a:gd name="T56" fmla="*/ 598 w 2468"/>
                  <a:gd name="T57" fmla="*/ 369 h 640"/>
                  <a:gd name="T58" fmla="*/ 644 w 2468"/>
                  <a:gd name="T59" fmla="*/ 369 h 640"/>
                  <a:gd name="T60" fmla="*/ 652 w 2468"/>
                  <a:gd name="T61" fmla="*/ 411 h 640"/>
                  <a:gd name="T62" fmla="*/ 660 w 2468"/>
                  <a:gd name="T63" fmla="*/ 399 h 640"/>
                  <a:gd name="T64" fmla="*/ 657 w 2468"/>
                  <a:gd name="T65" fmla="*/ 231 h 640"/>
                  <a:gd name="T66" fmla="*/ 591 w 2468"/>
                  <a:gd name="T67" fmla="*/ 190 h 640"/>
                  <a:gd name="T68" fmla="*/ 505 w 2468"/>
                  <a:gd name="T69" fmla="*/ 74 h 640"/>
                  <a:gd name="T70" fmla="*/ 501 w 2468"/>
                  <a:gd name="T71" fmla="*/ 168 h 640"/>
                  <a:gd name="T72" fmla="*/ 493 w 2468"/>
                  <a:gd name="T73" fmla="*/ 0 h 640"/>
                  <a:gd name="T74" fmla="*/ 489 w 2468"/>
                  <a:gd name="T75" fmla="*/ 168 h 640"/>
                  <a:gd name="T76" fmla="*/ 350 w 2468"/>
                  <a:gd name="T77" fmla="*/ 306 h 640"/>
                  <a:gd name="T78" fmla="*/ 364 w 2468"/>
                  <a:gd name="T79" fmla="*/ 347 h 640"/>
                  <a:gd name="T80" fmla="*/ 387 w 2468"/>
                  <a:gd name="T81" fmla="*/ 463 h 640"/>
                  <a:gd name="T82" fmla="*/ 416 w 2468"/>
                  <a:gd name="T83" fmla="*/ 390 h 640"/>
                  <a:gd name="T84" fmla="*/ 415 w 2468"/>
                  <a:gd name="T85" fmla="*/ 377 h 640"/>
                  <a:gd name="T86" fmla="*/ 423 w 2468"/>
                  <a:gd name="T87" fmla="*/ 390 h 640"/>
                  <a:gd name="T88" fmla="*/ 481 w 2468"/>
                  <a:gd name="T89" fmla="*/ 390 h 640"/>
                  <a:gd name="T90" fmla="*/ 475 w 2468"/>
                  <a:gd name="T91" fmla="*/ 347 h 640"/>
                  <a:gd name="T92" fmla="*/ 484 w 2468"/>
                  <a:gd name="T93" fmla="*/ 347 h 640"/>
                  <a:gd name="T94" fmla="*/ 497 w 2468"/>
                  <a:gd name="T95" fmla="*/ 369 h 640"/>
                  <a:gd name="T96" fmla="*/ 547 w 2468"/>
                  <a:gd name="T97" fmla="*/ 411 h 640"/>
                  <a:gd name="T98" fmla="*/ 578 w 2468"/>
                  <a:gd name="T99" fmla="*/ 393 h 640"/>
                  <a:gd name="T100" fmla="*/ 586 w 2468"/>
                  <a:gd name="T101" fmla="*/ 369 h 640"/>
                  <a:gd name="T102" fmla="*/ 613 w 2468"/>
                  <a:gd name="T103" fmla="*/ 463 h 640"/>
                  <a:gd name="T104" fmla="*/ 641 w 2468"/>
                  <a:gd name="T105" fmla="*/ 390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8"/>
                  <a:gd name="T160" fmla="*/ 0 h 640"/>
                  <a:gd name="T161" fmla="*/ 2468 w 2468"/>
                  <a:gd name="T162" fmla="*/ 640 h 6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8" h="640">
                    <a:moveTo>
                      <a:pt x="1633" y="524"/>
                    </a:moveTo>
                    <a:lnTo>
                      <a:pt x="1692" y="524"/>
                    </a:lnTo>
                    <a:lnTo>
                      <a:pt x="1692" y="480"/>
                    </a:lnTo>
                    <a:cubicBezTo>
                      <a:pt x="1725" y="480"/>
                      <a:pt x="1753" y="506"/>
                      <a:pt x="1753" y="538"/>
                    </a:cubicBezTo>
                    <a:cubicBezTo>
                      <a:pt x="1753" y="538"/>
                      <a:pt x="1753" y="538"/>
                      <a:pt x="1753" y="538"/>
                    </a:cubicBezTo>
                    <a:cubicBezTo>
                      <a:pt x="1753" y="571"/>
                      <a:pt x="1725" y="597"/>
                      <a:pt x="1692" y="597"/>
                    </a:cubicBezTo>
                    <a:cubicBezTo>
                      <a:pt x="1658" y="597"/>
                      <a:pt x="1631" y="571"/>
                      <a:pt x="1631" y="538"/>
                    </a:cubicBezTo>
                    <a:cubicBezTo>
                      <a:pt x="1631" y="534"/>
                      <a:pt x="1631" y="529"/>
                      <a:pt x="1633" y="524"/>
                    </a:cubicBezTo>
                    <a:close/>
                    <a:moveTo>
                      <a:pt x="1448" y="480"/>
                    </a:moveTo>
                    <a:lnTo>
                      <a:pt x="1448" y="524"/>
                    </a:lnTo>
                    <a:lnTo>
                      <a:pt x="1507" y="524"/>
                    </a:lnTo>
                    <a:cubicBezTo>
                      <a:pt x="1508" y="529"/>
                      <a:pt x="1509" y="534"/>
                      <a:pt x="1509" y="538"/>
                    </a:cubicBezTo>
                    <a:cubicBezTo>
                      <a:pt x="1509" y="571"/>
                      <a:pt x="1482" y="597"/>
                      <a:pt x="1448" y="597"/>
                    </a:cubicBezTo>
                    <a:cubicBezTo>
                      <a:pt x="1414" y="597"/>
                      <a:pt x="1387" y="571"/>
                      <a:pt x="1387" y="538"/>
                    </a:cubicBezTo>
                    <a:cubicBezTo>
                      <a:pt x="1387" y="506"/>
                      <a:pt x="1414" y="480"/>
                      <a:pt x="1448" y="480"/>
                    </a:cubicBezTo>
                    <a:close/>
                    <a:moveTo>
                      <a:pt x="336" y="524"/>
                    </a:moveTo>
                    <a:lnTo>
                      <a:pt x="420" y="524"/>
                    </a:lnTo>
                    <a:lnTo>
                      <a:pt x="420" y="485"/>
                    </a:lnTo>
                    <a:cubicBezTo>
                      <a:pt x="442" y="495"/>
                      <a:pt x="456" y="516"/>
                      <a:pt x="456" y="538"/>
                    </a:cubicBezTo>
                    <a:cubicBezTo>
                      <a:pt x="456" y="571"/>
                      <a:pt x="429" y="597"/>
                      <a:pt x="395" y="597"/>
                    </a:cubicBezTo>
                    <a:cubicBezTo>
                      <a:pt x="361" y="597"/>
                      <a:pt x="334" y="571"/>
                      <a:pt x="334" y="538"/>
                    </a:cubicBezTo>
                    <a:cubicBezTo>
                      <a:pt x="334" y="534"/>
                      <a:pt x="335" y="529"/>
                      <a:pt x="336" y="524"/>
                    </a:cubicBezTo>
                    <a:close/>
                    <a:moveTo>
                      <a:pt x="139" y="482"/>
                    </a:moveTo>
                    <a:lnTo>
                      <a:pt x="139" y="524"/>
                    </a:lnTo>
                    <a:lnTo>
                      <a:pt x="210" y="524"/>
                    </a:lnTo>
                    <a:cubicBezTo>
                      <a:pt x="212" y="529"/>
                      <a:pt x="212" y="534"/>
                      <a:pt x="212" y="538"/>
                    </a:cubicBezTo>
                    <a:cubicBezTo>
                      <a:pt x="212" y="571"/>
                      <a:pt x="185" y="597"/>
                      <a:pt x="151" y="597"/>
                    </a:cubicBezTo>
                    <a:cubicBezTo>
                      <a:pt x="118" y="597"/>
                      <a:pt x="91" y="571"/>
                      <a:pt x="91" y="538"/>
                    </a:cubicBezTo>
                    <a:cubicBezTo>
                      <a:pt x="91" y="511"/>
                      <a:pt x="111" y="487"/>
                      <a:pt x="139" y="482"/>
                    </a:cubicBezTo>
                    <a:close/>
                    <a:moveTo>
                      <a:pt x="257" y="524"/>
                    </a:moveTo>
                    <a:lnTo>
                      <a:pt x="290" y="524"/>
                    </a:lnTo>
                    <a:cubicBezTo>
                      <a:pt x="289" y="529"/>
                      <a:pt x="289" y="534"/>
                      <a:pt x="289" y="538"/>
                    </a:cubicBezTo>
                    <a:cubicBezTo>
                      <a:pt x="289" y="595"/>
                      <a:pt x="336" y="640"/>
                      <a:pt x="395" y="640"/>
                    </a:cubicBezTo>
                    <a:cubicBezTo>
                      <a:pt x="454" y="640"/>
                      <a:pt x="502" y="595"/>
                      <a:pt x="502" y="538"/>
                    </a:cubicBezTo>
                    <a:cubicBezTo>
                      <a:pt x="502" y="538"/>
                      <a:pt x="502" y="538"/>
                      <a:pt x="502" y="538"/>
                    </a:cubicBezTo>
                    <a:cubicBezTo>
                      <a:pt x="502" y="503"/>
                      <a:pt x="482" y="470"/>
                      <a:pt x="450" y="451"/>
                    </a:cubicBezTo>
                    <a:lnTo>
                      <a:pt x="1128" y="451"/>
                    </a:lnTo>
                    <a:lnTo>
                      <a:pt x="1189" y="408"/>
                    </a:lnTo>
                    <a:lnTo>
                      <a:pt x="1520" y="408"/>
                    </a:lnTo>
                    <a:lnTo>
                      <a:pt x="1520" y="422"/>
                    </a:lnTo>
                    <a:lnTo>
                      <a:pt x="1616" y="422"/>
                    </a:lnTo>
                    <a:lnTo>
                      <a:pt x="1616" y="408"/>
                    </a:lnTo>
                    <a:lnTo>
                      <a:pt x="1676" y="408"/>
                    </a:lnTo>
                    <a:lnTo>
                      <a:pt x="1696" y="393"/>
                    </a:lnTo>
                    <a:lnTo>
                      <a:pt x="0" y="393"/>
                    </a:lnTo>
                    <a:lnTo>
                      <a:pt x="32" y="451"/>
                    </a:lnTo>
                    <a:lnTo>
                      <a:pt x="97" y="451"/>
                    </a:lnTo>
                    <a:cubicBezTo>
                      <a:pt x="65" y="470"/>
                      <a:pt x="45" y="503"/>
                      <a:pt x="45" y="538"/>
                    </a:cubicBezTo>
                    <a:cubicBezTo>
                      <a:pt x="45" y="595"/>
                      <a:pt x="93" y="640"/>
                      <a:pt x="151" y="640"/>
                    </a:cubicBezTo>
                    <a:cubicBezTo>
                      <a:pt x="210" y="640"/>
                      <a:pt x="258" y="595"/>
                      <a:pt x="258" y="538"/>
                    </a:cubicBezTo>
                    <a:cubicBezTo>
                      <a:pt x="258" y="538"/>
                      <a:pt x="258" y="538"/>
                      <a:pt x="258" y="538"/>
                    </a:cubicBezTo>
                    <a:cubicBezTo>
                      <a:pt x="258" y="534"/>
                      <a:pt x="258" y="529"/>
                      <a:pt x="257" y="524"/>
                    </a:cubicBezTo>
                    <a:close/>
                    <a:moveTo>
                      <a:pt x="2240" y="509"/>
                    </a:moveTo>
                    <a:lnTo>
                      <a:pt x="2346" y="509"/>
                    </a:lnTo>
                    <a:cubicBezTo>
                      <a:pt x="2351" y="518"/>
                      <a:pt x="2354" y="528"/>
                      <a:pt x="2354" y="538"/>
                    </a:cubicBezTo>
                    <a:cubicBezTo>
                      <a:pt x="2354" y="571"/>
                      <a:pt x="2327" y="597"/>
                      <a:pt x="2293" y="597"/>
                    </a:cubicBezTo>
                    <a:cubicBezTo>
                      <a:pt x="2260" y="597"/>
                      <a:pt x="2232" y="571"/>
                      <a:pt x="2232" y="538"/>
                    </a:cubicBezTo>
                    <a:cubicBezTo>
                      <a:pt x="2232" y="528"/>
                      <a:pt x="2235" y="518"/>
                      <a:pt x="2240" y="509"/>
                    </a:cubicBezTo>
                    <a:close/>
                    <a:moveTo>
                      <a:pt x="2395" y="509"/>
                    </a:moveTo>
                    <a:lnTo>
                      <a:pt x="2407" y="509"/>
                    </a:lnTo>
                    <a:lnTo>
                      <a:pt x="2423" y="568"/>
                    </a:lnTo>
                    <a:lnTo>
                      <a:pt x="2438" y="568"/>
                    </a:lnTo>
                    <a:lnTo>
                      <a:pt x="2438" y="553"/>
                    </a:lnTo>
                    <a:lnTo>
                      <a:pt x="2468" y="553"/>
                    </a:lnTo>
                    <a:lnTo>
                      <a:pt x="2468" y="320"/>
                    </a:lnTo>
                    <a:lnTo>
                      <a:pt x="2453" y="320"/>
                    </a:lnTo>
                    <a:lnTo>
                      <a:pt x="2438" y="277"/>
                    </a:lnTo>
                    <a:lnTo>
                      <a:pt x="2209" y="262"/>
                    </a:lnTo>
                    <a:lnTo>
                      <a:pt x="2133" y="102"/>
                    </a:lnTo>
                    <a:lnTo>
                      <a:pt x="1890" y="102"/>
                    </a:lnTo>
                    <a:lnTo>
                      <a:pt x="1890" y="233"/>
                    </a:lnTo>
                    <a:lnTo>
                      <a:pt x="1874" y="233"/>
                    </a:lnTo>
                    <a:lnTo>
                      <a:pt x="1874" y="0"/>
                    </a:lnTo>
                    <a:lnTo>
                      <a:pt x="1844" y="0"/>
                    </a:lnTo>
                    <a:lnTo>
                      <a:pt x="1844" y="233"/>
                    </a:lnTo>
                    <a:lnTo>
                      <a:pt x="1829" y="233"/>
                    </a:lnTo>
                    <a:lnTo>
                      <a:pt x="1829" y="422"/>
                    </a:lnTo>
                    <a:lnTo>
                      <a:pt x="1311" y="422"/>
                    </a:lnTo>
                    <a:lnTo>
                      <a:pt x="1326" y="480"/>
                    </a:lnTo>
                    <a:lnTo>
                      <a:pt x="1361" y="480"/>
                    </a:lnTo>
                    <a:cubicBezTo>
                      <a:pt x="1348" y="497"/>
                      <a:pt x="1342" y="518"/>
                      <a:pt x="1342" y="538"/>
                    </a:cubicBezTo>
                    <a:cubicBezTo>
                      <a:pt x="1342" y="595"/>
                      <a:pt x="1389" y="640"/>
                      <a:pt x="1448" y="640"/>
                    </a:cubicBezTo>
                    <a:cubicBezTo>
                      <a:pt x="1507" y="640"/>
                      <a:pt x="1555" y="595"/>
                      <a:pt x="1555" y="538"/>
                    </a:cubicBezTo>
                    <a:cubicBezTo>
                      <a:pt x="1555" y="538"/>
                      <a:pt x="1555" y="538"/>
                      <a:pt x="1555" y="538"/>
                    </a:cubicBezTo>
                    <a:cubicBezTo>
                      <a:pt x="1555" y="534"/>
                      <a:pt x="1554" y="529"/>
                      <a:pt x="1554" y="524"/>
                    </a:cubicBezTo>
                    <a:lnTo>
                      <a:pt x="1586" y="524"/>
                    </a:lnTo>
                    <a:cubicBezTo>
                      <a:pt x="1586" y="529"/>
                      <a:pt x="1585" y="534"/>
                      <a:pt x="1585" y="538"/>
                    </a:cubicBezTo>
                    <a:cubicBezTo>
                      <a:pt x="1585" y="595"/>
                      <a:pt x="1633" y="640"/>
                      <a:pt x="1692" y="640"/>
                    </a:cubicBezTo>
                    <a:cubicBezTo>
                      <a:pt x="1751" y="640"/>
                      <a:pt x="1798" y="595"/>
                      <a:pt x="1798" y="538"/>
                    </a:cubicBezTo>
                    <a:cubicBezTo>
                      <a:pt x="1798" y="538"/>
                      <a:pt x="1798" y="538"/>
                      <a:pt x="1798" y="538"/>
                    </a:cubicBezTo>
                    <a:cubicBezTo>
                      <a:pt x="1798" y="518"/>
                      <a:pt x="1792" y="497"/>
                      <a:pt x="1779" y="480"/>
                    </a:cubicBezTo>
                    <a:lnTo>
                      <a:pt x="1814" y="480"/>
                    </a:lnTo>
                    <a:lnTo>
                      <a:pt x="1829" y="509"/>
                    </a:lnTo>
                    <a:lnTo>
                      <a:pt x="1859" y="509"/>
                    </a:lnTo>
                    <a:lnTo>
                      <a:pt x="1859" y="568"/>
                    </a:lnTo>
                    <a:lnTo>
                      <a:pt x="2050" y="568"/>
                    </a:lnTo>
                    <a:lnTo>
                      <a:pt x="2050" y="546"/>
                    </a:lnTo>
                    <a:lnTo>
                      <a:pt x="2164" y="546"/>
                    </a:lnTo>
                    <a:lnTo>
                      <a:pt x="2179" y="509"/>
                    </a:lnTo>
                    <a:lnTo>
                      <a:pt x="2191" y="509"/>
                    </a:lnTo>
                    <a:cubicBezTo>
                      <a:pt x="2188" y="519"/>
                      <a:pt x="2187" y="529"/>
                      <a:pt x="2187" y="538"/>
                    </a:cubicBezTo>
                    <a:cubicBezTo>
                      <a:pt x="2187" y="595"/>
                      <a:pt x="2234" y="640"/>
                      <a:pt x="2293" y="640"/>
                    </a:cubicBezTo>
                    <a:cubicBezTo>
                      <a:pt x="2352" y="640"/>
                      <a:pt x="2400" y="595"/>
                      <a:pt x="2400" y="538"/>
                    </a:cubicBezTo>
                    <a:cubicBezTo>
                      <a:pt x="2400" y="538"/>
                      <a:pt x="2400" y="538"/>
                      <a:pt x="2400" y="538"/>
                    </a:cubicBezTo>
                    <a:cubicBezTo>
                      <a:pt x="2400" y="529"/>
                      <a:pt x="2398" y="519"/>
                      <a:pt x="2395" y="50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685" name="Freeform 93"/>
              <p:cNvSpPr>
                <a:spLocks noEditPoints="1"/>
              </p:cNvSpPr>
              <p:nvPr/>
            </p:nvSpPr>
            <p:spPr bwMode="auto">
              <a:xfrm>
                <a:off x="994" y="1659"/>
                <a:ext cx="2044" cy="611"/>
              </a:xfrm>
              <a:custGeom>
                <a:avLst/>
                <a:gdLst>
                  <a:gd name="T0" fmla="*/ 452 w 2468"/>
                  <a:gd name="T1" fmla="*/ 377 h 640"/>
                  <a:gd name="T2" fmla="*/ 469 w 2468"/>
                  <a:gd name="T3" fmla="*/ 390 h 640"/>
                  <a:gd name="T4" fmla="*/ 452 w 2468"/>
                  <a:gd name="T5" fmla="*/ 432 h 640"/>
                  <a:gd name="T6" fmla="*/ 437 w 2468"/>
                  <a:gd name="T7" fmla="*/ 377 h 640"/>
                  <a:gd name="T8" fmla="*/ 387 w 2468"/>
                  <a:gd name="T9" fmla="*/ 377 h 640"/>
                  <a:gd name="T10" fmla="*/ 403 w 2468"/>
                  <a:gd name="T11" fmla="*/ 390 h 640"/>
                  <a:gd name="T12" fmla="*/ 371 w 2468"/>
                  <a:gd name="T13" fmla="*/ 390 h 640"/>
                  <a:gd name="T14" fmla="*/ 89 w 2468"/>
                  <a:gd name="T15" fmla="*/ 377 h 640"/>
                  <a:gd name="T16" fmla="*/ 113 w 2468"/>
                  <a:gd name="T17" fmla="*/ 351 h 640"/>
                  <a:gd name="T18" fmla="*/ 106 w 2468"/>
                  <a:gd name="T19" fmla="*/ 432 h 640"/>
                  <a:gd name="T20" fmla="*/ 89 w 2468"/>
                  <a:gd name="T21" fmla="*/ 377 h 640"/>
                  <a:gd name="T22" fmla="*/ 37 w 2468"/>
                  <a:gd name="T23" fmla="*/ 377 h 640"/>
                  <a:gd name="T24" fmla="*/ 57 w 2468"/>
                  <a:gd name="T25" fmla="*/ 390 h 640"/>
                  <a:gd name="T26" fmla="*/ 24 w 2468"/>
                  <a:gd name="T27" fmla="*/ 390 h 640"/>
                  <a:gd name="T28" fmla="*/ 69 w 2468"/>
                  <a:gd name="T29" fmla="*/ 377 h 640"/>
                  <a:gd name="T30" fmla="*/ 78 w 2468"/>
                  <a:gd name="T31" fmla="*/ 390 h 640"/>
                  <a:gd name="T32" fmla="*/ 134 w 2468"/>
                  <a:gd name="T33" fmla="*/ 390 h 640"/>
                  <a:gd name="T34" fmla="*/ 121 w 2468"/>
                  <a:gd name="T35" fmla="*/ 326 h 640"/>
                  <a:gd name="T36" fmla="*/ 318 w 2468"/>
                  <a:gd name="T37" fmla="*/ 295 h 640"/>
                  <a:gd name="T38" fmla="*/ 407 w 2468"/>
                  <a:gd name="T39" fmla="*/ 306 h 640"/>
                  <a:gd name="T40" fmla="*/ 431 w 2468"/>
                  <a:gd name="T41" fmla="*/ 295 h 640"/>
                  <a:gd name="T42" fmla="*/ 453 w 2468"/>
                  <a:gd name="T43" fmla="*/ 284 h 640"/>
                  <a:gd name="T44" fmla="*/ 8 w 2468"/>
                  <a:gd name="T45" fmla="*/ 326 h 640"/>
                  <a:gd name="T46" fmla="*/ 12 w 2468"/>
                  <a:gd name="T47" fmla="*/ 390 h 640"/>
                  <a:gd name="T48" fmla="*/ 70 w 2468"/>
                  <a:gd name="T49" fmla="*/ 390 h 640"/>
                  <a:gd name="T50" fmla="*/ 69 w 2468"/>
                  <a:gd name="T51" fmla="*/ 377 h 640"/>
                  <a:gd name="T52" fmla="*/ 627 w 2468"/>
                  <a:gd name="T53" fmla="*/ 369 h 640"/>
                  <a:gd name="T54" fmla="*/ 613 w 2468"/>
                  <a:gd name="T55" fmla="*/ 432 h 640"/>
                  <a:gd name="T56" fmla="*/ 598 w 2468"/>
                  <a:gd name="T57" fmla="*/ 369 h 640"/>
                  <a:gd name="T58" fmla="*/ 644 w 2468"/>
                  <a:gd name="T59" fmla="*/ 369 h 640"/>
                  <a:gd name="T60" fmla="*/ 652 w 2468"/>
                  <a:gd name="T61" fmla="*/ 411 h 640"/>
                  <a:gd name="T62" fmla="*/ 660 w 2468"/>
                  <a:gd name="T63" fmla="*/ 399 h 640"/>
                  <a:gd name="T64" fmla="*/ 657 w 2468"/>
                  <a:gd name="T65" fmla="*/ 231 h 640"/>
                  <a:gd name="T66" fmla="*/ 591 w 2468"/>
                  <a:gd name="T67" fmla="*/ 190 h 640"/>
                  <a:gd name="T68" fmla="*/ 505 w 2468"/>
                  <a:gd name="T69" fmla="*/ 74 h 640"/>
                  <a:gd name="T70" fmla="*/ 501 w 2468"/>
                  <a:gd name="T71" fmla="*/ 168 h 640"/>
                  <a:gd name="T72" fmla="*/ 493 w 2468"/>
                  <a:gd name="T73" fmla="*/ 0 h 640"/>
                  <a:gd name="T74" fmla="*/ 489 w 2468"/>
                  <a:gd name="T75" fmla="*/ 168 h 640"/>
                  <a:gd name="T76" fmla="*/ 350 w 2468"/>
                  <a:gd name="T77" fmla="*/ 306 h 640"/>
                  <a:gd name="T78" fmla="*/ 364 w 2468"/>
                  <a:gd name="T79" fmla="*/ 347 h 640"/>
                  <a:gd name="T80" fmla="*/ 387 w 2468"/>
                  <a:gd name="T81" fmla="*/ 463 h 640"/>
                  <a:gd name="T82" fmla="*/ 416 w 2468"/>
                  <a:gd name="T83" fmla="*/ 390 h 640"/>
                  <a:gd name="T84" fmla="*/ 415 w 2468"/>
                  <a:gd name="T85" fmla="*/ 377 h 640"/>
                  <a:gd name="T86" fmla="*/ 423 w 2468"/>
                  <a:gd name="T87" fmla="*/ 390 h 640"/>
                  <a:gd name="T88" fmla="*/ 481 w 2468"/>
                  <a:gd name="T89" fmla="*/ 390 h 640"/>
                  <a:gd name="T90" fmla="*/ 475 w 2468"/>
                  <a:gd name="T91" fmla="*/ 347 h 640"/>
                  <a:gd name="T92" fmla="*/ 484 w 2468"/>
                  <a:gd name="T93" fmla="*/ 347 h 640"/>
                  <a:gd name="T94" fmla="*/ 497 w 2468"/>
                  <a:gd name="T95" fmla="*/ 369 h 640"/>
                  <a:gd name="T96" fmla="*/ 547 w 2468"/>
                  <a:gd name="T97" fmla="*/ 411 h 640"/>
                  <a:gd name="T98" fmla="*/ 578 w 2468"/>
                  <a:gd name="T99" fmla="*/ 393 h 640"/>
                  <a:gd name="T100" fmla="*/ 586 w 2468"/>
                  <a:gd name="T101" fmla="*/ 369 h 640"/>
                  <a:gd name="T102" fmla="*/ 613 w 2468"/>
                  <a:gd name="T103" fmla="*/ 463 h 640"/>
                  <a:gd name="T104" fmla="*/ 641 w 2468"/>
                  <a:gd name="T105" fmla="*/ 390 h 640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68"/>
                  <a:gd name="T160" fmla="*/ 0 h 640"/>
                  <a:gd name="T161" fmla="*/ 2468 w 2468"/>
                  <a:gd name="T162" fmla="*/ 640 h 640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68" h="640">
                    <a:moveTo>
                      <a:pt x="1633" y="524"/>
                    </a:moveTo>
                    <a:lnTo>
                      <a:pt x="1692" y="524"/>
                    </a:lnTo>
                    <a:lnTo>
                      <a:pt x="1692" y="480"/>
                    </a:lnTo>
                    <a:cubicBezTo>
                      <a:pt x="1725" y="480"/>
                      <a:pt x="1753" y="506"/>
                      <a:pt x="1753" y="538"/>
                    </a:cubicBezTo>
                    <a:cubicBezTo>
                      <a:pt x="1753" y="538"/>
                      <a:pt x="1753" y="538"/>
                      <a:pt x="1753" y="538"/>
                    </a:cubicBezTo>
                    <a:cubicBezTo>
                      <a:pt x="1753" y="571"/>
                      <a:pt x="1725" y="597"/>
                      <a:pt x="1692" y="597"/>
                    </a:cubicBezTo>
                    <a:cubicBezTo>
                      <a:pt x="1658" y="597"/>
                      <a:pt x="1631" y="571"/>
                      <a:pt x="1631" y="538"/>
                    </a:cubicBezTo>
                    <a:cubicBezTo>
                      <a:pt x="1631" y="534"/>
                      <a:pt x="1631" y="529"/>
                      <a:pt x="1633" y="524"/>
                    </a:cubicBezTo>
                    <a:close/>
                    <a:moveTo>
                      <a:pt x="1448" y="480"/>
                    </a:moveTo>
                    <a:lnTo>
                      <a:pt x="1448" y="524"/>
                    </a:lnTo>
                    <a:lnTo>
                      <a:pt x="1507" y="524"/>
                    </a:lnTo>
                    <a:cubicBezTo>
                      <a:pt x="1508" y="529"/>
                      <a:pt x="1509" y="534"/>
                      <a:pt x="1509" y="538"/>
                    </a:cubicBezTo>
                    <a:cubicBezTo>
                      <a:pt x="1509" y="571"/>
                      <a:pt x="1482" y="597"/>
                      <a:pt x="1448" y="597"/>
                    </a:cubicBezTo>
                    <a:cubicBezTo>
                      <a:pt x="1414" y="597"/>
                      <a:pt x="1387" y="571"/>
                      <a:pt x="1387" y="538"/>
                    </a:cubicBezTo>
                    <a:cubicBezTo>
                      <a:pt x="1387" y="506"/>
                      <a:pt x="1414" y="480"/>
                      <a:pt x="1448" y="480"/>
                    </a:cubicBezTo>
                    <a:close/>
                    <a:moveTo>
                      <a:pt x="336" y="524"/>
                    </a:moveTo>
                    <a:lnTo>
                      <a:pt x="420" y="524"/>
                    </a:lnTo>
                    <a:lnTo>
                      <a:pt x="420" y="485"/>
                    </a:lnTo>
                    <a:cubicBezTo>
                      <a:pt x="442" y="495"/>
                      <a:pt x="456" y="516"/>
                      <a:pt x="456" y="538"/>
                    </a:cubicBezTo>
                    <a:cubicBezTo>
                      <a:pt x="456" y="571"/>
                      <a:pt x="429" y="597"/>
                      <a:pt x="395" y="597"/>
                    </a:cubicBezTo>
                    <a:cubicBezTo>
                      <a:pt x="361" y="597"/>
                      <a:pt x="334" y="571"/>
                      <a:pt x="334" y="538"/>
                    </a:cubicBezTo>
                    <a:cubicBezTo>
                      <a:pt x="334" y="534"/>
                      <a:pt x="335" y="529"/>
                      <a:pt x="336" y="524"/>
                    </a:cubicBezTo>
                    <a:close/>
                    <a:moveTo>
                      <a:pt x="139" y="482"/>
                    </a:moveTo>
                    <a:lnTo>
                      <a:pt x="139" y="524"/>
                    </a:lnTo>
                    <a:lnTo>
                      <a:pt x="210" y="524"/>
                    </a:lnTo>
                    <a:cubicBezTo>
                      <a:pt x="212" y="529"/>
                      <a:pt x="212" y="534"/>
                      <a:pt x="212" y="538"/>
                    </a:cubicBezTo>
                    <a:cubicBezTo>
                      <a:pt x="212" y="571"/>
                      <a:pt x="185" y="597"/>
                      <a:pt x="151" y="597"/>
                    </a:cubicBezTo>
                    <a:cubicBezTo>
                      <a:pt x="118" y="597"/>
                      <a:pt x="91" y="571"/>
                      <a:pt x="91" y="538"/>
                    </a:cubicBezTo>
                    <a:cubicBezTo>
                      <a:pt x="91" y="511"/>
                      <a:pt x="111" y="487"/>
                      <a:pt x="139" y="482"/>
                    </a:cubicBezTo>
                    <a:close/>
                    <a:moveTo>
                      <a:pt x="257" y="524"/>
                    </a:moveTo>
                    <a:lnTo>
                      <a:pt x="290" y="524"/>
                    </a:lnTo>
                    <a:cubicBezTo>
                      <a:pt x="289" y="529"/>
                      <a:pt x="289" y="534"/>
                      <a:pt x="289" y="538"/>
                    </a:cubicBezTo>
                    <a:cubicBezTo>
                      <a:pt x="289" y="595"/>
                      <a:pt x="336" y="640"/>
                      <a:pt x="395" y="640"/>
                    </a:cubicBezTo>
                    <a:cubicBezTo>
                      <a:pt x="454" y="640"/>
                      <a:pt x="502" y="595"/>
                      <a:pt x="502" y="538"/>
                    </a:cubicBezTo>
                    <a:cubicBezTo>
                      <a:pt x="502" y="538"/>
                      <a:pt x="502" y="538"/>
                      <a:pt x="502" y="538"/>
                    </a:cubicBezTo>
                    <a:cubicBezTo>
                      <a:pt x="502" y="503"/>
                      <a:pt x="482" y="470"/>
                      <a:pt x="450" y="451"/>
                    </a:cubicBezTo>
                    <a:lnTo>
                      <a:pt x="1128" y="451"/>
                    </a:lnTo>
                    <a:lnTo>
                      <a:pt x="1189" y="408"/>
                    </a:lnTo>
                    <a:lnTo>
                      <a:pt x="1520" y="408"/>
                    </a:lnTo>
                    <a:lnTo>
                      <a:pt x="1520" y="422"/>
                    </a:lnTo>
                    <a:lnTo>
                      <a:pt x="1616" y="422"/>
                    </a:lnTo>
                    <a:lnTo>
                      <a:pt x="1616" y="408"/>
                    </a:lnTo>
                    <a:lnTo>
                      <a:pt x="1676" y="408"/>
                    </a:lnTo>
                    <a:lnTo>
                      <a:pt x="1696" y="393"/>
                    </a:lnTo>
                    <a:lnTo>
                      <a:pt x="0" y="393"/>
                    </a:lnTo>
                    <a:lnTo>
                      <a:pt x="32" y="451"/>
                    </a:lnTo>
                    <a:lnTo>
                      <a:pt x="97" y="451"/>
                    </a:lnTo>
                    <a:cubicBezTo>
                      <a:pt x="65" y="470"/>
                      <a:pt x="45" y="503"/>
                      <a:pt x="45" y="538"/>
                    </a:cubicBezTo>
                    <a:cubicBezTo>
                      <a:pt x="45" y="595"/>
                      <a:pt x="93" y="640"/>
                      <a:pt x="151" y="640"/>
                    </a:cubicBezTo>
                    <a:cubicBezTo>
                      <a:pt x="210" y="640"/>
                      <a:pt x="258" y="595"/>
                      <a:pt x="258" y="538"/>
                    </a:cubicBezTo>
                    <a:cubicBezTo>
                      <a:pt x="258" y="538"/>
                      <a:pt x="258" y="538"/>
                      <a:pt x="258" y="538"/>
                    </a:cubicBezTo>
                    <a:cubicBezTo>
                      <a:pt x="258" y="534"/>
                      <a:pt x="258" y="529"/>
                      <a:pt x="257" y="524"/>
                    </a:cubicBezTo>
                    <a:close/>
                    <a:moveTo>
                      <a:pt x="2240" y="509"/>
                    </a:moveTo>
                    <a:lnTo>
                      <a:pt x="2346" y="509"/>
                    </a:lnTo>
                    <a:cubicBezTo>
                      <a:pt x="2351" y="518"/>
                      <a:pt x="2354" y="528"/>
                      <a:pt x="2354" y="538"/>
                    </a:cubicBezTo>
                    <a:cubicBezTo>
                      <a:pt x="2354" y="571"/>
                      <a:pt x="2327" y="597"/>
                      <a:pt x="2293" y="597"/>
                    </a:cubicBezTo>
                    <a:cubicBezTo>
                      <a:pt x="2260" y="597"/>
                      <a:pt x="2232" y="571"/>
                      <a:pt x="2232" y="538"/>
                    </a:cubicBezTo>
                    <a:cubicBezTo>
                      <a:pt x="2232" y="528"/>
                      <a:pt x="2235" y="518"/>
                      <a:pt x="2240" y="509"/>
                    </a:cubicBezTo>
                    <a:close/>
                    <a:moveTo>
                      <a:pt x="2395" y="509"/>
                    </a:moveTo>
                    <a:lnTo>
                      <a:pt x="2407" y="509"/>
                    </a:lnTo>
                    <a:lnTo>
                      <a:pt x="2423" y="568"/>
                    </a:lnTo>
                    <a:lnTo>
                      <a:pt x="2438" y="568"/>
                    </a:lnTo>
                    <a:lnTo>
                      <a:pt x="2438" y="553"/>
                    </a:lnTo>
                    <a:lnTo>
                      <a:pt x="2468" y="553"/>
                    </a:lnTo>
                    <a:lnTo>
                      <a:pt x="2468" y="320"/>
                    </a:lnTo>
                    <a:lnTo>
                      <a:pt x="2453" y="320"/>
                    </a:lnTo>
                    <a:lnTo>
                      <a:pt x="2438" y="277"/>
                    </a:lnTo>
                    <a:lnTo>
                      <a:pt x="2209" y="262"/>
                    </a:lnTo>
                    <a:lnTo>
                      <a:pt x="2133" y="102"/>
                    </a:lnTo>
                    <a:lnTo>
                      <a:pt x="1890" y="102"/>
                    </a:lnTo>
                    <a:lnTo>
                      <a:pt x="1890" y="233"/>
                    </a:lnTo>
                    <a:lnTo>
                      <a:pt x="1874" y="233"/>
                    </a:lnTo>
                    <a:lnTo>
                      <a:pt x="1874" y="0"/>
                    </a:lnTo>
                    <a:lnTo>
                      <a:pt x="1844" y="0"/>
                    </a:lnTo>
                    <a:lnTo>
                      <a:pt x="1844" y="233"/>
                    </a:lnTo>
                    <a:lnTo>
                      <a:pt x="1829" y="233"/>
                    </a:lnTo>
                    <a:lnTo>
                      <a:pt x="1829" y="422"/>
                    </a:lnTo>
                    <a:lnTo>
                      <a:pt x="1311" y="422"/>
                    </a:lnTo>
                    <a:lnTo>
                      <a:pt x="1326" y="480"/>
                    </a:lnTo>
                    <a:lnTo>
                      <a:pt x="1361" y="480"/>
                    </a:lnTo>
                    <a:cubicBezTo>
                      <a:pt x="1348" y="497"/>
                      <a:pt x="1342" y="518"/>
                      <a:pt x="1342" y="538"/>
                    </a:cubicBezTo>
                    <a:cubicBezTo>
                      <a:pt x="1342" y="595"/>
                      <a:pt x="1389" y="640"/>
                      <a:pt x="1448" y="640"/>
                    </a:cubicBezTo>
                    <a:cubicBezTo>
                      <a:pt x="1507" y="640"/>
                      <a:pt x="1555" y="595"/>
                      <a:pt x="1555" y="538"/>
                    </a:cubicBezTo>
                    <a:cubicBezTo>
                      <a:pt x="1555" y="538"/>
                      <a:pt x="1555" y="538"/>
                      <a:pt x="1555" y="538"/>
                    </a:cubicBezTo>
                    <a:cubicBezTo>
                      <a:pt x="1555" y="534"/>
                      <a:pt x="1554" y="529"/>
                      <a:pt x="1554" y="524"/>
                    </a:cubicBezTo>
                    <a:lnTo>
                      <a:pt x="1586" y="524"/>
                    </a:lnTo>
                    <a:cubicBezTo>
                      <a:pt x="1586" y="529"/>
                      <a:pt x="1585" y="534"/>
                      <a:pt x="1585" y="538"/>
                    </a:cubicBezTo>
                    <a:cubicBezTo>
                      <a:pt x="1585" y="595"/>
                      <a:pt x="1633" y="640"/>
                      <a:pt x="1692" y="640"/>
                    </a:cubicBezTo>
                    <a:cubicBezTo>
                      <a:pt x="1751" y="640"/>
                      <a:pt x="1798" y="595"/>
                      <a:pt x="1798" y="538"/>
                    </a:cubicBezTo>
                    <a:cubicBezTo>
                      <a:pt x="1798" y="538"/>
                      <a:pt x="1798" y="538"/>
                      <a:pt x="1798" y="538"/>
                    </a:cubicBezTo>
                    <a:cubicBezTo>
                      <a:pt x="1798" y="518"/>
                      <a:pt x="1792" y="497"/>
                      <a:pt x="1779" y="480"/>
                    </a:cubicBezTo>
                    <a:lnTo>
                      <a:pt x="1814" y="480"/>
                    </a:lnTo>
                    <a:lnTo>
                      <a:pt x="1829" y="509"/>
                    </a:lnTo>
                    <a:lnTo>
                      <a:pt x="1859" y="509"/>
                    </a:lnTo>
                    <a:lnTo>
                      <a:pt x="1859" y="568"/>
                    </a:lnTo>
                    <a:lnTo>
                      <a:pt x="2050" y="568"/>
                    </a:lnTo>
                    <a:lnTo>
                      <a:pt x="2050" y="546"/>
                    </a:lnTo>
                    <a:lnTo>
                      <a:pt x="2164" y="546"/>
                    </a:lnTo>
                    <a:lnTo>
                      <a:pt x="2179" y="509"/>
                    </a:lnTo>
                    <a:lnTo>
                      <a:pt x="2191" y="509"/>
                    </a:lnTo>
                    <a:cubicBezTo>
                      <a:pt x="2188" y="519"/>
                      <a:pt x="2187" y="529"/>
                      <a:pt x="2187" y="538"/>
                    </a:cubicBezTo>
                    <a:cubicBezTo>
                      <a:pt x="2187" y="595"/>
                      <a:pt x="2234" y="640"/>
                      <a:pt x="2293" y="640"/>
                    </a:cubicBezTo>
                    <a:cubicBezTo>
                      <a:pt x="2352" y="640"/>
                      <a:pt x="2400" y="595"/>
                      <a:pt x="2400" y="538"/>
                    </a:cubicBezTo>
                    <a:cubicBezTo>
                      <a:pt x="2400" y="538"/>
                      <a:pt x="2400" y="538"/>
                      <a:pt x="2400" y="538"/>
                    </a:cubicBezTo>
                    <a:cubicBezTo>
                      <a:pt x="2400" y="529"/>
                      <a:pt x="2398" y="519"/>
                      <a:pt x="2395" y="509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686" name="Freeform 94"/>
              <p:cNvSpPr>
                <a:spLocks noEditPoints="1"/>
              </p:cNvSpPr>
              <p:nvPr/>
            </p:nvSpPr>
            <p:spPr bwMode="auto">
              <a:xfrm>
                <a:off x="917" y="1687"/>
                <a:ext cx="2027" cy="542"/>
              </a:xfrm>
              <a:custGeom>
                <a:avLst/>
                <a:gdLst>
                  <a:gd name="T0" fmla="*/ 356 w 2446"/>
                  <a:gd name="T1" fmla="*/ 10 h 568"/>
                  <a:gd name="T2" fmla="*/ 373 w 2446"/>
                  <a:gd name="T3" fmla="*/ 10 h 568"/>
                  <a:gd name="T4" fmla="*/ 373 w 2446"/>
                  <a:gd name="T5" fmla="*/ 0 h 568"/>
                  <a:gd name="T6" fmla="*/ 356 w 2446"/>
                  <a:gd name="T7" fmla="*/ 0 h 568"/>
                  <a:gd name="T8" fmla="*/ 356 w 2446"/>
                  <a:gd name="T9" fmla="*/ 10 h 568"/>
                  <a:gd name="T10" fmla="*/ 242 w 2446"/>
                  <a:gd name="T11" fmla="*/ 10 h 568"/>
                  <a:gd name="T12" fmla="*/ 258 w 2446"/>
                  <a:gd name="T13" fmla="*/ 10 h 568"/>
                  <a:gd name="T14" fmla="*/ 258 w 2446"/>
                  <a:gd name="T15" fmla="*/ 0 h 568"/>
                  <a:gd name="T16" fmla="*/ 242 w 2446"/>
                  <a:gd name="T17" fmla="*/ 0 h 568"/>
                  <a:gd name="T18" fmla="*/ 242 w 2446"/>
                  <a:gd name="T19" fmla="*/ 10 h 568"/>
                  <a:gd name="T20" fmla="*/ 128 w 2446"/>
                  <a:gd name="T21" fmla="*/ 10 h 568"/>
                  <a:gd name="T22" fmla="*/ 143 w 2446"/>
                  <a:gd name="T23" fmla="*/ 10 h 568"/>
                  <a:gd name="T24" fmla="*/ 143 w 2446"/>
                  <a:gd name="T25" fmla="*/ 0 h 568"/>
                  <a:gd name="T26" fmla="*/ 128 w 2446"/>
                  <a:gd name="T27" fmla="*/ 0 h 568"/>
                  <a:gd name="T28" fmla="*/ 128 w 2446"/>
                  <a:gd name="T29" fmla="*/ 10 h 568"/>
                  <a:gd name="T30" fmla="*/ 483 w 2446"/>
                  <a:gd name="T31" fmla="*/ 10 h 568"/>
                  <a:gd name="T32" fmla="*/ 17 w 2446"/>
                  <a:gd name="T33" fmla="*/ 10 h 568"/>
                  <a:gd name="T34" fmla="*/ 0 w 2446"/>
                  <a:gd name="T35" fmla="*/ 136 h 568"/>
                  <a:gd name="T36" fmla="*/ 17 w 2446"/>
                  <a:gd name="T37" fmla="*/ 262 h 568"/>
                  <a:gd name="T38" fmla="*/ 17 w 2446"/>
                  <a:gd name="T39" fmla="*/ 262 h 568"/>
                  <a:gd name="T40" fmla="*/ 483 w 2446"/>
                  <a:gd name="T41" fmla="*/ 262 h 568"/>
                  <a:gd name="T42" fmla="*/ 499 w 2446"/>
                  <a:gd name="T43" fmla="*/ 136 h 568"/>
                  <a:gd name="T44" fmla="*/ 483 w 2446"/>
                  <a:gd name="T45" fmla="*/ 10 h 568"/>
                  <a:gd name="T46" fmla="*/ 49 w 2446"/>
                  <a:gd name="T47" fmla="*/ 368 h 568"/>
                  <a:gd name="T48" fmla="*/ 65 w 2446"/>
                  <a:gd name="T49" fmla="*/ 407 h 568"/>
                  <a:gd name="T50" fmla="*/ 82 w 2446"/>
                  <a:gd name="T51" fmla="*/ 368 h 568"/>
                  <a:gd name="T52" fmla="*/ 82 w 2446"/>
                  <a:gd name="T53" fmla="*/ 368 h 568"/>
                  <a:gd name="T54" fmla="*/ 65 w 2446"/>
                  <a:gd name="T55" fmla="*/ 324 h 568"/>
                  <a:gd name="T56" fmla="*/ 49 w 2446"/>
                  <a:gd name="T57" fmla="*/ 368 h 568"/>
                  <a:gd name="T58" fmla="*/ 114 w 2446"/>
                  <a:gd name="T59" fmla="*/ 368 h 568"/>
                  <a:gd name="T60" fmla="*/ 131 w 2446"/>
                  <a:gd name="T61" fmla="*/ 407 h 568"/>
                  <a:gd name="T62" fmla="*/ 148 w 2446"/>
                  <a:gd name="T63" fmla="*/ 368 h 568"/>
                  <a:gd name="T64" fmla="*/ 148 w 2446"/>
                  <a:gd name="T65" fmla="*/ 368 h 568"/>
                  <a:gd name="T66" fmla="*/ 131 w 2446"/>
                  <a:gd name="T67" fmla="*/ 324 h 568"/>
                  <a:gd name="T68" fmla="*/ 114 w 2446"/>
                  <a:gd name="T69" fmla="*/ 368 h 568"/>
                  <a:gd name="T70" fmla="*/ 397 w 2446"/>
                  <a:gd name="T71" fmla="*/ 368 h 568"/>
                  <a:gd name="T72" fmla="*/ 414 w 2446"/>
                  <a:gd name="T73" fmla="*/ 407 h 568"/>
                  <a:gd name="T74" fmla="*/ 430 w 2446"/>
                  <a:gd name="T75" fmla="*/ 368 h 568"/>
                  <a:gd name="T76" fmla="*/ 430 w 2446"/>
                  <a:gd name="T77" fmla="*/ 368 h 568"/>
                  <a:gd name="T78" fmla="*/ 414 w 2446"/>
                  <a:gd name="T79" fmla="*/ 324 h 568"/>
                  <a:gd name="T80" fmla="*/ 397 w 2446"/>
                  <a:gd name="T81" fmla="*/ 368 h 568"/>
                  <a:gd name="T82" fmla="*/ 462 w 2446"/>
                  <a:gd name="T83" fmla="*/ 368 h 568"/>
                  <a:gd name="T84" fmla="*/ 479 w 2446"/>
                  <a:gd name="T85" fmla="*/ 407 h 568"/>
                  <a:gd name="T86" fmla="*/ 495 w 2446"/>
                  <a:gd name="T87" fmla="*/ 368 h 568"/>
                  <a:gd name="T88" fmla="*/ 495 w 2446"/>
                  <a:gd name="T89" fmla="*/ 368 h 568"/>
                  <a:gd name="T90" fmla="*/ 479 w 2446"/>
                  <a:gd name="T91" fmla="*/ 324 h 568"/>
                  <a:gd name="T92" fmla="*/ 462 w 2446"/>
                  <a:gd name="T93" fmla="*/ 368 h 568"/>
                  <a:gd name="T94" fmla="*/ 623 w 2446"/>
                  <a:gd name="T95" fmla="*/ 368 h 568"/>
                  <a:gd name="T96" fmla="*/ 640 w 2446"/>
                  <a:gd name="T97" fmla="*/ 407 h 568"/>
                  <a:gd name="T98" fmla="*/ 656 w 2446"/>
                  <a:gd name="T99" fmla="*/ 368 h 568"/>
                  <a:gd name="T100" fmla="*/ 656 w 2446"/>
                  <a:gd name="T101" fmla="*/ 368 h 568"/>
                  <a:gd name="T102" fmla="*/ 640 w 2446"/>
                  <a:gd name="T103" fmla="*/ 324 h 568"/>
                  <a:gd name="T104" fmla="*/ 623 w 2446"/>
                  <a:gd name="T105" fmla="*/ 368 h 5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46"/>
                  <a:gd name="T160" fmla="*/ 0 h 568"/>
                  <a:gd name="T161" fmla="*/ 2446 w 2446"/>
                  <a:gd name="T162" fmla="*/ 568 h 5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46" h="568">
                    <a:moveTo>
                      <a:pt x="1327" y="15"/>
                    </a:moveTo>
                    <a:lnTo>
                      <a:pt x="1388" y="15"/>
                    </a:lnTo>
                    <a:lnTo>
                      <a:pt x="1388" y="0"/>
                    </a:lnTo>
                    <a:lnTo>
                      <a:pt x="1327" y="0"/>
                    </a:lnTo>
                    <a:lnTo>
                      <a:pt x="1327" y="15"/>
                    </a:lnTo>
                    <a:close/>
                    <a:moveTo>
                      <a:pt x="901" y="15"/>
                    </a:moveTo>
                    <a:lnTo>
                      <a:pt x="961" y="15"/>
                    </a:lnTo>
                    <a:lnTo>
                      <a:pt x="961" y="0"/>
                    </a:lnTo>
                    <a:lnTo>
                      <a:pt x="901" y="0"/>
                    </a:lnTo>
                    <a:lnTo>
                      <a:pt x="901" y="15"/>
                    </a:lnTo>
                    <a:close/>
                    <a:moveTo>
                      <a:pt x="474" y="15"/>
                    </a:moveTo>
                    <a:lnTo>
                      <a:pt x="535" y="15"/>
                    </a:lnTo>
                    <a:lnTo>
                      <a:pt x="535" y="0"/>
                    </a:lnTo>
                    <a:lnTo>
                      <a:pt x="474" y="0"/>
                    </a:lnTo>
                    <a:lnTo>
                      <a:pt x="474" y="15"/>
                    </a:lnTo>
                    <a:close/>
                    <a:moveTo>
                      <a:pt x="1799" y="15"/>
                    </a:moveTo>
                    <a:lnTo>
                      <a:pt x="61" y="15"/>
                    </a:lnTo>
                    <a:cubicBezTo>
                      <a:pt x="28" y="15"/>
                      <a:pt x="0" y="93"/>
                      <a:pt x="0" y="189"/>
                    </a:cubicBezTo>
                    <a:cubicBezTo>
                      <a:pt x="0" y="286"/>
                      <a:pt x="28" y="364"/>
                      <a:pt x="61" y="364"/>
                    </a:cubicBezTo>
                    <a:cubicBezTo>
                      <a:pt x="61" y="364"/>
                      <a:pt x="61" y="364"/>
                      <a:pt x="61" y="364"/>
                    </a:cubicBezTo>
                    <a:lnTo>
                      <a:pt x="1799" y="364"/>
                    </a:lnTo>
                    <a:cubicBezTo>
                      <a:pt x="1833" y="364"/>
                      <a:pt x="1860" y="286"/>
                      <a:pt x="1860" y="189"/>
                    </a:cubicBezTo>
                    <a:cubicBezTo>
                      <a:pt x="1860" y="93"/>
                      <a:pt x="1833" y="15"/>
                      <a:pt x="1799" y="15"/>
                    </a:cubicBezTo>
                    <a:close/>
                    <a:moveTo>
                      <a:pt x="183" y="509"/>
                    </a:moveTo>
                    <a:cubicBezTo>
                      <a:pt x="183" y="542"/>
                      <a:pt x="210" y="568"/>
                      <a:pt x="243" y="568"/>
                    </a:cubicBezTo>
                    <a:cubicBezTo>
                      <a:pt x="277" y="568"/>
                      <a:pt x="304" y="542"/>
                      <a:pt x="304" y="509"/>
                    </a:cubicBezTo>
                    <a:cubicBezTo>
                      <a:pt x="304" y="509"/>
                      <a:pt x="304" y="509"/>
                      <a:pt x="304" y="509"/>
                    </a:cubicBezTo>
                    <a:cubicBezTo>
                      <a:pt x="304" y="477"/>
                      <a:pt x="277" y="451"/>
                      <a:pt x="243" y="451"/>
                    </a:cubicBezTo>
                    <a:cubicBezTo>
                      <a:pt x="210" y="451"/>
                      <a:pt x="183" y="477"/>
                      <a:pt x="183" y="509"/>
                    </a:cubicBezTo>
                    <a:close/>
                    <a:moveTo>
                      <a:pt x="426" y="509"/>
                    </a:moveTo>
                    <a:cubicBezTo>
                      <a:pt x="426" y="542"/>
                      <a:pt x="453" y="568"/>
                      <a:pt x="487" y="568"/>
                    </a:cubicBezTo>
                    <a:cubicBezTo>
                      <a:pt x="521" y="568"/>
                      <a:pt x="548" y="542"/>
                      <a:pt x="548" y="509"/>
                    </a:cubicBezTo>
                    <a:cubicBezTo>
                      <a:pt x="548" y="509"/>
                      <a:pt x="548" y="509"/>
                      <a:pt x="548" y="509"/>
                    </a:cubicBezTo>
                    <a:cubicBezTo>
                      <a:pt x="548" y="477"/>
                      <a:pt x="521" y="451"/>
                      <a:pt x="487" y="451"/>
                    </a:cubicBezTo>
                    <a:cubicBezTo>
                      <a:pt x="453" y="451"/>
                      <a:pt x="426" y="477"/>
                      <a:pt x="426" y="509"/>
                    </a:cubicBezTo>
                    <a:close/>
                    <a:moveTo>
                      <a:pt x="1479" y="509"/>
                    </a:moveTo>
                    <a:cubicBezTo>
                      <a:pt x="1479" y="542"/>
                      <a:pt x="1506" y="568"/>
                      <a:pt x="1540" y="568"/>
                    </a:cubicBezTo>
                    <a:cubicBezTo>
                      <a:pt x="1574" y="568"/>
                      <a:pt x="1601" y="542"/>
                      <a:pt x="1601" y="509"/>
                    </a:cubicBezTo>
                    <a:cubicBezTo>
                      <a:pt x="1601" y="509"/>
                      <a:pt x="1601" y="509"/>
                      <a:pt x="1601" y="509"/>
                    </a:cubicBezTo>
                    <a:cubicBezTo>
                      <a:pt x="1601" y="477"/>
                      <a:pt x="1574" y="451"/>
                      <a:pt x="1540" y="451"/>
                    </a:cubicBezTo>
                    <a:cubicBezTo>
                      <a:pt x="1506" y="451"/>
                      <a:pt x="1479" y="477"/>
                      <a:pt x="1479" y="509"/>
                    </a:cubicBezTo>
                    <a:close/>
                    <a:moveTo>
                      <a:pt x="1723" y="509"/>
                    </a:moveTo>
                    <a:cubicBezTo>
                      <a:pt x="1723" y="542"/>
                      <a:pt x="1750" y="568"/>
                      <a:pt x="1784" y="568"/>
                    </a:cubicBezTo>
                    <a:cubicBezTo>
                      <a:pt x="1817" y="568"/>
                      <a:pt x="1845" y="542"/>
                      <a:pt x="1845" y="509"/>
                    </a:cubicBezTo>
                    <a:cubicBezTo>
                      <a:pt x="1845" y="509"/>
                      <a:pt x="1845" y="509"/>
                      <a:pt x="1845" y="509"/>
                    </a:cubicBezTo>
                    <a:cubicBezTo>
                      <a:pt x="1845" y="477"/>
                      <a:pt x="1817" y="451"/>
                      <a:pt x="1784" y="451"/>
                    </a:cubicBezTo>
                    <a:cubicBezTo>
                      <a:pt x="1750" y="451"/>
                      <a:pt x="1723" y="477"/>
                      <a:pt x="1723" y="509"/>
                    </a:cubicBezTo>
                    <a:close/>
                    <a:moveTo>
                      <a:pt x="2324" y="509"/>
                    </a:moveTo>
                    <a:cubicBezTo>
                      <a:pt x="2324" y="542"/>
                      <a:pt x="2352" y="568"/>
                      <a:pt x="2385" y="568"/>
                    </a:cubicBezTo>
                    <a:cubicBezTo>
                      <a:pt x="2419" y="568"/>
                      <a:pt x="2446" y="542"/>
                      <a:pt x="2446" y="509"/>
                    </a:cubicBezTo>
                    <a:cubicBezTo>
                      <a:pt x="2446" y="509"/>
                      <a:pt x="2446" y="509"/>
                      <a:pt x="2446" y="509"/>
                    </a:cubicBezTo>
                    <a:cubicBezTo>
                      <a:pt x="2446" y="477"/>
                      <a:pt x="2419" y="451"/>
                      <a:pt x="2385" y="451"/>
                    </a:cubicBezTo>
                    <a:cubicBezTo>
                      <a:pt x="2352" y="451"/>
                      <a:pt x="2324" y="477"/>
                      <a:pt x="2324" y="509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4687" name="Freeform 95"/>
              <p:cNvSpPr>
                <a:spLocks noEditPoints="1"/>
              </p:cNvSpPr>
              <p:nvPr/>
            </p:nvSpPr>
            <p:spPr bwMode="auto">
              <a:xfrm>
                <a:off x="917" y="1687"/>
                <a:ext cx="2027" cy="542"/>
              </a:xfrm>
              <a:custGeom>
                <a:avLst/>
                <a:gdLst>
                  <a:gd name="T0" fmla="*/ 356 w 2446"/>
                  <a:gd name="T1" fmla="*/ 10 h 568"/>
                  <a:gd name="T2" fmla="*/ 373 w 2446"/>
                  <a:gd name="T3" fmla="*/ 10 h 568"/>
                  <a:gd name="T4" fmla="*/ 373 w 2446"/>
                  <a:gd name="T5" fmla="*/ 0 h 568"/>
                  <a:gd name="T6" fmla="*/ 356 w 2446"/>
                  <a:gd name="T7" fmla="*/ 0 h 568"/>
                  <a:gd name="T8" fmla="*/ 356 w 2446"/>
                  <a:gd name="T9" fmla="*/ 10 h 568"/>
                  <a:gd name="T10" fmla="*/ 242 w 2446"/>
                  <a:gd name="T11" fmla="*/ 10 h 568"/>
                  <a:gd name="T12" fmla="*/ 258 w 2446"/>
                  <a:gd name="T13" fmla="*/ 10 h 568"/>
                  <a:gd name="T14" fmla="*/ 258 w 2446"/>
                  <a:gd name="T15" fmla="*/ 0 h 568"/>
                  <a:gd name="T16" fmla="*/ 242 w 2446"/>
                  <a:gd name="T17" fmla="*/ 0 h 568"/>
                  <a:gd name="T18" fmla="*/ 242 w 2446"/>
                  <a:gd name="T19" fmla="*/ 10 h 568"/>
                  <a:gd name="T20" fmla="*/ 128 w 2446"/>
                  <a:gd name="T21" fmla="*/ 10 h 568"/>
                  <a:gd name="T22" fmla="*/ 143 w 2446"/>
                  <a:gd name="T23" fmla="*/ 10 h 568"/>
                  <a:gd name="T24" fmla="*/ 143 w 2446"/>
                  <a:gd name="T25" fmla="*/ 0 h 568"/>
                  <a:gd name="T26" fmla="*/ 128 w 2446"/>
                  <a:gd name="T27" fmla="*/ 0 h 568"/>
                  <a:gd name="T28" fmla="*/ 128 w 2446"/>
                  <a:gd name="T29" fmla="*/ 10 h 568"/>
                  <a:gd name="T30" fmla="*/ 483 w 2446"/>
                  <a:gd name="T31" fmla="*/ 10 h 568"/>
                  <a:gd name="T32" fmla="*/ 17 w 2446"/>
                  <a:gd name="T33" fmla="*/ 10 h 568"/>
                  <a:gd name="T34" fmla="*/ 0 w 2446"/>
                  <a:gd name="T35" fmla="*/ 136 h 568"/>
                  <a:gd name="T36" fmla="*/ 17 w 2446"/>
                  <a:gd name="T37" fmla="*/ 262 h 568"/>
                  <a:gd name="T38" fmla="*/ 17 w 2446"/>
                  <a:gd name="T39" fmla="*/ 262 h 568"/>
                  <a:gd name="T40" fmla="*/ 483 w 2446"/>
                  <a:gd name="T41" fmla="*/ 262 h 568"/>
                  <a:gd name="T42" fmla="*/ 499 w 2446"/>
                  <a:gd name="T43" fmla="*/ 136 h 568"/>
                  <a:gd name="T44" fmla="*/ 483 w 2446"/>
                  <a:gd name="T45" fmla="*/ 10 h 568"/>
                  <a:gd name="T46" fmla="*/ 49 w 2446"/>
                  <a:gd name="T47" fmla="*/ 368 h 568"/>
                  <a:gd name="T48" fmla="*/ 65 w 2446"/>
                  <a:gd name="T49" fmla="*/ 407 h 568"/>
                  <a:gd name="T50" fmla="*/ 82 w 2446"/>
                  <a:gd name="T51" fmla="*/ 368 h 568"/>
                  <a:gd name="T52" fmla="*/ 82 w 2446"/>
                  <a:gd name="T53" fmla="*/ 368 h 568"/>
                  <a:gd name="T54" fmla="*/ 65 w 2446"/>
                  <a:gd name="T55" fmla="*/ 324 h 568"/>
                  <a:gd name="T56" fmla="*/ 49 w 2446"/>
                  <a:gd name="T57" fmla="*/ 368 h 568"/>
                  <a:gd name="T58" fmla="*/ 114 w 2446"/>
                  <a:gd name="T59" fmla="*/ 368 h 568"/>
                  <a:gd name="T60" fmla="*/ 131 w 2446"/>
                  <a:gd name="T61" fmla="*/ 407 h 568"/>
                  <a:gd name="T62" fmla="*/ 148 w 2446"/>
                  <a:gd name="T63" fmla="*/ 368 h 568"/>
                  <a:gd name="T64" fmla="*/ 148 w 2446"/>
                  <a:gd name="T65" fmla="*/ 368 h 568"/>
                  <a:gd name="T66" fmla="*/ 131 w 2446"/>
                  <a:gd name="T67" fmla="*/ 324 h 568"/>
                  <a:gd name="T68" fmla="*/ 114 w 2446"/>
                  <a:gd name="T69" fmla="*/ 368 h 568"/>
                  <a:gd name="T70" fmla="*/ 397 w 2446"/>
                  <a:gd name="T71" fmla="*/ 368 h 568"/>
                  <a:gd name="T72" fmla="*/ 414 w 2446"/>
                  <a:gd name="T73" fmla="*/ 407 h 568"/>
                  <a:gd name="T74" fmla="*/ 430 w 2446"/>
                  <a:gd name="T75" fmla="*/ 368 h 568"/>
                  <a:gd name="T76" fmla="*/ 430 w 2446"/>
                  <a:gd name="T77" fmla="*/ 368 h 568"/>
                  <a:gd name="T78" fmla="*/ 414 w 2446"/>
                  <a:gd name="T79" fmla="*/ 324 h 568"/>
                  <a:gd name="T80" fmla="*/ 397 w 2446"/>
                  <a:gd name="T81" fmla="*/ 368 h 568"/>
                  <a:gd name="T82" fmla="*/ 462 w 2446"/>
                  <a:gd name="T83" fmla="*/ 368 h 568"/>
                  <a:gd name="T84" fmla="*/ 479 w 2446"/>
                  <a:gd name="T85" fmla="*/ 407 h 568"/>
                  <a:gd name="T86" fmla="*/ 495 w 2446"/>
                  <a:gd name="T87" fmla="*/ 368 h 568"/>
                  <a:gd name="T88" fmla="*/ 495 w 2446"/>
                  <a:gd name="T89" fmla="*/ 368 h 568"/>
                  <a:gd name="T90" fmla="*/ 479 w 2446"/>
                  <a:gd name="T91" fmla="*/ 324 h 568"/>
                  <a:gd name="T92" fmla="*/ 462 w 2446"/>
                  <a:gd name="T93" fmla="*/ 368 h 568"/>
                  <a:gd name="T94" fmla="*/ 623 w 2446"/>
                  <a:gd name="T95" fmla="*/ 368 h 568"/>
                  <a:gd name="T96" fmla="*/ 640 w 2446"/>
                  <a:gd name="T97" fmla="*/ 407 h 568"/>
                  <a:gd name="T98" fmla="*/ 656 w 2446"/>
                  <a:gd name="T99" fmla="*/ 368 h 568"/>
                  <a:gd name="T100" fmla="*/ 656 w 2446"/>
                  <a:gd name="T101" fmla="*/ 368 h 568"/>
                  <a:gd name="T102" fmla="*/ 640 w 2446"/>
                  <a:gd name="T103" fmla="*/ 324 h 568"/>
                  <a:gd name="T104" fmla="*/ 623 w 2446"/>
                  <a:gd name="T105" fmla="*/ 368 h 568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2446"/>
                  <a:gd name="T160" fmla="*/ 0 h 568"/>
                  <a:gd name="T161" fmla="*/ 2446 w 2446"/>
                  <a:gd name="T162" fmla="*/ 568 h 568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2446" h="568">
                    <a:moveTo>
                      <a:pt x="1327" y="15"/>
                    </a:moveTo>
                    <a:lnTo>
                      <a:pt x="1388" y="15"/>
                    </a:lnTo>
                    <a:lnTo>
                      <a:pt x="1388" y="0"/>
                    </a:lnTo>
                    <a:lnTo>
                      <a:pt x="1327" y="0"/>
                    </a:lnTo>
                    <a:lnTo>
                      <a:pt x="1327" y="15"/>
                    </a:lnTo>
                    <a:close/>
                    <a:moveTo>
                      <a:pt x="901" y="15"/>
                    </a:moveTo>
                    <a:lnTo>
                      <a:pt x="961" y="15"/>
                    </a:lnTo>
                    <a:lnTo>
                      <a:pt x="961" y="0"/>
                    </a:lnTo>
                    <a:lnTo>
                      <a:pt x="901" y="0"/>
                    </a:lnTo>
                    <a:lnTo>
                      <a:pt x="901" y="15"/>
                    </a:lnTo>
                    <a:close/>
                    <a:moveTo>
                      <a:pt x="474" y="15"/>
                    </a:moveTo>
                    <a:lnTo>
                      <a:pt x="535" y="15"/>
                    </a:lnTo>
                    <a:lnTo>
                      <a:pt x="535" y="0"/>
                    </a:lnTo>
                    <a:lnTo>
                      <a:pt x="474" y="0"/>
                    </a:lnTo>
                    <a:lnTo>
                      <a:pt x="474" y="15"/>
                    </a:lnTo>
                    <a:close/>
                    <a:moveTo>
                      <a:pt x="1799" y="15"/>
                    </a:moveTo>
                    <a:lnTo>
                      <a:pt x="61" y="15"/>
                    </a:lnTo>
                    <a:cubicBezTo>
                      <a:pt x="28" y="15"/>
                      <a:pt x="0" y="93"/>
                      <a:pt x="0" y="189"/>
                    </a:cubicBezTo>
                    <a:cubicBezTo>
                      <a:pt x="0" y="286"/>
                      <a:pt x="28" y="364"/>
                      <a:pt x="61" y="364"/>
                    </a:cubicBezTo>
                    <a:cubicBezTo>
                      <a:pt x="61" y="364"/>
                      <a:pt x="61" y="364"/>
                      <a:pt x="61" y="364"/>
                    </a:cubicBezTo>
                    <a:lnTo>
                      <a:pt x="1799" y="364"/>
                    </a:lnTo>
                    <a:cubicBezTo>
                      <a:pt x="1833" y="364"/>
                      <a:pt x="1860" y="286"/>
                      <a:pt x="1860" y="189"/>
                    </a:cubicBezTo>
                    <a:cubicBezTo>
                      <a:pt x="1860" y="93"/>
                      <a:pt x="1833" y="15"/>
                      <a:pt x="1799" y="15"/>
                    </a:cubicBezTo>
                    <a:close/>
                    <a:moveTo>
                      <a:pt x="183" y="509"/>
                    </a:moveTo>
                    <a:cubicBezTo>
                      <a:pt x="183" y="542"/>
                      <a:pt x="210" y="568"/>
                      <a:pt x="243" y="568"/>
                    </a:cubicBezTo>
                    <a:cubicBezTo>
                      <a:pt x="277" y="568"/>
                      <a:pt x="304" y="542"/>
                      <a:pt x="304" y="509"/>
                    </a:cubicBezTo>
                    <a:cubicBezTo>
                      <a:pt x="304" y="509"/>
                      <a:pt x="304" y="509"/>
                      <a:pt x="304" y="509"/>
                    </a:cubicBezTo>
                    <a:cubicBezTo>
                      <a:pt x="304" y="477"/>
                      <a:pt x="277" y="451"/>
                      <a:pt x="243" y="451"/>
                    </a:cubicBezTo>
                    <a:cubicBezTo>
                      <a:pt x="210" y="451"/>
                      <a:pt x="183" y="477"/>
                      <a:pt x="183" y="509"/>
                    </a:cubicBezTo>
                    <a:close/>
                    <a:moveTo>
                      <a:pt x="426" y="509"/>
                    </a:moveTo>
                    <a:cubicBezTo>
                      <a:pt x="426" y="542"/>
                      <a:pt x="453" y="568"/>
                      <a:pt x="487" y="568"/>
                    </a:cubicBezTo>
                    <a:cubicBezTo>
                      <a:pt x="521" y="568"/>
                      <a:pt x="548" y="542"/>
                      <a:pt x="548" y="509"/>
                    </a:cubicBezTo>
                    <a:cubicBezTo>
                      <a:pt x="548" y="509"/>
                      <a:pt x="548" y="509"/>
                      <a:pt x="548" y="509"/>
                    </a:cubicBezTo>
                    <a:cubicBezTo>
                      <a:pt x="548" y="477"/>
                      <a:pt x="521" y="451"/>
                      <a:pt x="487" y="451"/>
                    </a:cubicBezTo>
                    <a:cubicBezTo>
                      <a:pt x="453" y="451"/>
                      <a:pt x="426" y="477"/>
                      <a:pt x="426" y="509"/>
                    </a:cubicBezTo>
                    <a:close/>
                    <a:moveTo>
                      <a:pt x="1479" y="509"/>
                    </a:moveTo>
                    <a:cubicBezTo>
                      <a:pt x="1479" y="542"/>
                      <a:pt x="1506" y="568"/>
                      <a:pt x="1540" y="568"/>
                    </a:cubicBezTo>
                    <a:cubicBezTo>
                      <a:pt x="1574" y="568"/>
                      <a:pt x="1601" y="542"/>
                      <a:pt x="1601" y="509"/>
                    </a:cubicBezTo>
                    <a:cubicBezTo>
                      <a:pt x="1601" y="509"/>
                      <a:pt x="1601" y="509"/>
                      <a:pt x="1601" y="509"/>
                    </a:cubicBezTo>
                    <a:cubicBezTo>
                      <a:pt x="1601" y="477"/>
                      <a:pt x="1574" y="451"/>
                      <a:pt x="1540" y="451"/>
                    </a:cubicBezTo>
                    <a:cubicBezTo>
                      <a:pt x="1506" y="451"/>
                      <a:pt x="1479" y="477"/>
                      <a:pt x="1479" y="509"/>
                    </a:cubicBezTo>
                    <a:close/>
                    <a:moveTo>
                      <a:pt x="1723" y="509"/>
                    </a:moveTo>
                    <a:cubicBezTo>
                      <a:pt x="1723" y="542"/>
                      <a:pt x="1750" y="568"/>
                      <a:pt x="1784" y="568"/>
                    </a:cubicBezTo>
                    <a:cubicBezTo>
                      <a:pt x="1817" y="568"/>
                      <a:pt x="1845" y="542"/>
                      <a:pt x="1845" y="509"/>
                    </a:cubicBezTo>
                    <a:cubicBezTo>
                      <a:pt x="1845" y="509"/>
                      <a:pt x="1845" y="509"/>
                      <a:pt x="1845" y="509"/>
                    </a:cubicBezTo>
                    <a:cubicBezTo>
                      <a:pt x="1845" y="477"/>
                      <a:pt x="1817" y="451"/>
                      <a:pt x="1784" y="451"/>
                    </a:cubicBezTo>
                    <a:cubicBezTo>
                      <a:pt x="1750" y="451"/>
                      <a:pt x="1723" y="477"/>
                      <a:pt x="1723" y="509"/>
                    </a:cubicBezTo>
                    <a:close/>
                    <a:moveTo>
                      <a:pt x="2324" y="509"/>
                    </a:moveTo>
                    <a:cubicBezTo>
                      <a:pt x="2324" y="542"/>
                      <a:pt x="2352" y="568"/>
                      <a:pt x="2385" y="568"/>
                    </a:cubicBezTo>
                    <a:cubicBezTo>
                      <a:pt x="2419" y="568"/>
                      <a:pt x="2446" y="542"/>
                      <a:pt x="2446" y="509"/>
                    </a:cubicBezTo>
                    <a:cubicBezTo>
                      <a:pt x="2446" y="509"/>
                      <a:pt x="2446" y="509"/>
                      <a:pt x="2446" y="509"/>
                    </a:cubicBezTo>
                    <a:cubicBezTo>
                      <a:pt x="2446" y="477"/>
                      <a:pt x="2419" y="451"/>
                      <a:pt x="2385" y="451"/>
                    </a:cubicBezTo>
                    <a:cubicBezTo>
                      <a:pt x="2352" y="451"/>
                      <a:pt x="2324" y="477"/>
                      <a:pt x="2324" y="509"/>
                    </a:cubicBezTo>
                    <a:close/>
                  </a:path>
                </a:pathLst>
              </a:custGeom>
              <a:noFill/>
              <a:ln w="31750" cap="rnd">
                <a:solidFill>
                  <a:srgbClr val="00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7281" name="Rectangle 96"/>
              <p:cNvSpPr>
                <a:spLocks noChangeArrowheads="1"/>
              </p:cNvSpPr>
              <p:nvPr/>
            </p:nvSpPr>
            <p:spPr bwMode="auto">
              <a:xfrm>
                <a:off x="882" y="1658"/>
                <a:ext cx="1588" cy="36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33CC33"/>
                  </a:gs>
                </a:gsLst>
                <a:path path="shape">
                  <a:fillToRect l="50000" t="50000" r="50000" b="50000"/>
                </a:path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71842" dir="18900000" algn="ctr" rotWithShape="0">
                  <a:schemeClr val="tx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3200" b="1">
                  <a:latin typeface="+mn-lt"/>
                </a:endParaRPr>
              </a:p>
            </p:txBody>
          </p:sp>
        </p:grpSp>
        <p:sp>
          <p:nvSpPr>
            <p:cNvPr id="24675" name="Freeform 97"/>
            <p:cNvSpPr>
              <a:spLocks/>
            </p:cNvSpPr>
            <p:nvPr/>
          </p:nvSpPr>
          <p:spPr bwMode="auto">
            <a:xfrm>
              <a:off x="3787" y="2205"/>
              <a:ext cx="182" cy="136"/>
            </a:xfrm>
            <a:custGeom>
              <a:avLst/>
              <a:gdLst>
                <a:gd name="T0" fmla="*/ 0 w 227"/>
                <a:gd name="T1" fmla="*/ 0 h 136"/>
                <a:gd name="T2" fmla="*/ 38 w 227"/>
                <a:gd name="T3" fmla="*/ 0 h 136"/>
                <a:gd name="T4" fmla="*/ 48 w 227"/>
                <a:gd name="T5" fmla="*/ 91 h 136"/>
                <a:gd name="T6" fmla="*/ 48 w 227"/>
                <a:gd name="T7" fmla="*/ 136 h 136"/>
                <a:gd name="T8" fmla="*/ 0 w 227"/>
                <a:gd name="T9" fmla="*/ 136 h 136"/>
                <a:gd name="T10" fmla="*/ 0 w 227"/>
                <a:gd name="T11" fmla="*/ 0 h 1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36"/>
                <a:gd name="T20" fmla="*/ 227 w 227"/>
                <a:gd name="T21" fmla="*/ 136 h 1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36">
                  <a:moveTo>
                    <a:pt x="0" y="0"/>
                  </a:moveTo>
                  <a:lnTo>
                    <a:pt x="181" y="0"/>
                  </a:lnTo>
                  <a:lnTo>
                    <a:pt x="227" y="91"/>
                  </a:lnTo>
                  <a:lnTo>
                    <a:pt x="227" y="136"/>
                  </a:lnTo>
                  <a:lnTo>
                    <a:pt x="0" y="13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76" name="Rectangle 98"/>
            <p:cNvSpPr>
              <a:spLocks noChangeArrowheads="1"/>
            </p:cNvSpPr>
            <p:nvPr/>
          </p:nvSpPr>
          <p:spPr bwMode="auto">
            <a:xfrm>
              <a:off x="3787" y="2341"/>
              <a:ext cx="181" cy="182"/>
            </a:xfrm>
            <a:prstGeom prst="rect">
              <a:avLst/>
            </a:prstGeom>
            <a:solidFill>
              <a:srgbClr val="71717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77" name="Oval 99"/>
            <p:cNvSpPr>
              <a:spLocks noChangeArrowheads="1"/>
            </p:cNvSpPr>
            <p:nvPr/>
          </p:nvSpPr>
          <p:spPr bwMode="auto">
            <a:xfrm>
              <a:off x="4150" y="2341"/>
              <a:ext cx="45" cy="45"/>
            </a:xfrm>
            <a:prstGeom prst="ellipse">
              <a:avLst/>
            </a:prstGeom>
            <a:solidFill>
              <a:srgbClr val="FFFF00"/>
            </a:solidFill>
            <a:ln w="31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78" name="AutoShape 100"/>
            <p:cNvSpPr>
              <a:spLocks noChangeArrowheads="1"/>
            </p:cNvSpPr>
            <p:nvPr/>
          </p:nvSpPr>
          <p:spPr bwMode="auto">
            <a:xfrm>
              <a:off x="3334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79" name="AutoShape 101"/>
            <p:cNvSpPr>
              <a:spLocks noChangeArrowheads="1"/>
            </p:cNvSpPr>
            <p:nvPr/>
          </p:nvSpPr>
          <p:spPr bwMode="auto">
            <a:xfrm>
              <a:off x="3515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80" name="AutoShape 102"/>
            <p:cNvSpPr>
              <a:spLocks noChangeArrowheads="1"/>
            </p:cNvSpPr>
            <p:nvPr/>
          </p:nvSpPr>
          <p:spPr bwMode="auto">
            <a:xfrm>
              <a:off x="3969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81" name="AutoShape 103"/>
            <p:cNvSpPr>
              <a:spLocks noChangeArrowheads="1"/>
            </p:cNvSpPr>
            <p:nvPr/>
          </p:nvSpPr>
          <p:spPr bwMode="auto">
            <a:xfrm>
              <a:off x="2517" y="2478"/>
              <a:ext cx="136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  <p:sp>
          <p:nvSpPr>
            <p:cNvPr id="24682" name="AutoShape 104"/>
            <p:cNvSpPr>
              <a:spLocks noChangeArrowheads="1"/>
            </p:cNvSpPr>
            <p:nvPr/>
          </p:nvSpPr>
          <p:spPr bwMode="auto">
            <a:xfrm>
              <a:off x="2336" y="2478"/>
              <a:ext cx="135" cy="136"/>
            </a:xfrm>
            <a:prstGeom prst="star8">
              <a:avLst>
                <a:gd name="adj" fmla="val 11880"/>
              </a:avLst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uk-UA" altLang="uk-UA"/>
            </a:p>
          </p:txBody>
        </p:sp>
      </p:grpSp>
      <p:sp>
        <p:nvSpPr>
          <p:cNvPr id="24583" name="Freeform 62"/>
          <p:cNvSpPr>
            <a:spLocks/>
          </p:cNvSpPr>
          <p:nvPr/>
        </p:nvSpPr>
        <p:spPr bwMode="auto">
          <a:xfrm>
            <a:off x="76200" y="2667000"/>
            <a:ext cx="9372600" cy="685800"/>
          </a:xfrm>
          <a:custGeom>
            <a:avLst/>
            <a:gdLst>
              <a:gd name="T0" fmla="*/ 0 w 5904"/>
              <a:gd name="T1" fmla="*/ 2147483647 h 432"/>
              <a:gd name="T2" fmla="*/ 2147483647 w 5904"/>
              <a:gd name="T3" fmla="*/ 2147483647 h 432"/>
              <a:gd name="T4" fmla="*/ 2147483647 w 5904"/>
              <a:gd name="T5" fmla="*/ 2147483647 h 432"/>
              <a:gd name="T6" fmla="*/ 2147483647 w 5904"/>
              <a:gd name="T7" fmla="*/ 2147483647 h 432"/>
              <a:gd name="T8" fmla="*/ 2147483647 w 5904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4"/>
              <a:gd name="T16" fmla="*/ 0 h 432"/>
              <a:gd name="T17" fmla="*/ 5904 w 590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4" h="432">
                <a:moveTo>
                  <a:pt x="0" y="432"/>
                </a:moveTo>
                <a:lnTo>
                  <a:pt x="1392" y="336"/>
                </a:lnTo>
                <a:lnTo>
                  <a:pt x="3072" y="192"/>
                </a:lnTo>
                <a:lnTo>
                  <a:pt x="4752" y="96"/>
                </a:lnTo>
                <a:lnTo>
                  <a:pt x="5904" y="0"/>
                </a:lnTo>
              </a:path>
            </a:pathLst>
          </a:custGeom>
          <a:noFill/>
          <a:ln w="1905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4" name="Freeform 4"/>
          <p:cNvSpPr>
            <a:spLocks/>
          </p:cNvSpPr>
          <p:nvPr/>
        </p:nvSpPr>
        <p:spPr bwMode="auto">
          <a:xfrm>
            <a:off x="76200" y="2590800"/>
            <a:ext cx="9067800" cy="609600"/>
          </a:xfrm>
          <a:custGeom>
            <a:avLst/>
            <a:gdLst>
              <a:gd name="T0" fmla="*/ 0 w 5712"/>
              <a:gd name="T1" fmla="*/ 2147483647 h 384"/>
              <a:gd name="T2" fmla="*/ 2147483647 w 5712"/>
              <a:gd name="T3" fmla="*/ 2147483647 h 384"/>
              <a:gd name="T4" fmla="*/ 2147483647 w 5712"/>
              <a:gd name="T5" fmla="*/ 2147483647 h 384"/>
              <a:gd name="T6" fmla="*/ 2147483647 w 5712"/>
              <a:gd name="T7" fmla="*/ 0 h 384"/>
              <a:gd name="T8" fmla="*/ 0 60000 65536"/>
              <a:gd name="T9" fmla="*/ 0 60000 65536"/>
              <a:gd name="T10" fmla="*/ 0 60000 65536"/>
              <a:gd name="T11" fmla="*/ 0 60000 65536"/>
              <a:gd name="T12" fmla="*/ 0 w 5712"/>
              <a:gd name="T13" fmla="*/ 0 h 384"/>
              <a:gd name="T14" fmla="*/ 5712 w 5712"/>
              <a:gd name="T15" fmla="*/ 384 h 3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12" h="384">
                <a:moveTo>
                  <a:pt x="0" y="384"/>
                </a:moveTo>
                <a:lnTo>
                  <a:pt x="2640" y="144"/>
                </a:lnTo>
                <a:lnTo>
                  <a:pt x="4464" y="48"/>
                </a:lnTo>
                <a:lnTo>
                  <a:pt x="5712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85" name="Freeform 6" descr="Орех"/>
          <p:cNvSpPr>
            <a:spLocks/>
          </p:cNvSpPr>
          <p:nvPr/>
        </p:nvSpPr>
        <p:spPr bwMode="auto">
          <a:xfrm>
            <a:off x="7772400" y="2819400"/>
            <a:ext cx="762000" cy="1524000"/>
          </a:xfrm>
          <a:custGeom>
            <a:avLst/>
            <a:gdLst>
              <a:gd name="T0" fmla="*/ 0 w 480"/>
              <a:gd name="T1" fmla="*/ 0 h 960"/>
              <a:gd name="T2" fmla="*/ 2147483647 w 480"/>
              <a:gd name="T3" fmla="*/ 2147483647 h 960"/>
              <a:gd name="T4" fmla="*/ 2147483647 w 480"/>
              <a:gd name="T5" fmla="*/ 2147483647 h 960"/>
              <a:gd name="T6" fmla="*/ 0 60000 65536"/>
              <a:gd name="T7" fmla="*/ 0 60000 65536"/>
              <a:gd name="T8" fmla="*/ 0 60000 65536"/>
              <a:gd name="T9" fmla="*/ 0 w 480"/>
              <a:gd name="T10" fmla="*/ 0 h 960"/>
              <a:gd name="T11" fmla="*/ 480 w 480"/>
              <a:gd name="T12" fmla="*/ 960 h 96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0" h="960">
                <a:moveTo>
                  <a:pt x="0" y="0"/>
                </a:moveTo>
                <a:lnTo>
                  <a:pt x="40" y="736"/>
                </a:lnTo>
                <a:lnTo>
                  <a:pt x="480" y="96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86" name="Freeform 7" descr="Орех"/>
          <p:cNvSpPr>
            <a:spLocks/>
          </p:cNvSpPr>
          <p:nvPr/>
        </p:nvSpPr>
        <p:spPr bwMode="auto">
          <a:xfrm>
            <a:off x="4572000" y="2971800"/>
            <a:ext cx="914400" cy="1905000"/>
          </a:xfrm>
          <a:custGeom>
            <a:avLst/>
            <a:gdLst>
              <a:gd name="T0" fmla="*/ 2147483647 w 576"/>
              <a:gd name="T1" fmla="*/ 0 h 1200"/>
              <a:gd name="T2" fmla="*/ 2147483647 w 576"/>
              <a:gd name="T3" fmla="*/ 2147483647 h 1200"/>
              <a:gd name="T4" fmla="*/ 2147483647 w 576"/>
              <a:gd name="T5" fmla="*/ 2147483647 h 1200"/>
              <a:gd name="T6" fmla="*/ 2147483647 w 576"/>
              <a:gd name="T7" fmla="*/ 0 h 1200"/>
              <a:gd name="T8" fmla="*/ 0 w 576"/>
              <a:gd name="T9" fmla="*/ 0 h 1200"/>
              <a:gd name="T10" fmla="*/ 2147483647 w 576"/>
              <a:gd name="T11" fmla="*/ 2147483647 h 1200"/>
              <a:gd name="T12" fmla="*/ 2147483647 w 576"/>
              <a:gd name="T13" fmla="*/ 2147483647 h 1200"/>
              <a:gd name="T14" fmla="*/ 2147483647 w 576"/>
              <a:gd name="T15" fmla="*/ 2147483647 h 12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576"/>
              <a:gd name="T25" fmla="*/ 0 h 1200"/>
              <a:gd name="T26" fmla="*/ 576 w 576"/>
              <a:gd name="T27" fmla="*/ 1200 h 12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576" h="1200">
                <a:moveTo>
                  <a:pt x="528" y="0"/>
                </a:moveTo>
                <a:lnTo>
                  <a:pt x="576" y="1200"/>
                </a:lnTo>
                <a:lnTo>
                  <a:pt x="480" y="1200"/>
                </a:lnTo>
                <a:lnTo>
                  <a:pt x="432" y="0"/>
                </a:lnTo>
                <a:lnTo>
                  <a:pt x="0" y="0"/>
                </a:lnTo>
                <a:lnTo>
                  <a:pt x="48" y="912"/>
                </a:lnTo>
                <a:lnTo>
                  <a:pt x="64" y="1000"/>
                </a:lnTo>
                <a:lnTo>
                  <a:pt x="480" y="1200"/>
                </a:lnTo>
              </a:path>
            </a:pathLst>
          </a:cu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87" name="Freeform 8"/>
          <p:cNvSpPr>
            <a:spLocks/>
          </p:cNvSpPr>
          <p:nvPr/>
        </p:nvSpPr>
        <p:spPr bwMode="auto">
          <a:xfrm>
            <a:off x="0" y="3200400"/>
            <a:ext cx="1828800" cy="1600200"/>
          </a:xfrm>
          <a:custGeom>
            <a:avLst/>
            <a:gdLst>
              <a:gd name="T0" fmla="*/ 2147483647 w 1152"/>
              <a:gd name="T1" fmla="*/ 0 h 1008"/>
              <a:gd name="T2" fmla="*/ 2147483647 w 1152"/>
              <a:gd name="T3" fmla="*/ 2147483647 h 1008"/>
              <a:gd name="T4" fmla="*/ 2147483647 w 1152"/>
              <a:gd name="T5" fmla="*/ 2147483647 h 1008"/>
              <a:gd name="T6" fmla="*/ 2147483647 w 1152"/>
              <a:gd name="T7" fmla="*/ 2147483647 h 1008"/>
              <a:gd name="T8" fmla="*/ 2147483647 w 1152"/>
              <a:gd name="T9" fmla="*/ 2147483647 h 1008"/>
              <a:gd name="T10" fmla="*/ 0 w 1152"/>
              <a:gd name="T11" fmla="*/ 2147483647 h 100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52"/>
              <a:gd name="T19" fmla="*/ 0 h 1008"/>
              <a:gd name="T20" fmla="*/ 1152 w 1152"/>
              <a:gd name="T21" fmla="*/ 1008 h 100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52" h="1008">
                <a:moveTo>
                  <a:pt x="1104" y="0"/>
                </a:moveTo>
                <a:lnTo>
                  <a:pt x="1152" y="1008"/>
                </a:lnTo>
                <a:lnTo>
                  <a:pt x="720" y="768"/>
                </a:lnTo>
                <a:lnTo>
                  <a:pt x="336" y="672"/>
                </a:lnTo>
                <a:lnTo>
                  <a:pt x="48" y="624"/>
                </a:lnTo>
                <a:lnTo>
                  <a:pt x="0" y="6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37578" name="Freeform 10"/>
          <p:cNvSpPr>
            <a:spLocks/>
          </p:cNvSpPr>
          <p:nvPr/>
        </p:nvSpPr>
        <p:spPr bwMode="auto">
          <a:xfrm>
            <a:off x="5435600" y="3543300"/>
            <a:ext cx="3784600" cy="3390900"/>
          </a:xfrm>
          <a:custGeom>
            <a:avLst/>
            <a:gdLst>
              <a:gd name="T0" fmla="*/ 0 w 2384"/>
              <a:gd name="T1" fmla="*/ 0 h 2136"/>
              <a:gd name="T2" fmla="*/ 1024 w 2384"/>
              <a:gd name="T3" fmla="*/ 272 h 2136"/>
              <a:gd name="T4" fmla="*/ 1640 w 2384"/>
              <a:gd name="T5" fmla="*/ 416 h 2136"/>
              <a:gd name="T6" fmla="*/ 2352 w 2384"/>
              <a:gd name="T7" fmla="*/ 608 h 2136"/>
              <a:gd name="T8" fmla="*/ 2384 w 2384"/>
              <a:gd name="T9" fmla="*/ 2136 h 2136"/>
              <a:gd name="T10" fmla="*/ 2176 w 2384"/>
              <a:gd name="T11" fmla="*/ 2064 h 2136"/>
              <a:gd name="T12" fmla="*/ 1216 w 2384"/>
              <a:gd name="T13" fmla="*/ 1408 h 2136"/>
              <a:gd name="T14" fmla="*/ 560 w 2384"/>
              <a:gd name="T15" fmla="*/ 1032 h 2136"/>
              <a:gd name="T16" fmla="*/ 32 w 2384"/>
              <a:gd name="T17" fmla="*/ 744 h 2136"/>
              <a:gd name="T18" fmla="*/ 0 w 2384"/>
              <a:gd name="T19" fmla="*/ 0 h 2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384" h="2136">
                <a:moveTo>
                  <a:pt x="0" y="0"/>
                </a:moveTo>
                <a:lnTo>
                  <a:pt x="1024" y="272"/>
                </a:lnTo>
                <a:lnTo>
                  <a:pt x="1640" y="416"/>
                </a:lnTo>
                <a:lnTo>
                  <a:pt x="2352" y="608"/>
                </a:lnTo>
                <a:lnTo>
                  <a:pt x="2384" y="2136"/>
                </a:lnTo>
                <a:lnTo>
                  <a:pt x="2176" y="2064"/>
                </a:lnTo>
                <a:lnTo>
                  <a:pt x="1216" y="1408"/>
                </a:lnTo>
                <a:lnTo>
                  <a:pt x="560" y="1032"/>
                </a:lnTo>
                <a:lnTo>
                  <a:pt x="32" y="744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37579" name="Freeform 11"/>
          <p:cNvSpPr>
            <a:spLocks/>
          </p:cNvSpPr>
          <p:nvPr/>
        </p:nvSpPr>
        <p:spPr bwMode="auto">
          <a:xfrm>
            <a:off x="1676400" y="3124200"/>
            <a:ext cx="2971800" cy="1219200"/>
          </a:xfrm>
          <a:custGeom>
            <a:avLst/>
            <a:gdLst>
              <a:gd name="T0" fmla="*/ 1824 w 1872"/>
              <a:gd name="T1" fmla="*/ 192 h 768"/>
              <a:gd name="T2" fmla="*/ 1008 w 1872"/>
              <a:gd name="T3" fmla="*/ 0 h 768"/>
              <a:gd name="T4" fmla="*/ 0 w 1872"/>
              <a:gd name="T5" fmla="*/ 96 h 768"/>
              <a:gd name="T6" fmla="*/ 96 w 1872"/>
              <a:gd name="T7" fmla="*/ 192 h 768"/>
              <a:gd name="T8" fmla="*/ 112 w 1872"/>
              <a:gd name="T9" fmla="*/ 168 h 768"/>
              <a:gd name="T10" fmla="*/ 592 w 1872"/>
              <a:gd name="T11" fmla="*/ 248 h 768"/>
              <a:gd name="T12" fmla="*/ 1024 w 1872"/>
              <a:gd name="T13" fmla="*/ 360 h 768"/>
              <a:gd name="T14" fmla="*/ 1312 w 1872"/>
              <a:gd name="T15" fmla="*/ 456 h 768"/>
              <a:gd name="T16" fmla="*/ 1872 w 1872"/>
              <a:gd name="T17" fmla="*/ 768 h 768"/>
              <a:gd name="T18" fmla="*/ 1824 w 1872"/>
              <a:gd name="T19" fmla="*/ 240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872" h="768">
                <a:moveTo>
                  <a:pt x="1824" y="192"/>
                </a:moveTo>
                <a:lnTo>
                  <a:pt x="1008" y="0"/>
                </a:lnTo>
                <a:lnTo>
                  <a:pt x="0" y="96"/>
                </a:lnTo>
                <a:lnTo>
                  <a:pt x="96" y="192"/>
                </a:lnTo>
                <a:lnTo>
                  <a:pt x="112" y="168"/>
                </a:lnTo>
                <a:lnTo>
                  <a:pt x="592" y="248"/>
                </a:lnTo>
                <a:lnTo>
                  <a:pt x="1024" y="360"/>
                </a:lnTo>
                <a:lnTo>
                  <a:pt x="1312" y="456"/>
                </a:lnTo>
                <a:lnTo>
                  <a:pt x="1872" y="768"/>
                </a:lnTo>
                <a:lnTo>
                  <a:pt x="1824" y="240"/>
                </a:lnTo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80808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590" name="Freeform 13"/>
          <p:cNvSpPr>
            <a:spLocks/>
          </p:cNvSpPr>
          <p:nvPr/>
        </p:nvSpPr>
        <p:spPr bwMode="auto">
          <a:xfrm>
            <a:off x="2362200" y="3200400"/>
            <a:ext cx="6883400" cy="2603500"/>
          </a:xfrm>
          <a:custGeom>
            <a:avLst/>
            <a:gdLst>
              <a:gd name="T0" fmla="*/ 0 w 4336"/>
              <a:gd name="T1" fmla="*/ 0 h 1640"/>
              <a:gd name="T2" fmla="*/ 2147483647 w 4336"/>
              <a:gd name="T3" fmla="*/ 2147483647 h 1640"/>
              <a:gd name="T4" fmla="*/ 2147483647 w 4336"/>
              <a:gd name="T5" fmla="*/ 2147483647 h 1640"/>
              <a:gd name="T6" fmla="*/ 2147483647 w 4336"/>
              <a:gd name="T7" fmla="*/ 2147483647 h 1640"/>
              <a:gd name="T8" fmla="*/ 2147483647 w 4336"/>
              <a:gd name="T9" fmla="*/ 2147483647 h 1640"/>
              <a:gd name="T10" fmla="*/ 2147483647 w 4336"/>
              <a:gd name="T11" fmla="*/ 2147483647 h 1640"/>
              <a:gd name="T12" fmla="*/ 2147483647 w 4336"/>
              <a:gd name="T13" fmla="*/ 2147483647 h 164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336"/>
              <a:gd name="T22" fmla="*/ 0 h 1640"/>
              <a:gd name="T23" fmla="*/ 4336 w 4336"/>
              <a:gd name="T24" fmla="*/ 1640 h 164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336" h="1640">
                <a:moveTo>
                  <a:pt x="0" y="0"/>
                </a:moveTo>
                <a:cubicBezTo>
                  <a:pt x="296" y="44"/>
                  <a:pt x="592" y="88"/>
                  <a:pt x="816" y="144"/>
                </a:cubicBezTo>
                <a:cubicBezTo>
                  <a:pt x="1040" y="200"/>
                  <a:pt x="1104" y="256"/>
                  <a:pt x="1344" y="336"/>
                </a:cubicBezTo>
                <a:cubicBezTo>
                  <a:pt x="1584" y="416"/>
                  <a:pt x="1928" y="496"/>
                  <a:pt x="2256" y="624"/>
                </a:cubicBezTo>
                <a:cubicBezTo>
                  <a:pt x="2584" y="752"/>
                  <a:pt x="3051" y="985"/>
                  <a:pt x="3312" y="1104"/>
                </a:cubicBezTo>
                <a:cubicBezTo>
                  <a:pt x="3573" y="1223"/>
                  <a:pt x="3653" y="1247"/>
                  <a:pt x="3824" y="1336"/>
                </a:cubicBezTo>
                <a:cubicBezTo>
                  <a:pt x="3995" y="1425"/>
                  <a:pt x="4229" y="1577"/>
                  <a:pt x="4336" y="1640"/>
                </a:cubicBezTo>
              </a:path>
            </a:pathLst>
          </a:custGeom>
          <a:noFill/>
          <a:ln w="57150" cap="flat" cmpd="sng">
            <a:solidFill>
              <a:schemeClr val="bg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591" name="Freeform 14"/>
          <p:cNvSpPr>
            <a:spLocks/>
          </p:cNvSpPr>
          <p:nvPr/>
        </p:nvSpPr>
        <p:spPr bwMode="auto">
          <a:xfrm>
            <a:off x="13589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92" name="Freeform 15"/>
          <p:cNvSpPr>
            <a:spLocks/>
          </p:cNvSpPr>
          <p:nvPr/>
        </p:nvSpPr>
        <p:spPr bwMode="auto">
          <a:xfrm>
            <a:off x="11430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593" name="Freeform 17"/>
          <p:cNvSpPr>
            <a:spLocks/>
          </p:cNvSpPr>
          <p:nvPr/>
        </p:nvSpPr>
        <p:spPr bwMode="auto">
          <a:xfrm>
            <a:off x="7620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24594" name="Group 20"/>
          <p:cNvGrpSpPr>
            <a:grpSpLocks/>
          </p:cNvGrpSpPr>
          <p:nvPr/>
        </p:nvGrpSpPr>
        <p:grpSpPr bwMode="auto">
          <a:xfrm>
            <a:off x="609600" y="3581400"/>
            <a:ext cx="1155700" cy="190500"/>
            <a:chOff x="384" y="2256"/>
            <a:chExt cx="728" cy="120"/>
          </a:xfrm>
        </p:grpSpPr>
        <p:sp>
          <p:nvSpPr>
            <p:cNvPr id="24671" name="Freeform 16"/>
            <p:cNvSpPr>
              <a:spLocks/>
            </p:cNvSpPr>
            <p:nvPr/>
          </p:nvSpPr>
          <p:spPr bwMode="auto">
            <a:xfrm>
              <a:off x="62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72" name="Freeform 18"/>
            <p:cNvSpPr>
              <a:spLocks/>
            </p:cNvSpPr>
            <p:nvPr/>
          </p:nvSpPr>
          <p:spPr bwMode="auto">
            <a:xfrm>
              <a:off x="38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73" name="Freeform 19"/>
            <p:cNvSpPr>
              <a:spLocks/>
            </p:cNvSpPr>
            <p:nvPr/>
          </p:nvSpPr>
          <p:spPr bwMode="auto">
            <a:xfrm>
              <a:off x="86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4595" name="Group 21"/>
          <p:cNvGrpSpPr>
            <a:grpSpLocks/>
          </p:cNvGrpSpPr>
          <p:nvPr/>
        </p:nvGrpSpPr>
        <p:grpSpPr bwMode="auto">
          <a:xfrm>
            <a:off x="381000" y="3733800"/>
            <a:ext cx="1155700" cy="190500"/>
            <a:chOff x="384" y="2256"/>
            <a:chExt cx="728" cy="120"/>
          </a:xfrm>
        </p:grpSpPr>
        <p:sp>
          <p:nvSpPr>
            <p:cNvPr id="24668" name="Freeform 22"/>
            <p:cNvSpPr>
              <a:spLocks/>
            </p:cNvSpPr>
            <p:nvPr/>
          </p:nvSpPr>
          <p:spPr bwMode="auto">
            <a:xfrm>
              <a:off x="62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9" name="Freeform 23"/>
            <p:cNvSpPr>
              <a:spLocks/>
            </p:cNvSpPr>
            <p:nvPr/>
          </p:nvSpPr>
          <p:spPr bwMode="auto">
            <a:xfrm>
              <a:off x="38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70" name="Freeform 24"/>
            <p:cNvSpPr>
              <a:spLocks/>
            </p:cNvSpPr>
            <p:nvPr/>
          </p:nvSpPr>
          <p:spPr bwMode="auto">
            <a:xfrm>
              <a:off x="86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4596" name="Group 25"/>
          <p:cNvGrpSpPr>
            <a:grpSpLocks/>
          </p:cNvGrpSpPr>
          <p:nvPr/>
        </p:nvGrpSpPr>
        <p:grpSpPr bwMode="auto">
          <a:xfrm>
            <a:off x="152400" y="3886200"/>
            <a:ext cx="1155700" cy="190500"/>
            <a:chOff x="384" y="2256"/>
            <a:chExt cx="728" cy="120"/>
          </a:xfrm>
        </p:grpSpPr>
        <p:sp>
          <p:nvSpPr>
            <p:cNvPr id="24665" name="Freeform 26"/>
            <p:cNvSpPr>
              <a:spLocks/>
            </p:cNvSpPr>
            <p:nvPr/>
          </p:nvSpPr>
          <p:spPr bwMode="auto">
            <a:xfrm>
              <a:off x="62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6" name="Freeform 27"/>
            <p:cNvSpPr>
              <a:spLocks/>
            </p:cNvSpPr>
            <p:nvPr/>
          </p:nvSpPr>
          <p:spPr bwMode="auto">
            <a:xfrm>
              <a:off x="38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7" name="Freeform 28"/>
            <p:cNvSpPr>
              <a:spLocks/>
            </p:cNvSpPr>
            <p:nvPr/>
          </p:nvSpPr>
          <p:spPr bwMode="auto">
            <a:xfrm>
              <a:off x="86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4597" name="Group 29"/>
          <p:cNvGrpSpPr>
            <a:grpSpLocks/>
          </p:cNvGrpSpPr>
          <p:nvPr/>
        </p:nvGrpSpPr>
        <p:grpSpPr bwMode="auto">
          <a:xfrm>
            <a:off x="304800" y="4038600"/>
            <a:ext cx="1155700" cy="190500"/>
            <a:chOff x="384" y="2256"/>
            <a:chExt cx="728" cy="120"/>
          </a:xfrm>
        </p:grpSpPr>
        <p:sp>
          <p:nvSpPr>
            <p:cNvPr id="24662" name="Freeform 30"/>
            <p:cNvSpPr>
              <a:spLocks/>
            </p:cNvSpPr>
            <p:nvPr/>
          </p:nvSpPr>
          <p:spPr bwMode="auto">
            <a:xfrm>
              <a:off x="62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3" name="Freeform 31"/>
            <p:cNvSpPr>
              <a:spLocks/>
            </p:cNvSpPr>
            <p:nvPr/>
          </p:nvSpPr>
          <p:spPr bwMode="auto">
            <a:xfrm>
              <a:off x="38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4" name="Freeform 32"/>
            <p:cNvSpPr>
              <a:spLocks/>
            </p:cNvSpPr>
            <p:nvPr/>
          </p:nvSpPr>
          <p:spPr bwMode="auto">
            <a:xfrm>
              <a:off x="86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24598" name="Group 33"/>
          <p:cNvGrpSpPr>
            <a:grpSpLocks/>
          </p:cNvGrpSpPr>
          <p:nvPr/>
        </p:nvGrpSpPr>
        <p:grpSpPr bwMode="auto">
          <a:xfrm>
            <a:off x="533400" y="4191000"/>
            <a:ext cx="1155700" cy="190500"/>
            <a:chOff x="384" y="2256"/>
            <a:chExt cx="728" cy="120"/>
          </a:xfrm>
        </p:grpSpPr>
        <p:sp>
          <p:nvSpPr>
            <p:cNvPr id="24659" name="Freeform 34"/>
            <p:cNvSpPr>
              <a:spLocks/>
            </p:cNvSpPr>
            <p:nvPr/>
          </p:nvSpPr>
          <p:spPr bwMode="auto">
            <a:xfrm>
              <a:off x="62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0" name="Freeform 35"/>
            <p:cNvSpPr>
              <a:spLocks/>
            </p:cNvSpPr>
            <p:nvPr/>
          </p:nvSpPr>
          <p:spPr bwMode="auto">
            <a:xfrm>
              <a:off x="38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4661" name="Freeform 36"/>
            <p:cNvSpPr>
              <a:spLocks/>
            </p:cNvSpPr>
            <p:nvPr/>
          </p:nvSpPr>
          <p:spPr bwMode="auto">
            <a:xfrm>
              <a:off x="864" y="2256"/>
              <a:ext cx="248" cy="120"/>
            </a:xfrm>
            <a:custGeom>
              <a:avLst/>
              <a:gdLst>
                <a:gd name="T0" fmla="*/ 1 w 440"/>
                <a:gd name="T1" fmla="*/ 1 h 168"/>
                <a:gd name="T2" fmla="*/ 8 w 440"/>
                <a:gd name="T3" fmla="*/ 2 h 168"/>
                <a:gd name="T4" fmla="*/ 8 w 440"/>
                <a:gd name="T5" fmla="*/ 16 h 168"/>
                <a:gd name="T6" fmla="*/ 1 w 440"/>
                <a:gd name="T7" fmla="*/ 16 h 168"/>
                <a:gd name="T8" fmla="*/ 0 w 440"/>
                <a:gd name="T9" fmla="*/ 0 h 1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40"/>
                <a:gd name="T16" fmla="*/ 0 h 168"/>
                <a:gd name="T17" fmla="*/ 440 w 440"/>
                <a:gd name="T18" fmla="*/ 168 h 1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40" h="168">
                  <a:moveTo>
                    <a:pt x="16" y="16"/>
                  </a:moveTo>
                  <a:lnTo>
                    <a:pt x="440" y="24"/>
                  </a:lnTo>
                  <a:lnTo>
                    <a:pt x="440" y="168"/>
                  </a:lnTo>
                  <a:lnTo>
                    <a:pt x="8" y="16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rgbClr val="CC6600"/>
                </a:gs>
                <a:gs pos="100000">
                  <a:srgbClr val="C40000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24599" name="Freeform 37"/>
          <p:cNvSpPr>
            <a:spLocks/>
          </p:cNvSpPr>
          <p:nvPr/>
        </p:nvSpPr>
        <p:spPr bwMode="auto">
          <a:xfrm>
            <a:off x="-12700" y="36957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0" name="Freeform 38"/>
          <p:cNvSpPr>
            <a:spLocks/>
          </p:cNvSpPr>
          <p:nvPr/>
        </p:nvSpPr>
        <p:spPr bwMode="auto">
          <a:xfrm>
            <a:off x="215900" y="3581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1" name="Freeform 39"/>
          <p:cNvSpPr>
            <a:spLocks/>
          </p:cNvSpPr>
          <p:nvPr/>
        </p:nvSpPr>
        <p:spPr bwMode="auto">
          <a:xfrm>
            <a:off x="3810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2" name="Freeform 40"/>
          <p:cNvSpPr>
            <a:spLocks/>
          </p:cNvSpPr>
          <p:nvPr/>
        </p:nvSpPr>
        <p:spPr bwMode="auto">
          <a:xfrm>
            <a:off x="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3" name="Freeform 41"/>
          <p:cNvSpPr>
            <a:spLocks/>
          </p:cNvSpPr>
          <p:nvPr/>
        </p:nvSpPr>
        <p:spPr bwMode="auto">
          <a:xfrm>
            <a:off x="1530350" y="3443288"/>
            <a:ext cx="234950" cy="160337"/>
          </a:xfrm>
          <a:custGeom>
            <a:avLst/>
            <a:gdLst>
              <a:gd name="T0" fmla="*/ 2147483647 w 148"/>
              <a:gd name="T1" fmla="*/ 0 h 101"/>
              <a:gd name="T2" fmla="*/ 2147483647 w 148"/>
              <a:gd name="T3" fmla="*/ 2147483647 h 101"/>
              <a:gd name="T4" fmla="*/ 2147483647 w 148"/>
              <a:gd name="T5" fmla="*/ 2147483647 h 101"/>
              <a:gd name="T6" fmla="*/ 2147483647 w 148"/>
              <a:gd name="T7" fmla="*/ 2147483647 h 101"/>
              <a:gd name="T8" fmla="*/ 2147483647 w 148"/>
              <a:gd name="T9" fmla="*/ 2147483647 h 101"/>
              <a:gd name="T10" fmla="*/ 2147483647 w 148"/>
              <a:gd name="T11" fmla="*/ 2147483647 h 101"/>
              <a:gd name="T12" fmla="*/ 0 w 148"/>
              <a:gd name="T13" fmla="*/ 2147483647 h 10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8"/>
              <a:gd name="T22" fmla="*/ 0 h 101"/>
              <a:gd name="T23" fmla="*/ 148 w 148"/>
              <a:gd name="T24" fmla="*/ 101 h 10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8" h="101">
                <a:moveTo>
                  <a:pt x="1" y="0"/>
                </a:moveTo>
                <a:lnTo>
                  <a:pt x="140" y="5"/>
                </a:lnTo>
                <a:lnTo>
                  <a:pt x="140" y="97"/>
                </a:lnTo>
                <a:lnTo>
                  <a:pt x="148" y="93"/>
                </a:lnTo>
                <a:lnTo>
                  <a:pt x="140" y="101"/>
                </a:lnTo>
                <a:lnTo>
                  <a:pt x="4" y="97"/>
                </a:lnTo>
                <a:lnTo>
                  <a:pt x="0" y="5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4" name="Freeform 42"/>
          <p:cNvSpPr>
            <a:spLocks/>
          </p:cNvSpPr>
          <p:nvPr/>
        </p:nvSpPr>
        <p:spPr bwMode="auto">
          <a:xfrm>
            <a:off x="1536700" y="3775075"/>
            <a:ext cx="247650" cy="187325"/>
          </a:xfrm>
          <a:custGeom>
            <a:avLst/>
            <a:gdLst>
              <a:gd name="T0" fmla="*/ 0 w 156"/>
              <a:gd name="T1" fmla="*/ 0 h 118"/>
              <a:gd name="T2" fmla="*/ 2147483647 w 156"/>
              <a:gd name="T3" fmla="*/ 0 h 118"/>
              <a:gd name="T4" fmla="*/ 2147483647 w 156"/>
              <a:gd name="T5" fmla="*/ 2147483647 h 118"/>
              <a:gd name="T6" fmla="*/ 2147483647 w 156"/>
              <a:gd name="T7" fmla="*/ 2147483647 h 118"/>
              <a:gd name="T8" fmla="*/ 2147483647 w 156"/>
              <a:gd name="T9" fmla="*/ 2147483647 h 118"/>
              <a:gd name="T10" fmla="*/ 2147483647 w 156"/>
              <a:gd name="T11" fmla="*/ 2147483647 h 118"/>
              <a:gd name="T12" fmla="*/ 2147483647 w 156"/>
              <a:gd name="T13" fmla="*/ 2147483647 h 118"/>
              <a:gd name="T14" fmla="*/ 2147483647 w 156"/>
              <a:gd name="T15" fmla="*/ 2147483647 h 118"/>
              <a:gd name="T16" fmla="*/ 0 w 156"/>
              <a:gd name="T17" fmla="*/ 2147483647 h 11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6"/>
              <a:gd name="T28" fmla="*/ 0 h 118"/>
              <a:gd name="T29" fmla="*/ 156 w 156"/>
              <a:gd name="T30" fmla="*/ 118 h 11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6" h="118">
                <a:moveTo>
                  <a:pt x="0" y="0"/>
                </a:moveTo>
                <a:lnTo>
                  <a:pt x="152" y="0"/>
                </a:lnTo>
                <a:lnTo>
                  <a:pt x="152" y="104"/>
                </a:lnTo>
                <a:lnTo>
                  <a:pt x="140" y="110"/>
                </a:lnTo>
                <a:lnTo>
                  <a:pt x="132" y="118"/>
                </a:lnTo>
                <a:lnTo>
                  <a:pt x="156" y="104"/>
                </a:lnTo>
                <a:lnTo>
                  <a:pt x="8" y="100"/>
                </a:lnTo>
                <a:lnTo>
                  <a:pt x="4" y="92"/>
                </a:lnTo>
                <a:lnTo>
                  <a:pt x="0" y="8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5" name="Freeform 44"/>
          <p:cNvSpPr>
            <a:spLocks/>
          </p:cNvSpPr>
          <p:nvPr/>
        </p:nvSpPr>
        <p:spPr bwMode="auto">
          <a:xfrm>
            <a:off x="8153400" y="2971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6" name="Freeform 45"/>
          <p:cNvSpPr>
            <a:spLocks/>
          </p:cNvSpPr>
          <p:nvPr/>
        </p:nvSpPr>
        <p:spPr bwMode="auto">
          <a:xfrm>
            <a:off x="7772400" y="2819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7" name="Freeform 46"/>
          <p:cNvSpPr>
            <a:spLocks/>
          </p:cNvSpPr>
          <p:nvPr/>
        </p:nvSpPr>
        <p:spPr bwMode="auto">
          <a:xfrm>
            <a:off x="7772400" y="2971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8" name="Freeform 47"/>
          <p:cNvSpPr>
            <a:spLocks/>
          </p:cNvSpPr>
          <p:nvPr/>
        </p:nvSpPr>
        <p:spPr bwMode="auto">
          <a:xfrm>
            <a:off x="1295400" y="3886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09" name="Freeform 48"/>
          <p:cNvSpPr>
            <a:spLocks/>
          </p:cNvSpPr>
          <p:nvPr/>
        </p:nvSpPr>
        <p:spPr bwMode="auto">
          <a:xfrm>
            <a:off x="1447800" y="4038600"/>
            <a:ext cx="349250" cy="193675"/>
          </a:xfrm>
          <a:custGeom>
            <a:avLst/>
            <a:gdLst>
              <a:gd name="T0" fmla="*/ 2147483647 w 220"/>
              <a:gd name="T1" fmla="*/ 2147483647 h 122"/>
              <a:gd name="T2" fmla="*/ 2147483647 w 220"/>
              <a:gd name="T3" fmla="*/ 2147483647 h 122"/>
              <a:gd name="T4" fmla="*/ 2147483647 w 220"/>
              <a:gd name="T5" fmla="*/ 2147483647 h 122"/>
              <a:gd name="T6" fmla="*/ 2147483647 w 220"/>
              <a:gd name="T7" fmla="*/ 2147483647 h 122"/>
              <a:gd name="T8" fmla="*/ 0 w 220"/>
              <a:gd name="T9" fmla="*/ 0 h 1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20"/>
              <a:gd name="T16" fmla="*/ 0 h 122"/>
              <a:gd name="T17" fmla="*/ 220 w 220"/>
              <a:gd name="T18" fmla="*/ 122 h 12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20" h="122">
                <a:moveTo>
                  <a:pt x="9" y="11"/>
                </a:moveTo>
                <a:lnTo>
                  <a:pt x="212" y="18"/>
                </a:lnTo>
                <a:lnTo>
                  <a:pt x="220" y="122"/>
                </a:lnTo>
                <a:lnTo>
                  <a:pt x="4" y="120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0" name="Freeform 49"/>
          <p:cNvSpPr>
            <a:spLocks/>
          </p:cNvSpPr>
          <p:nvPr/>
        </p:nvSpPr>
        <p:spPr bwMode="auto">
          <a:xfrm>
            <a:off x="1581150" y="3898900"/>
            <a:ext cx="222250" cy="174625"/>
          </a:xfrm>
          <a:custGeom>
            <a:avLst/>
            <a:gdLst>
              <a:gd name="T0" fmla="*/ 0 w 140"/>
              <a:gd name="T1" fmla="*/ 2147483647 h 110"/>
              <a:gd name="T2" fmla="*/ 2147483647 w 140"/>
              <a:gd name="T3" fmla="*/ 2147483647 h 110"/>
              <a:gd name="T4" fmla="*/ 2147483647 w 140"/>
              <a:gd name="T5" fmla="*/ 2147483647 h 110"/>
              <a:gd name="T6" fmla="*/ 2147483647 w 140"/>
              <a:gd name="T7" fmla="*/ 2147483647 h 110"/>
              <a:gd name="T8" fmla="*/ 2147483647 w 140"/>
              <a:gd name="T9" fmla="*/ 2147483647 h 110"/>
              <a:gd name="T10" fmla="*/ 2147483647 w 140"/>
              <a:gd name="T11" fmla="*/ 2147483647 h 110"/>
              <a:gd name="T12" fmla="*/ 2147483647 w 140"/>
              <a:gd name="T13" fmla="*/ 2147483647 h 110"/>
              <a:gd name="T14" fmla="*/ 2147483647 w 140"/>
              <a:gd name="T15" fmla="*/ 2147483647 h 110"/>
              <a:gd name="T16" fmla="*/ 2147483647 w 140"/>
              <a:gd name="T17" fmla="*/ 2147483647 h 110"/>
              <a:gd name="T18" fmla="*/ 2147483647 w 140"/>
              <a:gd name="T19" fmla="*/ 2147483647 h 110"/>
              <a:gd name="T20" fmla="*/ 0 w 140"/>
              <a:gd name="T21" fmla="*/ 0 h 11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40"/>
              <a:gd name="T34" fmla="*/ 0 h 110"/>
              <a:gd name="T35" fmla="*/ 140 w 140"/>
              <a:gd name="T36" fmla="*/ 110 h 11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40" h="110">
                <a:moveTo>
                  <a:pt x="0" y="10"/>
                </a:moveTo>
                <a:lnTo>
                  <a:pt x="128" y="2"/>
                </a:lnTo>
                <a:lnTo>
                  <a:pt x="132" y="98"/>
                </a:lnTo>
                <a:lnTo>
                  <a:pt x="140" y="102"/>
                </a:lnTo>
                <a:lnTo>
                  <a:pt x="132" y="110"/>
                </a:lnTo>
                <a:lnTo>
                  <a:pt x="132" y="102"/>
                </a:lnTo>
                <a:lnTo>
                  <a:pt x="136" y="102"/>
                </a:lnTo>
                <a:lnTo>
                  <a:pt x="12" y="98"/>
                </a:lnTo>
                <a:lnTo>
                  <a:pt x="8" y="92"/>
                </a:lnTo>
                <a:lnTo>
                  <a:pt x="4" y="84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1" name="Freeform 50"/>
          <p:cNvSpPr>
            <a:spLocks/>
          </p:cNvSpPr>
          <p:nvPr/>
        </p:nvSpPr>
        <p:spPr bwMode="auto">
          <a:xfrm>
            <a:off x="1606550" y="4225925"/>
            <a:ext cx="222250" cy="193675"/>
          </a:xfrm>
          <a:custGeom>
            <a:avLst/>
            <a:gdLst>
              <a:gd name="T0" fmla="*/ 0 w 140"/>
              <a:gd name="T1" fmla="*/ 2147483647 h 122"/>
              <a:gd name="T2" fmla="*/ 2147483647 w 140"/>
              <a:gd name="T3" fmla="*/ 0 h 122"/>
              <a:gd name="T4" fmla="*/ 2147483647 w 140"/>
              <a:gd name="T5" fmla="*/ 0 h 122"/>
              <a:gd name="T6" fmla="*/ 2147483647 w 140"/>
              <a:gd name="T7" fmla="*/ 2147483647 h 122"/>
              <a:gd name="T8" fmla="*/ 2147483647 w 140"/>
              <a:gd name="T9" fmla="*/ 2147483647 h 122"/>
              <a:gd name="T10" fmla="*/ 2147483647 w 140"/>
              <a:gd name="T11" fmla="*/ 2147483647 h 122"/>
              <a:gd name="T12" fmla="*/ 2147483647 w 140"/>
              <a:gd name="T13" fmla="*/ 2147483647 h 122"/>
              <a:gd name="T14" fmla="*/ 2147483647 w 140"/>
              <a:gd name="T15" fmla="*/ 2147483647 h 122"/>
              <a:gd name="T16" fmla="*/ 2147483647 w 140"/>
              <a:gd name="T17" fmla="*/ 2147483647 h 122"/>
              <a:gd name="T18" fmla="*/ 2147483647 w 140"/>
              <a:gd name="T19" fmla="*/ 2147483647 h 122"/>
              <a:gd name="T20" fmla="*/ 2147483647 w 140"/>
              <a:gd name="T21" fmla="*/ 2147483647 h 122"/>
              <a:gd name="T22" fmla="*/ 0 w 140"/>
              <a:gd name="T23" fmla="*/ 2147483647 h 12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0"/>
              <a:gd name="T37" fmla="*/ 0 h 122"/>
              <a:gd name="T38" fmla="*/ 140 w 140"/>
              <a:gd name="T39" fmla="*/ 122 h 122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0" h="122">
                <a:moveTo>
                  <a:pt x="0" y="22"/>
                </a:moveTo>
                <a:lnTo>
                  <a:pt x="44" y="0"/>
                </a:lnTo>
                <a:lnTo>
                  <a:pt x="124" y="0"/>
                </a:lnTo>
                <a:lnTo>
                  <a:pt x="132" y="110"/>
                </a:lnTo>
                <a:lnTo>
                  <a:pt x="140" y="114"/>
                </a:lnTo>
                <a:lnTo>
                  <a:pt x="132" y="122"/>
                </a:lnTo>
                <a:lnTo>
                  <a:pt x="132" y="114"/>
                </a:lnTo>
                <a:lnTo>
                  <a:pt x="136" y="114"/>
                </a:lnTo>
                <a:lnTo>
                  <a:pt x="12" y="110"/>
                </a:lnTo>
                <a:lnTo>
                  <a:pt x="8" y="104"/>
                </a:lnTo>
                <a:lnTo>
                  <a:pt x="4" y="96"/>
                </a:lnTo>
                <a:lnTo>
                  <a:pt x="0" y="12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2" name="Freeform 51"/>
          <p:cNvSpPr>
            <a:spLocks/>
          </p:cNvSpPr>
          <p:nvPr/>
        </p:nvSpPr>
        <p:spPr bwMode="auto">
          <a:xfrm>
            <a:off x="7924800" y="3124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3" name="Freeform 52"/>
          <p:cNvSpPr>
            <a:spLocks/>
          </p:cNvSpPr>
          <p:nvPr/>
        </p:nvSpPr>
        <p:spPr bwMode="auto">
          <a:xfrm>
            <a:off x="8229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4" name="Freeform 53"/>
          <p:cNvSpPr>
            <a:spLocks/>
          </p:cNvSpPr>
          <p:nvPr/>
        </p:nvSpPr>
        <p:spPr bwMode="auto">
          <a:xfrm>
            <a:off x="7848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5" name="Freeform 54"/>
          <p:cNvSpPr>
            <a:spLocks/>
          </p:cNvSpPr>
          <p:nvPr/>
        </p:nvSpPr>
        <p:spPr bwMode="auto">
          <a:xfrm>
            <a:off x="80772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6" name="Freeform 55"/>
          <p:cNvSpPr>
            <a:spLocks/>
          </p:cNvSpPr>
          <p:nvPr/>
        </p:nvSpPr>
        <p:spPr bwMode="auto">
          <a:xfrm>
            <a:off x="7848600" y="3581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7" name="Freeform 56"/>
          <p:cNvSpPr>
            <a:spLocks/>
          </p:cNvSpPr>
          <p:nvPr/>
        </p:nvSpPr>
        <p:spPr bwMode="auto">
          <a:xfrm>
            <a:off x="8153400" y="3810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8" name="Freeform 57"/>
          <p:cNvSpPr>
            <a:spLocks/>
          </p:cNvSpPr>
          <p:nvPr/>
        </p:nvSpPr>
        <p:spPr bwMode="auto">
          <a:xfrm>
            <a:off x="8229600" y="4038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19" name="Freeform 58"/>
          <p:cNvSpPr>
            <a:spLocks/>
          </p:cNvSpPr>
          <p:nvPr/>
        </p:nvSpPr>
        <p:spPr bwMode="auto">
          <a:xfrm>
            <a:off x="8610600" y="2819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0" name="Freeform 59"/>
          <p:cNvSpPr>
            <a:spLocks/>
          </p:cNvSpPr>
          <p:nvPr/>
        </p:nvSpPr>
        <p:spPr bwMode="auto">
          <a:xfrm>
            <a:off x="-76200" y="2552700"/>
            <a:ext cx="9588500" cy="876300"/>
          </a:xfrm>
          <a:custGeom>
            <a:avLst/>
            <a:gdLst>
              <a:gd name="T0" fmla="*/ 2147483647 w 6040"/>
              <a:gd name="T1" fmla="*/ 2147483647 h 552"/>
              <a:gd name="T2" fmla="*/ 2147483647 w 6040"/>
              <a:gd name="T3" fmla="*/ 2147483647 h 552"/>
              <a:gd name="T4" fmla="*/ 2147483647 w 6040"/>
              <a:gd name="T5" fmla="*/ 2147483647 h 552"/>
              <a:gd name="T6" fmla="*/ 2147483647 w 6040"/>
              <a:gd name="T7" fmla="*/ 2147483647 h 552"/>
              <a:gd name="T8" fmla="*/ 2147483647 w 6040"/>
              <a:gd name="T9" fmla="*/ 2147483647 h 552"/>
              <a:gd name="T10" fmla="*/ 2147483647 w 6040"/>
              <a:gd name="T11" fmla="*/ 2147483647 h 552"/>
              <a:gd name="T12" fmla="*/ 2147483647 w 6040"/>
              <a:gd name="T13" fmla="*/ 2147483647 h 552"/>
              <a:gd name="T14" fmla="*/ 2147483647 w 6040"/>
              <a:gd name="T15" fmla="*/ 2147483647 h 552"/>
              <a:gd name="T16" fmla="*/ 2147483647 w 6040"/>
              <a:gd name="T17" fmla="*/ 2147483647 h 552"/>
              <a:gd name="T18" fmla="*/ 2147483647 w 6040"/>
              <a:gd name="T19" fmla="*/ 2147483647 h 552"/>
              <a:gd name="T20" fmla="*/ 0 w 6040"/>
              <a:gd name="T21" fmla="*/ 2147483647 h 55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040"/>
              <a:gd name="T34" fmla="*/ 0 h 552"/>
              <a:gd name="T35" fmla="*/ 6040 w 6040"/>
              <a:gd name="T36" fmla="*/ 552 h 55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040" h="552">
                <a:moveTo>
                  <a:pt x="48" y="408"/>
                </a:moveTo>
                <a:cubicBezTo>
                  <a:pt x="880" y="316"/>
                  <a:pt x="1712" y="224"/>
                  <a:pt x="2448" y="168"/>
                </a:cubicBezTo>
                <a:cubicBezTo>
                  <a:pt x="3184" y="112"/>
                  <a:pt x="3904" y="96"/>
                  <a:pt x="4464" y="72"/>
                </a:cubicBezTo>
                <a:cubicBezTo>
                  <a:pt x="5024" y="48"/>
                  <a:pt x="5576" y="0"/>
                  <a:pt x="5808" y="24"/>
                </a:cubicBezTo>
                <a:cubicBezTo>
                  <a:pt x="6040" y="48"/>
                  <a:pt x="5928" y="192"/>
                  <a:pt x="5856" y="216"/>
                </a:cubicBezTo>
                <a:cubicBezTo>
                  <a:pt x="5784" y="240"/>
                  <a:pt x="5656" y="168"/>
                  <a:pt x="5376" y="168"/>
                </a:cubicBezTo>
                <a:cubicBezTo>
                  <a:pt x="5096" y="168"/>
                  <a:pt x="4576" y="200"/>
                  <a:pt x="4176" y="216"/>
                </a:cubicBezTo>
                <a:cubicBezTo>
                  <a:pt x="3776" y="232"/>
                  <a:pt x="3424" y="232"/>
                  <a:pt x="2976" y="264"/>
                </a:cubicBezTo>
                <a:cubicBezTo>
                  <a:pt x="2528" y="296"/>
                  <a:pt x="1904" y="368"/>
                  <a:pt x="1488" y="408"/>
                </a:cubicBezTo>
                <a:cubicBezTo>
                  <a:pt x="1072" y="448"/>
                  <a:pt x="728" y="480"/>
                  <a:pt x="480" y="504"/>
                </a:cubicBezTo>
                <a:cubicBezTo>
                  <a:pt x="232" y="528"/>
                  <a:pt x="116" y="540"/>
                  <a:pt x="0" y="552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37628" name="Text Box 60"/>
          <p:cNvSpPr txBox="1">
            <a:spLocks noChangeArrowheads="1"/>
          </p:cNvSpPr>
          <p:nvPr/>
        </p:nvSpPr>
        <p:spPr bwMode="auto">
          <a:xfrm rot="-248367">
            <a:off x="0" y="2438400"/>
            <a:ext cx="9650413" cy="7016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IIIIIIIIIIIIIIIIIIIIIIIIIIIIIIIIIIIIIIIIIIIIIIIIIIIIIIIIIIIIIIIIIIi</a:t>
            </a:r>
            <a:endParaRPr lang="ru-RU" sz="4000" b="1"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</p:txBody>
      </p:sp>
      <p:sp>
        <p:nvSpPr>
          <p:cNvPr id="24622" name="Freeform 61"/>
          <p:cNvSpPr>
            <a:spLocks/>
          </p:cNvSpPr>
          <p:nvPr/>
        </p:nvSpPr>
        <p:spPr bwMode="auto">
          <a:xfrm>
            <a:off x="0" y="2286000"/>
            <a:ext cx="9372600" cy="685800"/>
          </a:xfrm>
          <a:custGeom>
            <a:avLst/>
            <a:gdLst>
              <a:gd name="T0" fmla="*/ 0 w 5904"/>
              <a:gd name="T1" fmla="*/ 2147483647 h 432"/>
              <a:gd name="T2" fmla="*/ 2147483647 w 5904"/>
              <a:gd name="T3" fmla="*/ 2147483647 h 432"/>
              <a:gd name="T4" fmla="*/ 2147483647 w 5904"/>
              <a:gd name="T5" fmla="*/ 2147483647 h 432"/>
              <a:gd name="T6" fmla="*/ 2147483647 w 5904"/>
              <a:gd name="T7" fmla="*/ 2147483647 h 432"/>
              <a:gd name="T8" fmla="*/ 2147483647 w 5904"/>
              <a:gd name="T9" fmla="*/ 0 h 4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904"/>
              <a:gd name="T16" fmla="*/ 0 h 432"/>
              <a:gd name="T17" fmla="*/ 5904 w 5904"/>
              <a:gd name="T18" fmla="*/ 432 h 43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904" h="432">
                <a:moveTo>
                  <a:pt x="0" y="432"/>
                </a:moveTo>
                <a:lnTo>
                  <a:pt x="1392" y="336"/>
                </a:lnTo>
                <a:lnTo>
                  <a:pt x="3072" y="192"/>
                </a:lnTo>
                <a:lnTo>
                  <a:pt x="4752" y="96"/>
                </a:lnTo>
                <a:lnTo>
                  <a:pt x="590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4623" name="Freeform 63"/>
          <p:cNvSpPr>
            <a:spLocks/>
          </p:cNvSpPr>
          <p:nvPr/>
        </p:nvSpPr>
        <p:spPr bwMode="auto">
          <a:xfrm>
            <a:off x="4572000" y="3657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4" name="Freeform 64"/>
          <p:cNvSpPr>
            <a:spLocks/>
          </p:cNvSpPr>
          <p:nvPr/>
        </p:nvSpPr>
        <p:spPr bwMode="auto">
          <a:xfrm>
            <a:off x="4864100" y="3810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5" name="Freeform 65"/>
          <p:cNvSpPr>
            <a:spLocks/>
          </p:cNvSpPr>
          <p:nvPr/>
        </p:nvSpPr>
        <p:spPr bwMode="auto">
          <a:xfrm>
            <a:off x="4648200" y="3962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6" name="Freeform 66"/>
          <p:cNvSpPr>
            <a:spLocks/>
          </p:cNvSpPr>
          <p:nvPr/>
        </p:nvSpPr>
        <p:spPr bwMode="auto">
          <a:xfrm>
            <a:off x="4876800" y="4114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7" name="Freeform 67"/>
          <p:cNvSpPr>
            <a:spLocks/>
          </p:cNvSpPr>
          <p:nvPr/>
        </p:nvSpPr>
        <p:spPr bwMode="auto">
          <a:xfrm>
            <a:off x="45720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8" name="Freeform 68"/>
          <p:cNvSpPr>
            <a:spLocks/>
          </p:cNvSpPr>
          <p:nvPr/>
        </p:nvSpPr>
        <p:spPr bwMode="auto">
          <a:xfrm>
            <a:off x="4572000" y="2971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29" name="Freeform 69"/>
          <p:cNvSpPr>
            <a:spLocks/>
          </p:cNvSpPr>
          <p:nvPr/>
        </p:nvSpPr>
        <p:spPr bwMode="auto">
          <a:xfrm>
            <a:off x="4800600" y="3200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0" name="Freeform 70"/>
          <p:cNvSpPr>
            <a:spLocks/>
          </p:cNvSpPr>
          <p:nvPr/>
        </p:nvSpPr>
        <p:spPr bwMode="auto">
          <a:xfrm>
            <a:off x="4648200" y="4267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7639" name="Freeform 71"/>
          <p:cNvSpPr>
            <a:spLocks/>
          </p:cNvSpPr>
          <p:nvPr/>
        </p:nvSpPr>
        <p:spPr bwMode="auto">
          <a:xfrm>
            <a:off x="-107950" y="4014788"/>
            <a:ext cx="4827588" cy="2990850"/>
          </a:xfrm>
          <a:custGeom>
            <a:avLst/>
            <a:gdLst>
              <a:gd name="T0" fmla="*/ 68 w 3041"/>
              <a:gd name="T1" fmla="*/ 15 h 1884"/>
              <a:gd name="T2" fmla="*/ 380 w 3041"/>
              <a:gd name="T3" fmla="*/ 215 h 1884"/>
              <a:gd name="T4" fmla="*/ 1068 w 3041"/>
              <a:gd name="T5" fmla="*/ 279 h 1884"/>
              <a:gd name="T6" fmla="*/ 1076 w 3041"/>
              <a:gd name="T7" fmla="*/ 351 h 1884"/>
              <a:gd name="T8" fmla="*/ 1492 w 3041"/>
              <a:gd name="T9" fmla="*/ 487 h 1884"/>
              <a:gd name="T10" fmla="*/ 1716 w 3041"/>
              <a:gd name="T11" fmla="*/ 647 h 1884"/>
              <a:gd name="T12" fmla="*/ 2004 w 3041"/>
              <a:gd name="T13" fmla="*/ 807 h 1884"/>
              <a:gd name="T14" fmla="*/ 2372 w 3041"/>
              <a:gd name="T15" fmla="*/ 1175 h 1884"/>
              <a:gd name="T16" fmla="*/ 3028 w 3041"/>
              <a:gd name="T17" fmla="*/ 1783 h 1884"/>
              <a:gd name="T18" fmla="*/ 2292 w 3041"/>
              <a:gd name="T19" fmla="*/ 1783 h 1884"/>
              <a:gd name="T20" fmla="*/ 1964 w 3041"/>
              <a:gd name="T21" fmla="*/ 1767 h 1884"/>
              <a:gd name="T22" fmla="*/ 1116 w 3041"/>
              <a:gd name="T23" fmla="*/ 1687 h 1884"/>
              <a:gd name="T24" fmla="*/ 284 w 3041"/>
              <a:gd name="T25" fmla="*/ 1543 h 1884"/>
              <a:gd name="T26" fmla="*/ 76 w 3041"/>
              <a:gd name="T27" fmla="*/ 1111 h 1884"/>
              <a:gd name="T28" fmla="*/ 60 w 3041"/>
              <a:gd name="T29" fmla="*/ 679 h 1884"/>
              <a:gd name="T30" fmla="*/ 68 w 3041"/>
              <a:gd name="T31" fmla="*/ 303 h 1884"/>
              <a:gd name="T32" fmla="*/ 68 w 3041"/>
              <a:gd name="T33" fmla="*/ 15 h 18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041" h="1884">
                <a:moveTo>
                  <a:pt x="68" y="15"/>
                </a:moveTo>
                <a:cubicBezTo>
                  <a:pt x="120" y="0"/>
                  <a:pt x="213" y="171"/>
                  <a:pt x="380" y="215"/>
                </a:cubicBezTo>
                <a:cubicBezTo>
                  <a:pt x="547" y="259"/>
                  <a:pt x="952" y="256"/>
                  <a:pt x="1068" y="279"/>
                </a:cubicBezTo>
                <a:cubicBezTo>
                  <a:pt x="1184" y="302"/>
                  <a:pt x="1005" y="316"/>
                  <a:pt x="1076" y="351"/>
                </a:cubicBezTo>
                <a:cubicBezTo>
                  <a:pt x="1147" y="386"/>
                  <a:pt x="1385" y="438"/>
                  <a:pt x="1492" y="487"/>
                </a:cubicBezTo>
                <a:cubicBezTo>
                  <a:pt x="1599" y="536"/>
                  <a:pt x="1631" y="594"/>
                  <a:pt x="1716" y="647"/>
                </a:cubicBezTo>
                <a:cubicBezTo>
                  <a:pt x="1801" y="700"/>
                  <a:pt x="1895" y="719"/>
                  <a:pt x="2004" y="807"/>
                </a:cubicBezTo>
                <a:cubicBezTo>
                  <a:pt x="2113" y="895"/>
                  <a:pt x="2201" y="1012"/>
                  <a:pt x="2372" y="1175"/>
                </a:cubicBezTo>
                <a:cubicBezTo>
                  <a:pt x="2543" y="1338"/>
                  <a:pt x="3041" y="1682"/>
                  <a:pt x="3028" y="1783"/>
                </a:cubicBezTo>
                <a:cubicBezTo>
                  <a:pt x="3015" y="1884"/>
                  <a:pt x="2469" y="1786"/>
                  <a:pt x="2292" y="1783"/>
                </a:cubicBezTo>
                <a:cubicBezTo>
                  <a:pt x="2115" y="1780"/>
                  <a:pt x="2160" y="1783"/>
                  <a:pt x="1964" y="1767"/>
                </a:cubicBezTo>
                <a:cubicBezTo>
                  <a:pt x="1768" y="1751"/>
                  <a:pt x="1396" y="1724"/>
                  <a:pt x="1116" y="1687"/>
                </a:cubicBezTo>
                <a:cubicBezTo>
                  <a:pt x="836" y="1650"/>
                  <a:pt x="457" y="1639"/>
                  <a:pt x="284" y="1543"/>
                </a:cubicBezTo>
                <a:cubicBezTo>
                  <a:pt x="111" y="1447"/>
                  <a:pt x="113" y="1255"/>
                  <a:pt x="76" y="1111"/>
                </a:cubicBezTo>
                <a:cubicBezTo>
                  <a:pt x="39" y="967"/>
                  <a:pt x="61" y="814"/>
                  <a:pt x="60" y="679"/>
                </a:cubicBezTo>
                <a:cubicBezTo>
                  <a:pt x="59" y="544"/>
                  <a:pt x="67" y="414"/>
                  <a:pt x="68" y="303"/>
                </a:cubicBezTo>
                <a:cubicBezTo>
                  <a:pt x="69" y="192"/>
                  <a:pt x="0" y="49"/>
                  <a:pt x="68" y="15"/>
                </a:cubicBez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33CC33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632" name="Freeform 73"/>
          <p:cNvSpPr>
            <a:spLocks/>
          </p:cNvSpPr>
          <p:nvPr/>
        </p:nvSpPr>
        <p:spPr bwMode="auto">
          <a:xfrm>
            <a:off x="8763000" y="2971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3" name="Freeform 74"/>
          <p:cNvSpPr>
            <a:spLocks/>
          </p:cNvSpPr>
          <p:nvPr/>
        </p:nvSpPr>
        <p:spPr bwMode="auto">
          <a:xfrm>
            <a:off x="8534400" y="3124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4" name="Freeform 75"/>
          <p:cNvSpPr>
            <a:spLocks/>
          </p:cNvSpPr>
          <p:nvPr/>
        </p:nvSpPr>
        <p:spPr bwMode="auto">
          <a:xfrm>
            <a:off x="8610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5" name="Freeform 76"/>
          <p:cNvSpPr>
            <a:spLocks/>
          </p:cNvSpPr>
          <p:nvPr/>
        </p:nvSpPr>
        <p:spPr bwMode="auto">
          <a:xfrm>
            <a:off x="8610600" y="3429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6" name="Freeform 77"/>
          <p:cNvSpPr>
            <a:spLocks/>
          </p:cNvSpPr>
          <p:nvPr/>
        </p:nvSpPr>
        <p:spPr bwMode="auto">
          <a:xfrm>
            <a:off x="8610600" y="3581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7" name="Freeform 78"/>
          <p:cNvSpPr>
            <a:spLocks/>
          </p:cNvSpPr>
          <p:nvPr/>
        </p:nvSpPr>
        <p:spPr bwMode="auto">
          <a:xfrm>
            <a:off x="8610600" y="3810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8" name="Freeform 79"/>
          <p:cNvSpPr>
            <a:spLocks/>
          </p:cNvSpPr>
          <p:nvPr/>
        </p:nvSpPr>
        <p:spPr bwMode="auto">
          <a:xfrm>
            <a:off x="8610600" y="3962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39" name="Freeform 80"/>
          <p:cNvSpPr>
            <a:spLocks/>
          </p:cNvSpPr>
          <p:nvPr/>
        </p:nvSpPr>
        <p:spPr bwMode="auto">
          <a:xfrm>
            <a:off x="8610600" y="41148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0" name="Freeform 81"/>
          <p:cNvSpPr>
            <a:spLocks/>
          </p:cNvSpPr>
          <p:nvPr/>
        </p:nvSpPr>
        <p:spPr bwMode="auto">
          <a:xfrm>
            <a:off x="8610600" y="4267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1" name="Freeform 82"/>
          <p:cNvSpPr>
            <a:spLocks/>
          </p:cNvSpPr>
          <p:nvPr/>
        </p:nvSpPr>
        <p:spPr bwMode="auto">
          <a:xfrm>
            <a:off x="8229600" y="3581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2" name="Freeform 83"/>
          <p:cNvSpPr>
            <a:spLocks/>
          </p:cNvSpPr>
          <p:nvPr/>
        </p:nvSpPr>
        <p:spPr bwMode="auto">
          <a:xfrm>
            <a:off x="8001000" y="2819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7652" name="Freeform 84"/>
          <p:cNvSpPr>
            <a:spLocks/>
          </p:cNvSpPr>
          <p:nvPr/>
        </p:nvSpPr>
        <p:spPr bwMode="auto">
          <a:xfrm>
            <a:off x="5270500" y="4697413"/>
            <a:ext cx="3765550" cy="2320925"/>
          </a:xfrm>
          <a:custGeom>
            <a:avLst/>
            <a:gdLst>
              <a:gd name="T0" fmla="*/ 136 w 2372"/>
              <a:gd name="T1" fmla="*/ 17 h 1462"/>
              <a:gd name="T2" fmla="*/ 808 w 2372"/>
              <a:gd name="T3" fmla="*/ 401 h 1462"/>
              <a:gd name="T4" fmla="*/ 1368 w 2372"/>
              <a:gd name="T5" fmla="*/ 713 h 1462"/>
              <a:gd name="T6" fmla="*/ 1800 w 2372"/>
              <a:gd name="T7" fmla="*/ 1017 h 1462"/>
              <a:gd name="T8" fmla="*/ 2328 w 2372"/>
              <a:gd name="T9" fmla="*/ 1401 h 1462"/>
              <a:gd name="T10" fmla="*/ 1536 w 2372"/>
              <a:gd name="T11" fmla="*/ 1369 h 1462"/>
              <a:gd name="T12" fmla="*/ 1752 w 2372"/>
              <a:gd name="T13" fmla="*/ 1417 h 1462"/>
              <a:gd name="T14" fmla="*/ 1352 w 2372"/>
              <a:gd name="T15" fmla="*/ 1097 h 1462"/>
              <a:gd name="T16" fmla="*/ 808 w 2372"/>
              <a:gd name="T17" fmla="*/ 633 h 1462"/>
              <a:gd name="T18" fmla="*/ 376 w 2372"/>
              <a:gd name="T19" fmla="*/ 353 h 1462"/>
              <a:gd name="T20" fmla="*/ 40 w 2372"/>
              <a:gd name="T21" fmla="*/ 113 h 1462"/>
              <a:gd name="T22" fmla="*/ 136 w 2372"/>
              <a:gd name="T23" fmla="*/ 113 h 1462"/>
              <a:gd name="T24" fmla="*/ 184 w 2372"/>
              <a:gd name="T25" fmla="*/ 65 h 1462"/>
              <a:gd name="T26" fmla="*/ 192 w 2372"/>
              <a:gd name="T27" fmla="*/ 41 h 1462"/>
              <a:gd name="T28" fmla="*/ 672 w 2372"/>
              <a:gd name="T29" fmla="*/ 313 h 1462"/>
              <a:gd name="T30" fmla="*/ 768 w 2372"/>
              <a:gd name="T31" fmla="*/ 377 h 1462"/>
              <a:gd name="T32" fmla="*/ 208 w 2372"/>
              <a:gd name="T33" fmla="*/ 57 h 1462"/>
              <a:gd name="T34" fmla="*/ 176 w 2372"/>
              <a:gd name="T35" fmla="*/ 73 h 1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372" h="1462">
                <a:moveTo>
                  <a:pt x="136" y="17"/>
                </a:moveTo>
                <a:cubicBezTo>
                  <a:pt x="364" y="117"/>
                  <a:pt x="603" y="285"/>
                  <a:pt x="808" y="401"/>
                </a:cubicBezTo>
                <a:cubicBezTo>
                  <a:pt x="1013" y="517"/>
                  <a:pt x="1203" y="610"/>
                  <a:pt x="1368" y="713"/>
                </a:cubicBezTo>
                <a:cubicBezTo>
                  <a:pt x="1533" y="816"/>
                  <a:pt x="1640" y="902"/>
                  <a:pt x="1800" y="1017"/>
                </a:cubicBezTo>
                <a:cubicBezTo>
                  <a:pt x="1960" y="1132"/>
                  <a:pt x="2372" y="1342"/>
                  <a:pt x="2328" y="1401"/>
                </a:cubicBezTo>
                <a:cubicBezTo>
                  <a:pt x="2284" y="1460"/>
                  <a:pt x="1632" y="1366"/>
                  <a:pt x="1536" y="1369"/>
                </a:cubicBezTo>
                <a:cubicBezTo>
                  <a:pt x="1440" y="1372"/>
                  <a:pt x="1783" y="1462"/>
                  <a:pt x="1752" y="1417"/>
                </a:cubicBezTo>
                <a:cubicBezTo>
                  <a:pt x="1721" y="1372"/>
                  <a:pt x="1509" y="1228"/>
                  <a:pt x="1352" y="1097"/>
                </a:cubicBezTo>
                <a:cubicBezTo>
                  <a:pt x="1195" y="966"/>
                  <a:pt x="971" y="757"/>
                  <a:pt x="808" y="633"/>
                </a:cubicBezTo>
                <a:cubicBezTo>
                  <a:pt x="645" y="509"/>
                  <a:pt x="504" y="440"/>
                  <a:pt x="376" y="353"/>
                </a:cubicBezTo>
                <a:cubicBezTo>
                  <a:pt x="248" y="266"/>
                  <a:pt x="80" y="153"/>
                  <a:pt x="40" y="113"/>
                </a:cubicBezTo>
                <a:cubicBezTo>
                  <a:pt x="0" y="73"/>
                  <a:pt x="112" y="121"/>
                  <a:pt x="136" y="113"/>
                </a:cubicBezTo>
                <a:cubicBezTo>
                  <a:pt x="160" y="105"/>
                  <a:pt x="175" y="77"/>
                  <a:pt x="184" y="65"/>
                </a:cubicBezTo>
                <a:cubicBezTo>
                  <a:pt x="193" y="53"/>
                  <a:pt x="111" y="0"/>
                  <a:pt x="192" y="41"/>
                </a:cubicBezTo>
                <a:cubicBezTo>
                  <a:pt x="273" y="82"/>
                  <a:pt x="576" y="257"/>
                  <a:pt x="672" y="313"/>
                </a:cubicBezTo>
                <a:cubicBezTo>
                  <a:pt x="768" y="369"/>
                  <a:pt x="845" y="420"/>
                  <a:pt x="768" y="377"/>
                </a:cubicBezTo>
                <a:cubicBezTo>
                  <a:pt x="691" y="334"/>
                  <a:pt x="307" y="108"/>
                  <a:pt x="208" y="57"/>
                </a:cubicBezTo>
                <a:cubicBezTo>
                  <a:pt x="109" y="6"/>
                  <a:pt x="183" y="70"/>
                  <a:pt x="176" y="73"/>
                </a:cubicBezTo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rgbClr val="33CC33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24644" name="Freeform 85"/>
          <p:cNvSpPr>
            <a:spLocks/>
          </p:cNvSpPr>
          <p:nvPr/>
        </p:nvSpPr>
        <p:spPr bwMode="auto">
          <a:xfrm>
            <a:off x="4953000" y="4419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5" name="Freeform 86"/>
          <p:cNvSpPr>
            <a:spLocks/>
          </p:cNvSpPr>
          <p:nvPr/>
        </p:nvSpPr>
        <p:spPr bwMode="auto">
          <a:xfrm>
            <a:off x="4876800" y="35052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6" name="Freeform 87"/>
          <p:cNvSpPr>
            <a:spLocks/>
          </p:cNvSpPr>
          <p:nvPr/>
        </p:nvSpPr>
        <p:spPr bwMode="auto">
          <a:xfrm>
            <a:off x="45720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47" name="Freeform 88"/>
          <p:cNvSpPr>
            <a:spLocks/>
          </p:cNvSpPr>
          <p:nvPr/>
        </p:nvSpPr>
        <p:spPr bwMode="auto">
          <a:xfrm>
            <a:off x="4876800" y="3048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pic>
        <p:nvPicPr>
          <p:cNvPr id="24648" name="Picture 106" descr="дом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267200"/>
            <a:ext cx="3048000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49" name="Text Box 130"/>
          <p:cNvSpPr txBox="1">
            <a:spLocks noChangeArrowheads="1"/>
          </p:cNvSpPr>
          <p:nvPr/>
        </p:nvSpPr>
        <p:spPr bwMode="auto">
          <a:xfrm>
            <a:off x="152400" y="152400"/>
            <a:ext cx="8763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2400"/>
              <a:t>Наочне уявлення мимобіжних прямих дають дві дороги, одна з яких проходить  по мосту, а інша під мостом.</a:t>
            </a:r>
          </a:p>
        </p:txBody>
      </p:sp>
      <p:sp>
        <p:nvSpPr>
          <p:cNvPr id="24650" name="Freeform 136"/>
          <p:cNvSpPr>
            <a:spLocks/>
          </p:cNvSpPr>
          <p:nvPr/>
        </p:nvSpPr>
        <p:spPr bwMode="auto">
          <a:xfrm>
            <a:off x="4800600" y="2895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1" name="Freeform 142" descr="Каштан"/>
          <p:cNvSpPr>
            <a:spLocks/>
          </p:cNvSpPr>
          <p:nvPr/>
        </p:nvSpPr>
        <p:spPr bwMode="auto">
          <a:xfrm>
            <a:off x="-76200" y="2705100"/>
            <a:ext cx="9258300" cy="723900"/>
          </a:xfrm>
          <a:custGeom>
            <a:avLst/>
            <a:gdLst>
              <a:gd name="T0" fmla="*/ 2147483647 w 5832"/>
              <a:gd name="T1" fmla="*/ 2147483647 h 456"/>
              <a:gd name="T2" fmla="*/ 2147483647 w 5832"/>
              <a:gd name="T3" fmla="*/ 2147483647 h 456"/>
              <a:gd name="T4" fmla="*/ 2147483647 w 5832"/>
              <a:gd name="T5" fmla="*/ 2147483647 h 456"/>
              <a:gd name="T6" fmla="*/ 2147483647 w 5832"/>
              <a:gd name="T7" fmla="*/ 2147483647 h 456"/>
              <a:gd name="T8" fmla="*/ 2147483647 w 5832"/>
              <a:gd name="T9" fmla="*/ 2147483647 h 456"/>
              <a:gd name="T10" fmla="*/ 2147483647 w 5832"/>
              <a:gd name="T11" fmla="*/ 2147483647 h 456"/>
              <a:gd name="T12" fmla="*/ 2147483647 w 5832"/>
              <a:gd name="T13" fmla="*/ 2147483647 h 456"/>
              <a:gd name="T14" fmla="*/ 2147483647 w 5832"/>
              <a:gd name="T15" fmla="*/ 0 h 456"/>
              <a:gd name="T16" fmla="*/ 2147483647 w 5832"/>
              <a:gd name="T17" fmla="*/ 2147483647 h 456"/>
              <a:gd name="T18" fmla="*/ 2147483647 w 5832"/>
              <a:gd name="T19" fmla="*/ 2147483647 h 456"/>
              <a:gd name="T20" fmla="*/ 2147483647 w 5832"/>
              <a:gd name="T21" fmla="*/ 2147483647 h 456"/>
              <a:gd name="T22" fmla="*/ 2147483647 w 5832"/>
              <a:gd name="T23" fmla="*/ 2147483647 h 456"/>
              <a:gd name="T24" fmla="*/ 0 w 5832"/>
              <a:gd name="T25" fmla="*/ 2147483647 h 456"/>
              <a:gd name="T26" fmla="*/ 2147483647 w 5832"/>
              <a:gd name="T27" fmla="*/ 2147483647 h 45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832"/>
              <a:gd name="T43" fmla="*/ 0 h 456"/>
              <a:gd name="T44" fmla="*/ 5832 w 5832"/>
              <a:gd name="T45" fmla="*/ 456 h 45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832" h="456">
                <a:moveTo>
                  <a:pt x="48" y="456"/>
                </a:moveTo>
                <a:lnTo>
                  <a:pt x="1000" y="384"/>
                </a:lnTo>
                <a:lnTo>
                  <a:pt x="2376" y="256"/>
                </a:lnTo>
                <a:lnTo>
                  <a:pt x="2928" y="216"/>
                </a:lnTo>
                <a:lnTo>
                  <a:pt x="4032" y="168"/>
                </a:lnTo>
                <a:lnTo>
                  <a:pt x="5280" y="72"/>
                </a:lnTo>
                <a:lnTo>
                  <a:pt x="5808" y="72"/>
                </a:lnTo>
                <a:lnTo>
                  <a:pt x="5832" y="0"/>
                </a:lnTo>
                <a:lnTo>
                  <a:pt x="4856" y="48"/>
                </a:lnTo>
                <a:lnTo>
                  <a:pt x="3880" y="112"/>
                </a:lnTo>
                <a:lnTo>
                  <a:pt x="2640" y="168"/>
                </a:lnTo>
                <a:lnTo>
                  <a:pt x="1560" y="272"/>
                </a:lnTo>
                <a:lnTo>
                  <a:pt x="0" y="408"/>
                </a:lnTo>
                <a:lnTo>
                  <a:pt x="48" y="456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2" name="Freeform 143"/>
          <p:cNvSpPr>
            <a:spLocks/>
          </p:cNvSpPr>
          <p:nvPr/>
        </p:nvSpPr>
        <p:spPr bwMode="auto">
          <a:xfrm>
            <a:off x="990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3" name="Freeform 144"/>
          <p:cNvSpPr>
            <a:spLocks/>
          </p:cNvSpPr>
          <p:nvPr/>
        </p:nvSpPr>
        <p:spPr bwMode="auto">
          <a:xfrm>
            <a:off x="609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4" name="Freeform 145"/>
          <p:cNvSpPr>
            <a:spLocks/>
          </p:cNvSpPr>
          <p:nvPr/>
        </p:nvSpPr>
        <p:spPr bwMode="auto">
          <a:xfrm>
            <a:off x="2286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5" name="Freeform 146"/>
          <p:cNvSpPr>
            <a:spLocks/>
          </p:cNvSpPr>
          <p:nvPr/>
        </p:nvSpPr>
        <p:spPr bwMode="auto">
          <a:xfrm>
            <a:off x="-152400" y="3276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6" name="Freeform 148"/>
          <p:cNvSpPr>
            <a:spLocks/>
          </p:cNvSpPr>
          <p:nvPr/>
        </p:nvSpPr>
        <p:spPr bwMode="auto">
          <a:xfrm>
            <a:off x="8839200" y="32004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7" name="Freeform 149"/>
          <p:cNvSpPr>
            <a:spLocks/>
          </p:cNvSpPr>
          <p:nvPr/>
        </p:nvSpPr>
        <p:spPr bwMode="auto">
          <a:xfrm>
            <a:off x="8763000" y="36576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4658" name="Freeform 150"/>
          <p:cNvSpPr>
            <a:spLocks/>
          </p:cNvSpPr>
          <p:nvPr/>
        </p:nvSpPr>
        <p:spPr bwMode="auto">
          <a:xfrm>
            <a:off x="7772400" y="3810000"/>
            <a:ext cx="393700" cy="190500"/>
          </a:xfrm>
          <a:custGeom>
            <a:avLst/>
            <a:gdLst>
              <a:gd name="T0" fmla="*/ 2147483647 w 440"/>
              <a:gd name="T1" fmla="*/ 2147483647 h 168"/>
              <a:gd name="T2" fmla="*/ 2147483647 w 440"/>
              <a:gd name="T3" fmla="*/ 2147483647 h 168"/>
              <a:gd name="T4" fmla="*/ 2147483647 w 440"/>
              <a:gd name="T5" fmla="*/ 2147483647 h 168"/>
              <a:gd name="T6" fmla="*/ 2147483647 w 440"/>
              <a:gd name="T7" fmla="*/ 2147483647 h 168"/>
              <a:gd name="T8" fmla="*/ 0 w 440"/>
              <a:gd name="T9" fmla="*/ 0 h 16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40"/>
              <a:gd name="T16" fmla="*/ 0 h 168"/>
              <a:gd name="T17" fmla="*/ 440 w 440"/>
              <a:gd name="T18" fmla="*/ 168 h 16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40" h="168">
                <a:moveTo>
                  <a:pt x="16" y="16"/>
                </a:moveTo>
                <a:lnTo>
                  <a:pt x="440" y="24"/>
                </a:lnTo>
                <a:lnTo>
                  <a:pt x="440" y="168"/>
                </a:lnTo>
                <a:lnTo>
                  <a:pt x="8" y="168"/>
                </a:lnTo>
                <a:lnTo>
                  <a:pt x="0" y="0"/>
                </a:lnTo>
              </a:path>
            </a:pathLst>
          </a:custGeom>
          <a:gradFill rotWithShape="1">
            <a:gsLst>
              <a:gs pos="0">
                <a:srgbClr val="CC6600"/>
              </a:gs>
              <a:gs pos="100000">
                <a:srgbClr val="C400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7.40741E-7 L 1.11024 -0.1094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500" y="-55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3.33333E-6 C 0.05312 0.00857 0.10642 0.01736 0.14722 0.02963 C 0.18802 0.0419 0.20902 0.05301 0.24444 0.07408 C 0.27968 0.09514 0.31753 0.12292 0.35833 0.15556 C 0.39913 0.1882 0.45729 0.24144 0.48871 0.27037 C 0.52013 0.29931 0.53368 0.31436 0.54704 0.32963 " pathEditMode="relative" ptsTypes="aaaaaA">
                                      <p:cBhvr>
                                        <p:cTn id="8" dur="5000" fill="hold"/>
                                        <p:tgtEl>
                                          <p:spTgt spid="237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2.59259E-6 L 0.58524 -0.05717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300" y="-2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784px-Prokudin-Gorskii-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92125"/>
            <a:ext cx="7924800" cy="606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8597" name="Freeform 5"/>
          <p:cNvSpPr>
            <a:spLocks/>
          </p:cNvSpPr>
          <p:nvPr/>
        </p:nvSpPr>
        <p:spPr bwMode="auto">
          <a:xfrm>
            <a:off x="381000" y="2244725"/>
            <a:ext cx="7696200" cy="2057400"/>
          </a:xfrm>
          <a:custGeom>
            <a:avLst/>
            <a:gdLst>
              <a:gd name="T0" fmla="*/ 0 w 4848"/>
              <a:gd name="T1" fmla="*/ 0 h 1296"/>
              <a:gd name="T2" fmla="*/ 2147483647 w 4848"/>
              <a:gd name="T3" fmla="*/ 2147483647 h 1296"/>
              <a:gd name="T4" fmla="*/ 0 60000 65536"/>
              <a:gd name="T5" fmla="*/ 0 60000 65536"/>
              <a:gd name="T6" fmla="*/ 0 w 4848"/>
              <a:gd name="T7" fmla="*/ 0 h 1296"/>
              <a:gd name="T8" fmla="*/ 4848 w 4848"/>
              <a:gd name="T9" fmla="*/ 1296 h 129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848" h="1296">
                <a:moveTo>
                  <a:pt x="0" y="0"/>
                </a:moveTo>
                <a:lnTo>
                  <a:pt x="4848" y="1296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238598" name="Freeform 6"/>
          <p:cNvSpPr>
            <a:spLocks/>
          </p:cNvSpPr>
          <p:nvPr/>
        </p:nvSpPr>
        <p:spPr bwMode="auto">
          <a:xfrm>
            <a:off x="-139700" y="5473700"/>
            <a:ext cx="9245600" cy="25400"/>
          </a:xfrm>
          <a:custGeom>
            <a:avLst/>
            <a:gdLst>
              <a:gd name="T0" fmla="*/ 0 w 5824"/>
              <a:gd name="T1" fmla="*/ 2147483647 h 16"/>
              <a:gd name="T2" fmla="*/ 2147483647 w 5824"/>
              <a:gd name="T3" fmla="*/ 0 h 16"/>
              <a:gd name="T4" fmla="*/ 0 60000 65536"/>
              <a:gd name="T5" fmla="*/ 0 60000 65536"/>
              <a:gd name="T6" fmla="*/ 0 w 5824"/>
              <a:gd name="T7" fmla="*/ 0 h 16"/>
              <a:gd name="T8" fmla="*/ 5824 w 582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824" h="16">
                <a:moveTo>
                  <a:pt x="0" y="16"/>
                </a:moveTo>
                <a:lnTo>
                  <a:pt x="5824" y="0"/>
                </a:lnTo>
              </a:path>
            </a:pathLst>
          </a:custGeom>
          <a:noFill/>
          <a:ln w="57150" cmpd="sng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pic>
        <p:nvPicPr>
          <p:cNvPr id="238599" name="Picture 7" descr="j023628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876800"/>
            <a:ext cx="99060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48175"/>
            <a:ext cx="13620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Freeform 9" descr="Дуб"/>
          <p:cNvSpPr>
            <a:spLocks/>
          </p:cNvSpPr>
          <p:nvPr/>
        </p:nvSpPr>
        <p:spPr bwMode="auto">
          <a:xfrm>
            <a:off x="685800" y="4762500"/>
            <a:ext cx="1295400" cy="1104900"/>
          </a:xfrm>
          <a:custGeom>
            <a:avLst/>
            <a:gdLst>
              <a:gd name="T0" fmla="*/ 2147483647 w 816"/>
              <a:gd name="T1" fmla="*/ 0 h 696"/>
              <a:gd name="T2" fmla="*/ 0 w 816"/>
              <a:gd name="T3" fmla="*/ 2147483647 h 696"/>
              <a:gd name="T4" fmla="*/ 2147483647 w 816"/>
              <a:gd name="T5" fmla="*/ 2147483647 h 696"/>
              <a:gd name="T6" fmla="*/ 2147483647 w 816"/>
              <a:gd name="T7" fmla="*/ 2147483647 h 696"/>
              <a:gd name="T8" fmla="*/ 2147483647 w 816"/>
              <a:gd name="T9" fmla="*/ 0 h 69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16"/>
              <a:gd name="T16" fmla="*/ 0 h 696"/>
              <a:gd name="T17" fmla="*/ 816 w 816"/>
              <a:gd name="T18" fmla="*/ 696 h 69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16" h="696">
                <a:moveTo>
                  <a:pt x="664" y="0"/>
                </a:moveTo>
                <a:lnTo>
                  <a:pt x="0" y="696"/>
                </a:lnTo>
                <a:lnTo>
                  <a:pt x="144" y="696"/>
                </a:lnTo>
                <a:lnTo>
                  <a:pt x="816" y="24"/>
                </a:lnTo>
                <a:lnTo>
                  <a:pt x="664" y="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5607" name="Freeform 10" descr="Дуб"/>
          <p:cNvSpPr>
            <a:spLocks/>
          </p:cNvSpPr>
          <p:nvPr/>
        </p:nvSpPr>
        <p:spPr bwMode="auto">
          <a:xfrm>
            <a:off x="901700" y="4800600"/>
            <a:ext cx="1092200" cy="1079500"/>
          </a:xfrm>
          <a:custGeom>
            <a:avLst/>
            <a:gdLst>
              <a:gd name="T0" fmla="*/ 0 w 688"/>
              <a:gd name="T1" fmla="*/ 2147483647 h 680"/>
              <a:gd name="T2" fmla="*/ 2147483647 w 688"/>
              <a:gd name="T3" fmla="*/ 0 h 680"/>
              <a:gd name="T4" fmla="*/ 2147483647 w 688"/>
              <a:gd name="T5" fmla="*/ 2147483647 h 680"/>
              <a:gd name="T6" fmla="*/ 0 w 688"/>
              <a:gd name="T7" fmla="*/ 2147483647 h 680"/>
              <a:gd name="T8" fmla="*/ 0 60000 65536"/>
              <a:gd name="T9" fmla="*/ 0 60000 65536"/>
              <a:gd name="T10" fmla="*/ 0 60000 65536"/>
              <a:gd name="T11" fmla="*/ 0 60000 65536"/>
              <a:gd name="T12" fmla="*/ 0 w 688"/>
              <a:gd name="T13" fmla="*/ 0 h 680"/>
              <a:gd name="T14" fmla="*/ 688 w 688"/>
              <a:gd name="T15" fmla="*/ 680 h 6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88" h="680">
                <a:moveTo>
                  <a:pt x="0" y="680"/>
                </a:moveTo>
                <a:lnTo>
                  <a:pt x="680" y="0"/>
                </a:lnTo>
                <a:lnTo>
                  <a:pt x="688" y="680"/>
                </a:lnTo>
                <a:lnTo>
                  <a:pt x="0" y="680"/>
                </a:lnTo>
                <a:close/>
              </a:path>
            </a:pathLst>
          </a:cu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rgbClr val="CC6600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239508" name="Text Box 916"/>
          <p:cNvSpPr txBox="1">
            <a:spLocks noChangeArrowheads="1"/>
          </p:cNvSpPr>
          <p:nvPr/>
        </p:nvSpPr>
        <p:spPr bwMode="auto">
          <a:xfrm>
            <a:off x="228600" y="1524000"/>
            <a:ext cx="477838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</a:t>
            </a:r>
            <a:endParaRPr lang="ru-RU" sz="4400" b="1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39509" name="Text Box 917"/>
          <p:cNvSpPr txBox="1">
            <a:spLocks noChangeArrowheads="1"/>
          </p:cNvSpPr>
          <p:nvPr/>
        </p:nvSpPr>
        <p:spPr bwMode="auto">
          <a:xfrm>
            <a:off x="3429000" y="4800600"/>
            <a:ext cx="477838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4400" b="1" i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" name="Group 918"/>
          <p:cNvGrpSpPr>
            <a:grpSpLocks/>
          </p:cNvGrpSpPr>
          <p:nvPr/>
        </p:nvGrpSpPr>
        <p:grpSpPr bwMode="auto">
          <a:xfrm>
            <a:off x="6934200" y="685800"/>
            <a:ext cx="1295400" cy="762000"/>
            <a:chOff x="4032" y="1056"/>
            <a:chExt cx="816" cy="480"/>
          </a:xfrm>
        </p:grpSpPr>
        <p:grpSp>
          <p:nvGrpSpPr>
            <p:cNvPr id="25611" name="Group 919"/>
            <p:cNvGrpSpPr>
              <a:grpSpLocks/>
            </p:cNvGrpSpPr>
            <p:nvPr/>
          </p:nvGrpSpPr>
          <p:grpSpPr bwMode="auto">
            <a:xfrm>
              <a:off x="4320" y="1296"/>
              <a:ext cx="136" cy="97"/>
              <a:chOff x="3744" y="1584"/>
              <a:chExt cx="136" cy="97"/>
            </a:xfrm>
          </p:grpSpPr>
          <p:sp>
            <p:nvSpPr>
              <p:cNvPr id="25613" name="Freeform 920"/>
              <p:cNvSpPr>
                <a:spLocks/>
              </p:cNvSpPr>
              <p:nvPr/>
            </p:nvSpPr>
            <p:spPr bwMode="auto">
              <a:xfrm>
                <a:off x="3744" y="1680"/>
                <a:ext cx="136" cy="1"/>
              </a:xfrm>
              <a:custGeom>
                <a:avLst/>
                <a:gdLst>
                  <a:gd name="T0" fmla="*/ 0 w 136"/>
                  <a:gd name="T1" fmla="*/ 0 h 1"/>
                  <a:gd name="T2" fmla="*/ 136 w 136"/>
                  <a:gd name="T3" fmla="*/ 0 h 1"/>
                  <a:gd name="T4" fmla="*/ 0 60000 65536"/>
                  <a:gd name="T5" fmla="*/ 0 60000 65536"/>
                  <a:gd name="T6" fmla="*/ 0 w 136"/>
                  <a:gd name="T7" fmla="*/ 0 h 1"/>
                  <a:gd name="T8" fmla="*/ 136 w 136"/>
                  <a:gd name="T9" fmla="*/ 1 h 1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36" h="1">
                    <a:moveTo>
                      <a:pt x="0" y="0"/>
                    </a:moveTo>
                    <a:lnTo>
                      <a:pt x="136" y="0"/>
                    </a:lnTo>
                  </a:path>
                </a:pathLst>
              </a:custGeom>
              <a:noFill/>
              <a:ln w="38100" cmpd="sng">
                <a:solidFill>
                  <a:schemeClr val="tx1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25614" name="Oval 921"/>
              <p:cNvSpPr>
                <a:spLocks noChangeArrowheads="1"/>
              </p:cNvSpPr>
              <p:nvPr/>
            </p:nvSpPr>
            <p:spPr bwMode="auto">
              <a:xfrm>
                <a:off x="3792" y="1584"/>
                <a:ext cx="48" cy="48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endParaRPr lang="uk-UA" altLang="uk-UA"/>
              </a:p>
            </p:txBody>
          </p:sp>
        </p:grpSp>
        <p:sp>
          <p:nvSpPr>
            <p:cNvPr id="239514" name="Text Box 922"/>
            <p:cNvSpPr txBox="1">
              <a:spLocks noChangeArrowheads="1"/>
            </p:cNvSpPr>
            <p:nvPr/>
          </p:nvSpPr>
          <p:spPr bwMode="auto">
            <a:xfrm>
              <a:off x="4032" y="1056"/>
              <a:ext cx="816" cy="48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r>
                <a:rPr lang="ru-RU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   </a:t>
              </a:r>
              <a:r>
                <a:rPr lang="en-US" sz="4400" b="1" i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b</a:t>
              </a:r>
              <a:endParaRPr lang="ru-RU" sz="4400" b="1" i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238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40741E-7 L 0.77917 0.00116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2385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00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0"/>
                                        <p:tgtEl>
                                          <p:spTgt spid="238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95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9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2000"/>
                                        <p:tgtEl>
                                          <p:spTgt spid="239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39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39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2000"/>
                                        <p:tgtEl>
                                          <p:spTgt spid="239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8597" grpId="0" animBg="1"/>
      <p:bldP spid="238598" grpId="0" animBg="1"/>
      <p:bldP spid="239508" grpId="0"/>
      <p:bldP spid="2395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Якщо дві прямі лежать в одній площині і не перетинаються то вони …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паралельні</a:t>
            </a:r>
            <a:endParaRPr lang="ru-RU" altLang="uk-UA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Пряма,що лежить у площині має  з нею спільних точок …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безліч</a:t>
            </a:r>
            <a:endParaRPr lang="ru-RU" altLang="uk-UA" smtClean="0">
              <a:solidFill>
                <a:srgbClr val="FF0000"/>
              </a:solidFill>
            </a:endParaRPr>
          </a:p>
        </p:txBody>
      </p:sp>
      <p:grpSp>
        <p:nvGrpSpPr>
          <p:cNvPr id="27651" name="Группа 17"/>
          <p:cNvGrpSpPr>
            <a:grpSpLocks/>
          </p:cNvGrpSpPr>
          <p:nvPr/>
        </p:nvGrpSpPr>
        <p:grpSpPr bwMode="auto">
          <a:xfrm>
            <a:off x="4286250" y="3995738"/>
            <a:ext cx="3435350" cy="1262062"/>
            <a:chOff x="4286248" y="3995609"/>
            <a:chExt cx="3435350" cy="1262411"/>
          </a:xfrm>
        </p:grpSpPr>
        <p:grpSp>
          <p:nvGrpSpPr>
            <p:cNvPr id="27652" name="Group 48"/>
            <p:cNvGrpSpPr>
              <a:grpSpLocks/>
            </p:cNvGrpSpPr>
            <p:nvPr/>
          </p:nvGrpSpPr>
          <p:grpSpPr bwMode="auto">
            <a:xfrm>
              <a:off x="4286248" y="3995609"/>
              <a:ext cx="3435350" cy="1262411"/>
              <a:chOff x="2640" y="2832"/>
              <a:chExt cx="2976" cy="960"/>
            </a:xfrm>
          </p:grpSpPr>
          <p:grpSp>
            <p:nvGrpSpPr>
              <p:cNvPr id="27655" name="Group 3"/>
              <p:cNvGrpSpPr>
                <a:grpSpLocks/>
              </p:cNvGrpSpPr>
              <p:nvPr/>
            </p:nvGrpSpPr>
            <p:grpSpPr bwMode="auto">
              <a:xfrm>
                <a:off x="2640" y="2832"/>
                <a:ext cx="2976" cy="960"/>
                <a:chOff x="336" y="2024"/>
                <a:chExt cx="4280" cy="1152"/>
              </a:xfrm>
            </p:grpSpPr>
            <p:sp>
              <p:nvSpPr>
                <p:cNvPr id="27657" name="Freeform 4"/>
                <p:cNvSpPr>
                  <a:spLocks/>
                </p:cNvSpPr>
                <p:nvPr/>
              </p:nvSpPr>
              <p:spPr bwMode="auto">
                <a:xfrm>
                  <a:off x="336" y="2040"/>
                  <a:ext cx="4280" cy="1136"/>
                </a:xfrm>
                <a:custGeom>
                  <a:avLst/>
                  <a:gdLst>
                    <a:gd name="T0" fmla="*/ 0 w 4280"/>
                    <a:gd name="T1" fmla="*/ 1088 h 1136"/>
                    <a:gd name="T2" fmla="*/ 904 w 4280"/>
                    <a:gd name="T3" fmla="*/ 80 h 1136"/>
                    <a:gd name="T4" fmla="*/ 4280 w 4280"/>
                    <a:gd name="T5" fmla="*/ 0 h 1136"/>
                    <a:gd name="T6" fmla="*/ 3432 w 4280"/>
                    <a:gd name="T7" fmla="*/ 1088 h 1136"/>
                    <a:gd name="T8" fmla="*/ 6 w 4280"/>
                    <a:gd name="T9" fmla="*/ 1091 h 1136"/>
                    <a:gd name="T10" fmla="*/ 6 w 4280"/>
                    <a:gd name="T11" fmla="*/ 1123 h 1136"/>
                    <a:gd name="T12" fmla="*/ 3448 w 4280"/>
                    <a:gd name="T13" fmla="*/ 1120 h 1136"/>
                    <a:gd name="T14" fmla="*/ 3448 w 4280"/>
                    <a:gd name="T15" fmla="*/ 1136 h 1136"/>
                    <a:gd name="T16" fmla="*/ 3464 w 4280"/>
                    <a:gd name="T17" fmla="*/ 1104 h 1136"/>
                    <a:gd name="T18" fmla="*/ 3448 w 4280"/>
                    <a:gd name="T19" fmla="*/ 1104 h 1136"/>
                    <a:gd name="T20" fmla="*/ 4264 w 4280"/>
                    <a:gd name="T21" fmla="*/ 48 h 1136"/>
                    <a:gd name="T22" fmla="*/ 4264 w 4280"/>
                    <a:gd name="T23" fmla="*/ 48 h 1136"/>
                    <a:gd name="T24" fmla="*/ 3448 w 4280"/>
                    <a:gd name="T25" fmla="*/ 1088 h 1136"/>
                    <a:gd name="T26" fmla="*/ 6 w 4280"/>
                    <a:gd name="T27" fmla="*/ 1091 h 11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4280"/>
                    <a:gd name="T43" fmla="*/ 0 h 1136"/>
                    <a:gd name="T44" fmla="*/ 4280 w 4280"/>
                    <a:gd name="T45" fmla="*/ 1136 h 11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4280" h="1136">
                      <a:moveTo>
                        <a:pt x="0" y="1088"/>
                      </a:moveTo>
                      <a:lnTo>
                        <a:pt x="904" y="80"/>
                      </a:lnTo>
                      <a:lnTo>
                        <a:pt x="4280" y="0"/>
                      </a:lnTo>
                      <a:lnTo>
                        <a:pt x="3432" y="1088"/>
                      </a:lnTo>
                      <a:lnTo>
                        <a:pt x="6" y="1091"/>
                      </a:lnTo>
                      <a:lnTo>
                        <a:pt x="6" y="1123"/>
                      </a:lnTo>
                      <a:lnTo>
                        <a:pt x="3448" y="1120"/>
                      </a:lnTo>
                      <a:lnTo>
                        <a:pt x="3448" y="1136"/>
                      </a:lnTo>
                      <a:lnTo>
                        <a:pt x="3464" y="1104"/>
                      </a:lnTo>
                      <a:lnTo>
                        <a:pt x="3448" y="1104"/>
                      </a:lnTo>
                      <a:lnTo>
                        <a:pt x="4264" y="48"/>
                      </a:lnTo>
                      <a:lnTo>
                        <a:pt x="3448" y="1088"/>
                      </a:lnTo>
                      <a:lnTo>
                        <a:pt x="6" y="1091"/>
                      </a:lnTo>
                    </a:path>
                  </a:pathLst>
                </a:custGeom>
                <a:gradFill rotWithShape="1">
                  <a:gsLst>
                    <a:gs pos="0">
                      <a:schemeClr val="bg1"/>
                    </a:gs>
                    <a:gs pos="100000">
                      <a:srgbClr val="CCFFFF"/>
                    </a:gs>
                  </a:gsLst>
                  <a:path path="rect">
                    <a:fillToRect l="50000" t="50000" r="50000" b="50000"/>
                  </a:path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27658" name="Freeform 5"/>
                <p:cNvSpPr>
                  <a:spLocks/>
                </p:cNvSpPr>
                <p:nvPr/>
              </p:nvSpPr>
              <p:spPr bwMode="auto">
                <a:xfrm>
                  <a:off x="3768" y="2024"/>
                  <a:ext cx="848" cy="1138"/>
                </a:xfrm>
                <a:custGeom>
                  <a:avLst/>
                  <a:gdLst>
                    <a:gd name="T0" fmla="*/ 848 w 848"/>
                    <a:gd name="T1" fmla="*/ 0 h 1138"/>
                    <a:gd name="T2" fmla="*/ 848 w 848"/>
                    <a:gd name="T3" fmla="*/ 64 h 1138"/>
                    <a:gd name="T4" fmla="*/ 12 w 848"/>
                    <a:gd name="T5" fmla="*/ 1138 h 1138"/>
                    <a:gd name="T6" fmla="*/ 0 w 848"/>
                    <a:gd name="T7" fmla="*/ 1090 h 1138"/>
                    <a:gd name="T8" fmla="*/ 848 w 848"/>
                    <a:gd name="T9" fmla="*/ 0 h 1138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848"/>
                    <a:gd name="T16" fmla="*/ 0 h 1138"/>
                    <a:gd name="T17" fmla="*/ 848 w 848"/>
                    <a:gd name="T18" fmla="*/ 1138 h 1138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848" h="1138">
                      <a:moveTo>
                        <a:pt x="848" y="0"/>
                      </a:moveTo>
                      <a:lnTo>
                        <a:pt x="848" y="64"/>
                      </a:lnTo>
                      <a:lnTo>
                        <a:pt x="12" y="1138"/>
                      </a:lnTo>
                      <a:lnTo>
                        <a:pt x="0" y="1090"/>
                      </a:lnTo>
                      <a:lnTo>
                        <a:pt x="848" y="0"/>
                      </a:lnTo>
                      <a:close/>
                    </a:path>
                  </a:pathLst>
                </a:custGeom>
                <a:solidFill>
                  <a:srgbClr val="53B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uk-UA"/>
                </a:p>
              </p:txBody>
            </p:sp>
            <p:sp>
              <p:nvSpPr>
                <p:cNvPr id="17" name="Freeform 6"/>
                <p:cNvSpPr>
                  <a:spLocks/>
                </p:cNvSpPr>
                <p:nvPr/>
              </p:nvSpPr>
              <p:spPr bwMode="auto">
                <a:xfrm>
                  <a:off x="336" y="3109"/>
                  <a:ext cx="3443" cy="58"/>
                </a:xfrm>
                <a:custGeom>
                  <a:avLst/>
                  <a:gdLst>
                    <a:gd name="T0" fmla="*/ 6 w 3444"/>
                    <a:gd name="T1" fmla="*/ 22 h 59"/>
                    <a:gd name="T2" fmla="*/ 3432 w 3444"/>
                    <a:gd name="T3" fmla="*/ 5 h 59"/>
                    <a:gd name="T4" fmla="*/ 3444 w 3444"/>
                    <a:gd name="T5" fmla="*/ 53 h 59"/>
                    <a:gd name="T6" fmla="*/ 0 w 3444"/>
                    <a:gd name="T7" fmla="*/ 59 h 59"/>
                    <a:gd name="T8" fmla="*/ 6 w 3444"/>
                    <a:gd name="T9" fmla="*/ 22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44" h="59">
                      <a:moveTo>
                        <a:pt x="6" y="22"/>
                      </a:moveTo>
                      <a:cubicBezTo>
                        <a:pt x="2207" y="27"/>
                        <a:pt x="2859" y="0"/>
                        <a:pt x="3432" y="5"/>
                      </a:cubicBezTo>
                      <a:lnTo>
                        <a:pt x="3444" y="53"/>
                      </a:lnTo>
                      <a:lnTo>
                        <a:pt x="0" y="59"/>
                      </a:lnTo>
                      <a:lnTo>
                        <a:pt x="6" y="22"/>
                      </a:lnTo>
                      <a:close/>
                    </a:path>
                  </a:pathLst>
                </a:custGeom>
                <a:gradFill rotWithShape="1">
                  <a:gsLst>
                    <a:gs pos="0">
                      <a:schemeClr val="accent1"/>
                    </a:gs>
                    <a:gs pos="50000">
                      <a:srgbClr val="0099FF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/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ru-RU">
                    <a:latin typeface="+mn-lt"/>
                  </a:endParaRPr>
                </a:p>
              </p:txBody>
            </p:sp>
          </p:grpSp>
          <p:pic>
            <p:nvPicPr>
              <p:cNvPr id="27656" name="Picture 1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0" y="3504"/>
                <a:ext cx="288" cy="2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7653" name="Freeform 9"/>
            <p:cNvSpPr>
              <a:spLocks/>
            </p:cNvSpPr>
            <p:nvPr/>
          </p:nvSpPr>
          <p:spPr bwMode="auto">
            <a:xfrm>
              <a:off x="4932685" y="4132368"/>
              <a:ext cx="1255934" cy="694326"/>
            </a:xfrm>
            <a:custGeom>
              <a:avLst/>
              <a:gdLst>
                <a:gd name="T0" fmla="*/ 0 w 1088"/>
                <a:gd name="T1" fmla="*/ 2147483647 h 528"/>
                <a:gd name="T2" fmla="*/ 2147483647 w 1088"/>
                <a:gd name="T3" fmla="*/ 0 h 528"/>
                <a:gd name="T4" fmla="*/ 0 60000 65536"/>
                <a:gd name="T5" fmla="*/ 0 60000 65536"/>
                <a:gd name="T6" fmla="*/ 0 w 1088"/>
                <a:gd name="T7" fmla="*/ 0 h 528"/>
                <a:gd name="T8" fmla="*/ 1088 w 1088"/>
                <a:gd name="T9" fmla="*/ 528 h 5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088" h="528">
                  <a:moveTo>
                    <a:pt x="0" y="528"/>
                  </a:moveTo>
                  <a:lnTo>
                    <a:pt x="1088" y="0"/>
                  </a:lnTo>
                </a:path>
              </a:pathLst>
            </a:custGeom>
            <a:noFill/>
            <a:ln w="28575" cmpd="sng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4951411" y="4121056"/>
              <a:ext cx="347662" cy="690754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600" b="1" i="1" dirty="0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Times New Roman" pitchFamily="18" charset="0"/>
                </a:rPr>
                <a:t>a</a:t>
              </a:r>
              <a:endParaRPr lang="ru-RU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Якщо дві різні площини мають хоча б одну спільну точку, то …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перетинаються по прямій, що проходить через цю точку</a:t>
            </a:r>
            <a:endParaRPr lang="ru-RU" altLang="uk-UA" smtClean="0">
              <a:solidFill>
                <a:srgbClr val="FF0000"/>
              </a:solidFill>
            </a:endParaRPr>
          </a:p>
        </p:txBody>
      </p:sp>
      <p:pic>
        <p:nvPicPr>
          <p:cNvPr id="28675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1" r="3224"/>
          <a:stretch>
            <a:fillRect/>
          </a:stretch>
        </p:blipFill>
        <p:spPr bwMode="auto">
          <a:xfrm>
            <a:off x="5786438" y="5018088"/>
            <a:ext cx="2663825" cy="183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Овал 24"/>
          <p:cNvSpPr/>
          <p:nvPr/>
        </p:nvSpPr>
        <p:spPr>
          <a:xfrm>
            <a:off x="7072313" y="5857875"/>
            <a:ext cx="142875" cy="142875"/>
          </a:xfrm>
          <a:prstGeom prst="ellipse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850" y="268288"/>
            <a:ext cx="8242300" cy="1158875"/>
          </a:xfr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488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uk-UA" altLang="uk-UA" sz="4000" smtClean="0"/>
              <a:t>Якщо пряма а паралельна площині α, то …  </a:t>
            </a:r>
          </a:p>
          <a:p>
            <a:pPr>
              <a:buFont typeface="Arial" panose="020B0604020202020204" pitchFamily="34" charset="0"/>
              <a:buNone/>
            </a:pPr>
            <a:r>
              <a:rPr lang="uk-UA" altLang="uk-UA" sz="4000" i="1" smtClean="0">
                <a:solidFill>
                  <a:srgbClr val="FF0000"/>
                </a:solidFill>
              </a:rPr>
              <a:t>у площині існує пряма </a:t>
            </a:r>
            <a:r>
              <a:rPr lang="en-US" altLang="uk-UA" sz="4000" i="1" smtClean="0">
                <a:solidFill>
                  <a:srgbClr val="FF0000"/>
                </a:solidFill>
              </a:rPr>
              <a:t>b</a:t>
            </a:r>
            <a:r>
              <a:rPr lang="uk-UA" altLang="uk-UA" sz="4000" i="1" smtClean="0">
                <a:solidFill>
                  <a:srgbClr val="FF0000"/>
                </a:solidFill>
              </a:rPr>
              <a:t>, що паралельна прямій а </a:t>
            </a:r>
            <a:endParaRPr lang="ru-RU" altLang="uk-UA" smtClean="0">
              <a:solidFill>
                <a:srgbClr val="FF0000"/>
              </a:solidFill>
            </a:endParaRPr>
          </a:p>
        </p:txBody>
      </p:sp>
      <p:grpSp>
        <p:nvGrpSpPr>
          <p:cNvPr id="29699" name="Group 40"/>
          <p:cNvGrpSpPr>
            <a:grpSpLocks/>
          </p:cNvGrpSpPr>
          <p:nvPr/>
        </p:nvGrpSpPr>
        <p:grpSpPr bwMode="auto">
          <a:xfrm>
            <a:off x="4500563" y="4714875"/>
            <a:ext cx="2947987" cy="1317625"/>
            <a:chOff x="336" y="2024"/>
            <a:chExt cx="4280" cy="1152"/>
          </a:xfrm>
        </p:grpSpPr>
        <p:sp>
          <p:nvSpPr>
            <p:cNvPr id="29705" name="Freeform 41"/>
            <p:cNvSpPr>
              <a:spLocks/>
            </p:cNvSpPr>
            <p:nvPr/>
          </p:nvSpPr>
          <p:spPr bwMode="auto">
            <a:xfrm>
              <a:off x="336" y="2040"/>
              <a:ext cx="4280" cy="1136"/>
            </a:xfrm>
            <a:custGeom>
              <a:avLst/>
              <a:gdLst>
                <a:gd name="T0" fmla="*/ 0 w 4280"/>
                <a:gd name="T1" fmla="*/ 1088 h 1136"/>
                <a:gd name="T2" fmla="*/ 904 w 4280"/>
                <a:gd name="T3" fmla="*/ 80 h 1136"/>
                <a:gd name="T4" fmla="*/ 4280 w 4280"/>
                <a:gd name="T5" fmla="*/ 0 h 1136"/>
                <a:gd name="T6" fmla="*/ 3432 w 4280"/>
                <a:gd name="T7" fmla="*/ 1088 h 1136"/>
                <a:gd name="T8" fmla="*/ 6 w 4280"/>
                <a:gd name="T9" fmla="*/ 1091 h 1136"/>
                <a:gd name="T10" fmla="*/ 6 w 4280"/>
                <a:gd name="T11" fmla="*/ 1123 h 1136"/>
                <a:gd name="T12" fmla="*/ 3448 w 4280"/>
                <a:gd name="T13" fmla="*/ 1120 h 1136"/>
                <a:gd name="T14" fmla="*/ 3448 w 4280"/>
                <a:gd name="T15" fmla="*/ 1136 h 1136"/>
                <a:gd name="T16" fmla="*/ 3464 w 4280"/>
                <a:gd name="T17" fmla="*/ 1104 h 1136"/>
                <a:gd name="T18" fmla="*/ 3448 w 4280"/>
                <a:gd name="T19" fmla="*/ 1104 h 1136"/>
                <a:gd name="T20" fmla="*/ 4264 w 4280"/>
                <a:gd name="T21" fmla="*/ 48 h 1136"/>
                <a:gd name="T22" fmla="*/ 4264 w 4280"/>
                <a:gd name="T23" fmla="*/ 48 h 1136"/>
                <a:gd name="T24" fmla="*/ 3448 w 4280"/>
                <a:gd name="T25" fmla="*/ 1088 h 1136"/>
                <a:gd name="T26" fmla="*/ 6 w 4280"/>
                <a:gd name="T27" fmla="*/ 1091 h 11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4280"/>
                <a:gd name="T43" fmla="*/ 0 h 1136"/>
                <a:gd name="T44" fmla="*/ 4280 w 4280"/>
                <a:gd name="T45" fmla="*/ 1136 h 11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4280" h="1136">
                  <a:moveTo>
                    <a:pt x="0" y="1088"/>
                  </a:moveTo>
                  <a:lnTo>
                    <a:pt x="904" y="80"/>
                  </a:lnTo>
                  <a:lnTo>
                    <a:pt x="4280" y="0"/>
                  </a:lnTo>
                  <a:lnTo>
                    <a:pt x="3432" y="1088"/>
                  </a:lnTo>
                  <a:lnTo>
                    <a:pt x="6" y="1091"/>
                  </a:lnTo>
                  <a:lnTo>
                    <a:pt x="6" y="1123"/>
                  </a:lnTo>
                  <a:lnTo>
                    <a:pt x="3448" y="1120"/>
                  </a:lnTo>
                  <a:lnTo>
                    <a:pt x="3448" y="1136"/>
                  </a:lnTo>
                  <a:lnTo>
                    <a:pt x="3464" y="1104"/>
                  </a:lnTo>
                  <a:lnTo>
                    <a:pt x="3448" y="1104"/>
                  </a:lnTo>
                  <a:lnTo>
                    <a:pt x="4264" y="48"/>
                  </a:lnTo>
                  <a:lnTo>
                    <a:pt x="3448" y="1088"/>
                  </a:lnTo>
                  <a:lnTo>
                    <a:pt x="6" y="1091"/>
                  </a:lnTo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CCFFFF"/>
                </a:gs>
              </a:gsLst>
              <a:path path="rect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29706" name="Freeform 42"/>
            <p:cNvSpPr>
              <a:spLocks/>
            </p:cNvSpPr>
            <p:nvPr/>
          </p:nvSpPr>
          <p:spPr bwMode="auto">
            <a:xfrm>
              <a:off x="3768" y="2024"/>
              <a:ext cx="848" cy="1138"/>
            </a:xfrm>
            <a:custGeom>
              <a:avLst/>
              <a:gdLst>
                <a:gd name="T0" fmla="*/ 848 w 848"/>
                <a:gd name="T1" fmla="*/ 0 h 1138"/>
                <a:gd name="T2" fmla="*/ 848 w 848"/>
                <a:gd name="T3" fmla="*/ 64 h 1138"/>
                <a:gd name="T4" fmla="*/ 12 w 848"/>
                <a:gd name="T5" fmla="*/ 1138 h 1138"/>
                <a:gd name="T6" fmla="*/ 0 w 848"/>
                <a:gd name="T7" fmla="*/ 1090 h 1138"/>
                <a:gd name="T8" fmla="*/ 848 w 848"/>
                <a:gd name="T9" fmla="*/ 0 h 11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48"/>
                <a:gd name="T16" fmla="*/ 0 h 1138"/>
                <a:gd name="T17" fmla="*/ 848 w 848"/>
                <a:gd name="T18" fmla="*/ 1138 h 113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48" h="1138">
                  <a:moveTo>
                    <a:pt x="848" y="0"/>
                  </a:moveTo>
                  <a:lnTo>
                    <a:pt x="848" y="64"/>
                  </a:lnTo>
                  <a:lnTo>
                    <a:pt x="12" y="1138"/>
                  </a:lnTo>
                  <a:lnTo>
                    <a:pt x="0" y="1090"/>
                  </a:lnTo>
                  <a:lnTo>
                    <a:pt x="848" y="0"/>
                  </a:lnTo>
                  <a:close/>
                </a:path>
              </a:pathLst>
            </a:custGeom>
            <a:solidFill>
              <a:srgbClr val="53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14" name="Freeform 43"/>
            <p:cNvSpPr>
              <a:spLocks/>
            </p:cNvSpPr>
            <p:nvPr/>
          </p:nvSpPr>
          <p:spPr bwMode="auto">
            <a:xfrm>
              <a:off x="336" y="3109"/>
              <a:ext cx="3443" cy="58"/>
            </a:xfrm>
            <a:custGeom>
              <a:avLst/>
              <a:gdLst>
                <a:gd name="T0" fmla="*/ 6 w 3444"/>
                <a:gd name="T1" fmla="*/ 22 h 59"/>
                <a:gd name="T2" fmla="*/ 3432 w 3444"/>
                <a:gd name="T3" fmla="*/ 5 h 59"/>
                <a:gd name="T4" fmla="*/ 3444 w 3444"/>
                <a:gd name="T5" fmla="*/ 53 h 59"/>
                <a:gd name="T6" fmla="*/ 0 w 3444"/>
                <a:gd name="T7" fmla="*/ 59 h 59"/>
                <a:gd name="T8" fmla="*/ 6 w 3444"/>
                <a:gd name="T9" fmla="*/ 22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44" h="59">
                  <a:moveTo>
                    <a:pt x="6" y="22"/>
                  </a:moveTo>
                  <a:cubicBezTo>
                    <a:pt x="2207" y="27"/>
                    <a:pt x="2859" y="0"/>
                    <a:pt x="3432" y="5"/>
                  </a:cubicBezTo>
                  <a:lnTo>
                    <a:pt x="3444" y="53"/>
                  </a:lnTo>
                  <a:lnTo>
                    <a:pt x="0" y="59"/>
                  </a:lnTo>
                  <a:lnTo>
                    <a:pt x="6" y="22"/>
                  </a:ln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50000">
                  <a:srgbClr val="0099FF"/>
                </a:gs>
                <a:gs pos="100000">
                  <a:schemeClr val="accent1"/>
                </a:gs>
              </a:gsLst>
              <a:lin ang="189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sp>
        <p:nvSpPr>
          <p:cNvPr id="8" name="Freeform 44"/>
          <p:cNvSpPr>
            <a:spLocks/>
          </p:cNvSpPr>
          <p:nvPr/>
        </p:nvSpPr>
        <p:spPr bwMode="auto">
          <a:xfrm>
            <a:off x="4835525" y="5716588"/>
            <a:ext cx="1662113" cy="258762"/>
          </a:xfrm>
          <a:custGeom>
            <a:avLst/>
            <a:gdLst>
              <a:gd name="T0" fmla="*/ 2147483647 w 1704"/>
              <a:gd name="T1" fmla="*/ 2147483647 h 160"/>
              <a:gd name="T2" fmla="*/ 0 w 1704"/>
              <a:gd name="T3" fmla="*/ 0 h 160"/>
              <a:gd name="T4" fmla="*/ 0 60000 65536"/>
              <a:gd name="T5" fmla="*/ 0 60000 65536"/>
              <a:gd name="T6" fmla="*/ 0 w 1704"/>
              <a:gd name="T7" fmla="*/ 0 h 160"/>
              <a:gd name="T8" fmla="*/ 1704 w 1704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704" h="160">
                <a:moveTo>
                  <a:pt x="1704" y="16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9" name="Text Box 45"/>
          <p:cNvSpPr txBox="1">
            <a:spLocks noChangeArrowheads="1"/>
          </p:cNvSpPr>
          <p:nvPr/>
        </p:nvSpPr>
        <p:spPr bwMode="auto">
          <a:xfrm>
            <a:off x="7286625" y="3857625"/>
            <a:ext cx="29368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а</a:t>
            </a:r>
            <a:endParaRPr lang="ru-RU" sz="36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0" name="Text Box 46"/>
          <p:cNvSpPr txBox="1">
            <a:spLocks noChangeArrowheads="1"/>
          </p:cNvSpPr>
          <p:nvPr/>
        </p:nvSpPr>
        <p:spPr bwMode="auto">
          <a:xfrm>
            <a:off x="6500813" y="5286375"/>
            <a:ext cx="309562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9703" name="Freeform 47"/>
          <p:cNvSpPr>
            <a:spLocks/>
          </p:cNvSpPr>
          <p:nvPr/>
        </p:nvSpPr>
        <p:spPr bwMode="auto">
          <a:xfrm>
            <a:off x="5572125" y="4286250"/>
            <a:ext cx="1630363" cy="258763"/>
          </a:xfrm>
          <a:custGeom>
            <a:avLst/>
            <a:gdLst>
              <a:gd name="T0" fmla="*/ 2147483647 w 1672"/>
              <a:gd name="T1" fmla="*/ 2147483647 h 160"/>
              <a:gd name="T2" fmla="*/ 0 w 1672"/>
              <a:gd name="T3" fmla="*/ 0 h 160"/>
              <a:gd name="T4" fmla="*/ 0 60000 65536"/>
              <a:gd name="T5" fmla="*/ 0 60000 65536"/>
              <a:gd name="T6" fmla="*/ 0 w 1672"/>
              <a:gd name="T7" fmla="*/ 0 h 160"/>
              <a:gd name="T8" fmla="*/ 1672 w 1672"/>
              <a:gd name="T9" fmla="*/ 160 h 16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72" h="160">
                <a:moveTo>
                  <a:pt x="1672" y="160"/>
                </a:moveTo>
                <a:lnTo>
                  <a:pt x="0" y="0"/>
                </a:lnTo>
              </a:path>
            </a:pathLst>
          </a:custGeom>
          <a:noFill/>
          <a:ln w="28575" cmpd="sng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15" name="Text Box 45"/>
          <p:cNvSpPr txBox="1">
            <a:spLocks noChangeArrowheads="1"/>
          </p:cNvSpPr>
          <p:nvPr/>
        </p:nvSpPr>
        <p:spPr bwMode="auto">
          <a:xfrm>
            <a:off x="5143500" y="4714875"/>
            <a:ext cx="293688" cy="646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36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α</a:t>
            </a:r>
            <a:endParaRPr lang="ru-RU" sz="3600" b="1" i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4" descr="улица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676400"/>
            <a:ext cx="9296400" cy="389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3413" name="Picture 5" descr="8t3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14400"/>
            <a:ext cx="1143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304800"/>
            <a:ext cx="9296400" cy="1143000"/>
            <a:chOff x="0" y="192"/>
            <a:chExt cx="5856" cy="720"/>
          </a:xfrm>
        </p:grpSpPr>
        <p:sp>
          <p:nvSpPr>
            <p:cNvPr id="30763" name="Line 6"/>
            <p:cNvSpPr>
              <a:spLocks noChangeShapeType="1"/>
            </p:cNvSpPr>
            <p:nvPr/>
          </p:nvSpPr>
          <p:spPr bwMode="auto">
            <a:xfrm flipV="1">
              <a:off x="0" y="240"/>
              <a:ext cx="5856" cy="672"/>
            </a:xfrm>
            <a:prstGeom prst="line">
              <a:avLst/>
            </a:prstGeom>
            <a:noFill/>
            <a:ln w="9525">
              <a:solidFill>
                <a:srgbClr val="6161CB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64" name="Line 7"/>
            <p:cNvSpPr>
              <a:spLocks noChangeShapeType="1"/>
            </p:cNvSpPr>
            <p:nvPr/>
          </p:nvSpPr>
          <p:spPr bwMode="auto">
            <a:xfrm flipV="1">
              <a:off x="0" y="192"/>
              <a:ext cx="5856" cy="672"/>
            </a:xfrm>
            <a:prstGeom prst="line">
              <a:avLst/>
            </a:prstGeom>
            <a:noFill/>
            <a:ln w="9525">
              <a:solidFill>
                <a:srgbClr val="6161CB"/>
              </a:solidFill>
              <a:prstDash val="lg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30724" name="Text Box 1857"/>
          <p:cNvSpPr txBox="1">
            <a:spLocks noChangeArrowheads="1"/>
          </p:cNvSpPr>
          <p:nvPr/>
        </p:nvSpPr>
        <p:spPr bwMode="auto">
          <a:xfrm>
            <a:off x="0" y="5638800"/>
            <a:ext cx="8763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sz="2400"/>
              <a:t>Знайдіть на малюнку  паралельні прямі.</a:t>
            </a:r>
          </a:p>
          <a:p>
            <a:r>
              <a:rPr lang="ru-RU" altLang="uk-UA" sz="2400"/>
              <a:t>Назвіть паралельні прямі та площини.</a:t>
            </a:r>
          </a:p>
          <a:p>
            <a:r>
              <a:rPr lang="ru-RU" altLang="uk-UA" sz="2400"/>
              <a:t>Знайдіть мимобіжні прямі.</a:t>
            </a:r>
          </a:p>
        </p:txBody>
      </p:sp>
      <p:sp>
        <p:nvSpPr>
          <p:cNvPr id="30725" name="Freeform 1858"/>
          <p:cNvSpPr>
            <a:spLocks/>
          </p:cNvSpPr>
          <p:nvPr/>
        </p:nvSpPr>
        <p:spPr bwMode="auto">
          <a:xfrm>
            <a:off x="2336800" y="1892300"/>
            <a:ext cx="1701800" cy="1612900"/>
          </a:xfrm>
          <a:custGeom>
            <a:avLst/>
            <a:gdLst>
              <a:gd name="T0" fmla="*/ 2147483647 w 1072"/>
              <a:gd name="T1" fmla="*/ 2147483647 h 1016"/>
              <a:gd name="T2" fmla="*/ 2147483647 w 1072"/>
              <a:gd name="T3" fmla="*/ 2147483647 h 1016"/>
              <a:gd name="T4" fmla="*/ 2147483647 w 1072"/>
              <a:gd name="T5" fmla="*/ 2147483647 h 1016"/>
              <a:gd name="T6" fmla="*/ 2147483647 w 1072"/>
              <a:gd name="T7" fmla="*/ 2147483647 h 1016"/>
              <a:gd name="T8" fmla="*/ 2147483647 w 1072"/>
              <a:gd name="T9" fmla="*/ 2147483647 h 1016"/>
              <a:gd name="T10" fmla="*/ 2147483647 w 1072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2"/>
              <a:gd name="T19" fmla="*/ 0 h 1016"/>
              <a:gd name="T20" fmla="*/ 1072 w 1072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2" h="1016">
                <a:moveTo>
                  <a:pt x="16" y="104"/>
                </a:moveTo>
                <a:cubicBezTo>
                  <a:pt x="17" y="103"/>
                  <a:pt x="12" y="103"/>
                  <a:pt x="24" y="96"/>
                </a:cubicBezTo>
                <a:cubicBezTo>
                  <a:pt x="36" y="89"/>
                  <a:pt x="65" y="55"/>
                  <a:pt x="88" y="64"/>
                </a:cubicBezTo>
                <a:cubicBezTo>
                  <a:pt x="111" y="73"/>
                  <a:pt x="149" y="139"/>
                  <a:pt x="160" y="152"/>
                </a:cubicBezTo>
                <a:cubicBezTo>
                  <a:pt x="171" y="165"/>
                  <a:pt x="0" y="0"/>
                  <a:pt x="152" y="144"/>
                </a:cubicBezTo>
                <a:cubicBezTo>
                  <a:pt x="304" y="288"/>
                  <a:pt x="880" y="834"/>
                  <a:pt x="1072" y="1016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6" name="Freeform 1859"/>
          <p:cNvSpPr>
            <a:spLocks/>
          </p:cNvSpPr>
          <p:nvPr/>
        </p:nvSpPr>
        <p:spPr bwMode="auto">
          <a:xfrm>
            <a:off x="2514600" y="1905000"/>
            <a:ext cx="1701800" cy="1612900"/>
          </a:xfrm>
          <a:custGeom>
            <a:avLst/>
            <a:gdLst>
              <a:gd name="T0" fmla="*/ 2147483647 w 1072"/>
              <a:gd name="T1" fmla="*/ 2147483647 h 1016"/>
              <a:gd name="T2" fmla="*/ 2147483647 w 1072"/>
              <a:gd name="T3" fmla="*/ 2147483647 h 1016"/>
              <a:gd name="T4" fmla="*/ 2147483647 w 1072"/>
              <a:gd name="T5" fmla="*/ 2147483647 h 1016"/>
              <a:gd name="T6" fmla="*/ 2147483647 w 1072"/>
              <a:gd name="T7" fmla="*/ 2147483647 h 1016"/>
              <a:gd name="T8" fmla="*/ 2147483647 w 1072"/>
              <a:gd name="T9" fmla="*/ 2147483647 h 1016"/>
              <a:gd name="T10" fmla="*/ 2147483647 w 1072"/>
              <a:gd name="T11" fmla="*/ 2147483647 h 101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72"/>
              <a:gd name="T19" fmla="*/ 0 h 1016"/>
              <a:gd name="T20" fmla="*/ 1072 w 1072"/>
              <a:gd name="T21" fmla="*/ 1016 h 101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72" h="1016">
                <a:moveTo>
                  <a:pt x="16" y="104"/>
                </a:moveTo>
                <a:cubicBezTo>
                  <a:pt x="17" y="103"/>
                  <a:pt x="12" y="103"/>
                  <a:pt x="24" y="96"/>
                </a:cubicBezTo>
                <a:cubicBezTo>
                  <a:pt x="36" y="89"/>
                  <a:pt x="65" y="55"/>
                  <a:pt x="88" y="64"/>
                </a:cubicBezTo>
                <a:cubicBezTo>
                  <a:pt x="111" y="73"/>
                  <a:pt x="149" y="139"/>
                  <a:pt x="160" y="152"/>
                </a:cubicBezTo>
                <a:cubicBezTo>
                  <a:pt x="171" y="165"/>
                  <a:pt x="0" y="0"/>
                  <a:pt x="152" y="144"/>
                </a:cubicBezTo>
                <a:cubicBezTo>
                  <a:pt x="304" y="288"/>
                  <a:pt x="880" y="834"/>
                  <a:pt x="1072" y="1016"/>
                </a:cubicBezTo>
              </a:path>
            </a:pathLst>
          </a:custGeom>
          <a:noFill/>
          <a:ln w="28575" cmpd="sng">
            <a:solidFill>
              <a:srgbClr val="99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7" name="Freeform 1860"/>
          <p:cNvSpPr>
            <a:spLocks/>
          </p:cNvSpPr>
          <p:nvPr/>
        </p:nvSpPr>
        <p:spPr bwMode="auto">
          <a:xfrm>
            <a:off x="2660650" y="2193925"/>
            <a:ext cx="177800" cy="12700"/>
          </a:xfrm>
          <a:custGeom>
            <a:avLst/>
            <a:gdLst>
              <a:gd name="T0" fmla="*/ 0 w 112"/>
              <a:gd name="T1" fmla="*/ 0 h 8"/>
              <a:gd name="T2" fmla="*/ 2147483647 w 112"/>
              <a:gd name="T3" fmla="*/ 2147483647 h 8"/>
              <a:gd name="T4" fmla="*/ 0 60000 65536"/>
              <a:gd name="T5" fmla="*/ 0 60000 65536"/>
              <a:gd name="T6" fmla="*/ 0 w 112"/>
              <a:gd name="T7" fmla="*/ 0 h 8"/>
              <a:gd name="T8" fmla="*/ 112 w 11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8">
                <a:moveTo>
                  <a:pt x="0" y="0"/>
                </a:moveTo>
                <a:lnTo>
                  <a:pt x="112" y="8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8" name="Freeform 1861"/>
          <p:cNvSpPr>
            <a:spLocks/>
          </p:cNvSpPr>
          <p:nvPr/>
        </p:nvSpPr>
        <p:spPr bwMode="auto">
          <a:xfrm>
            <a:off x="2743200" y="2286000"/>
            <a:ext cx="177800" cy="12700"/>
          </a:xfrm>
          <a:custGeom>
            <a:avLst/>
            <a:gdLst>
              <a:gd name="T0" fmla="*/ 0 w 112"/>
              <a:gd name="T1" fmla="*/ 0 h 8"/>
              <a:gd name="T2" fmla="*/ 2147483647 w 112"/>
              <a:gd name="T3" fmla="*/ 2147483647 h 8"/>
              <a:gd name="T4" fmla="*/ 0 60000 65536"/>
              <a:gd name="T5" fmla="*/ 0 60000 65536"/>
              <a:gd name="T6" fmla="*/ 0 w 112"/>
              <a:gd name="T7" fmla="*/ 0 h 8"/>
              <a:gd name="T8" fmla="*/ 112 w 112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8">
                <a:moveTo>
                  <a:pt x="0" y="0"/>
                </a:moveTo>
                <a:lnTo>
                  <a:pt x="112" y="8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29" name="Freeform 1862"/>
          <p:cNvSpPr>
            <a:spLocks/>
          </p:cNvSpPr>
          <p:nvPr/>
        </p:nvSpPr>
        <p:spPr bwMode="auto">
          <a:xfrm>
            <a:off x="2863850" y="2384425"/>
            <a:ext cx="146050" cy="6350"/>
          </a:xfrm>
          <a:custGeom>
            <a:avLst/>
            <a:gdLst>
              <a:gd name="T0" fmla="*/ 0 w 92"/>
              <a:gd name="T1" fmla="*/ 2147483647 h 4"/>
              <a:gd name="T2" fmla="*/ 2147483647 w 92"/>
              <a:gd name="T3" fmla="*/ 0 h 4"/>
              <a:gd name="T4" fmla="*/ 0 60000 65536"/>
              <a:gd name="T5" fmla="*/ 0 60000 65536"/>
              <a:gd name="T6" fmla="*/ 0 w 92"/>
              <a:gd name="T7" fmla="*/ 0 h 4"/>
              <a:gd name="T8" fmla="*/ 92 w 92"/>
              <a:gd name="T9" fmla="*/ 4 h 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" h="4">
                <a:moveTo>
                  <a:pt x="0" y="4"/>
                </a:moveTo>
                <a:lnTo>
                  <a:pt x="9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0" name="Freeform 1863"/>
          <p:cNvSpPr>
            <a:spLocks/>
          </p:cNvSpPr>
          <p:nvPr/>
        </p:nvSpPr>
        <p:spPr bwMode="auto">
          <a:xfrm>
            <a:off x="2978150" y="2473325"/>
            <a:ext cx="139700" cy="12700"/>
          </a:xfrm>
          <a:custGeom>
            <a:avLst/>
            <a:gdLst>
              <a:gd name="T0" fmla="*/ 0 w 88"/>
              <a:gd name="T1" fmla="*/ 2147483647 h 8"/>
              <a:gd name="T2" fmla="*/ 2147483647 w 88"/>
              <a:gd name="T3" fmla="*/ 0 h 8"/>
              <a:gd name="T4" fmla="*/ 0 60000 65536"/>
              <a:gd name="T5" fmla="*/ 0 60000 65536"/>
              <a:gd name="T6" fmla="*/ 0 w 88"/>
              <a:gd name="T7" fmla="*/ 0 h 8"/>
              <a:gd name="T8" fmla="*/ 88 w 88"/>
              <a:gd name="T9" fmla="*/ 8 h 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8">
                <a:moveTo>
                  <a:pt x="0" y="8"/>
                </a:moveTo>
                <a:lnTo>
                  <a:pt x="88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1" name="Freeform 1864"/>
          <p:cNvSpPr>
            <a:spLocks/>
          </p:cNvSpPr>
          <p:nvPr/>
        </p:nvSpPr>
        <p:spPr bwMode="auto">
          <a:xfrm>
            <a:off x="3063875" y="2562225"/>
            <a:ext cx="139700" cy="19050"/>
          </a:xfrm>
          <a:custGeom>
            <a:avLst/>
            <a:gdLst>
              <a:gd name="T0" fmla="*/ 0 w 88"/>
              <a:gd name="T1" fmla="*/ 2147483647 h 12"/>
              <a:gd name="T2" fmla="*/ 2147483647 w 88"/>
              <a:gd name="T3" fmla="*/ 0 h 12"/>
              <a:gd name="T4" fmla="*/ 0 60000 65536"/>
              <a:gd name="T5" fmla="*/ 0 60000 65536"/>
              <a:gd name="T6" fmla="*/ 0 w 88"/>
              <a:gd name="T7" fmla="*/ 0 h 12"/>
              <a:gd name="T8" fmla="*/ 88 w 88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8" h="12">
                <a:moveTo>
                  <a:pt x="0" y="12"/>
                </a:moveTo>
                <a:lnTo>
                  <a:pt x="88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2" name="Freeform 1865"/>
          <p:cNvSpPr>
            <a:spLocks/>
          </p:cNvSpPr>
          <p:nvPr/>
        </p:nvSpPr>
        <p:spPr bwMode="auto">
          <a:xfrm>
            <a:off x="3159125" y="2657475"/>
            <a:ext cx="133350" cy="19050"/>
          </a:xfrm>
          <a:custGeom>
            <a:avLst/>
            <a:gdLst>
              <a:gd name="T0" fmla="*/ 0 w 84"/>
              <a:gd name="T1" fmla="*/ 2147483647 h 12"/>
              <a:gd name="T2" fmla="*/ 2147483647 w 84"/>
              <a:gd name="T3" fmla="*/ 0 h 12"/>
              <a:gd name="T4" fmla="*/ 0 60000 65536"/>
              <a:gd name="T5" fmla="*/ 0 60000 65536"/>
              <a:gd name="T6" fmla="*/ 0 w 84"/>
              <a:gd name="T7" fmla="*/ 0 h 12"/>
              <a:gd name="T8" fmla="*/ 84 w 84"/>
              <a:gd name="T9" fmla="*/ 12 h 12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12">
                <a:moveTo>
                  <a:pt x="0" y="12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3" name="Freeform 1866"/>
          <p:cNvSpPr>
            <a:spLocks/>
          </p:cNvSpPr>
          <p:nvPr/>
        </p:nvSpPr>
        <p:spPr bwMode="auto">
          <a:xfrm>
            <a:off x="3260725" y="2743200"/>
            <a:ext cx="149225" cy="22225"/>
          </a:xfrm>
          <a:custGeom>
            <a:avLst/>
            <a:gdLst>
              <a:gd name="T0" fmla="*/ 0 w 94"/>
              <a:gd name="T1" fmla="*/ 2147483647 h 14"/>
              <a:gd name="T2" fmla="*/ 2147483647 w 94"/>
              <a:gd name="T3" fmla="*/ 0 h 14"/>
              <a:gd name="T4" fmla="*/ 0 60000 65536"/>
              <a:gd name="T5" fmla="*/ 0 60000 65536"/>
              <a:gd name="T6" fmla="*/ 0 w 94"/>
              <a:gd name="T7" fmla="*/ 0 h 14"/>
              <a:gd name="T8" fmla="*/ 94 w 94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4" h="14">
                <a:moveTo>
                  <a:pt x="0" y="14"/>
                </a:moveTo>
                <a:lnTo>
                  <a:pt x="9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4" name="Freeform 1867"/>
          <p:cNvSpPr>
            <a:spLocks/>
          </p:cNvSpPr>
          <p:nvPr/>
        </p:nvSpPr>
        <p:spPr bwMode="auto">
          <a:xfrm>
            <a:off x="3362325" y="2835275"/>
            <a:ext cx="127000" cy="25400"/>
          </a:xfrm>
          <a:custGeom>
            <a:avLst/>
            <a:gdLst>
              <a:gd name="T0" fmla="*/ 0 w 80"/>
              <a:gd name="T1" fmla="*/ 2147483647 h 16"/>
              <a:gd name="T2" fmla="*/ 2147483647 w 80"/>
              <a:gd name="T3" fmla="*/ 0 h 16"/>
              <a:gd name="T4" fmla="*/ 0 60000 65536"/>
              <a:gd name="T5" fmla="*/ 0 60000 65536"/>
              <a:gd name="T6" fmla="*/ 0 w 80"/>
              <a:gd name="T7" fmla="*/ 0 h 16"/>
              <a:gd name="T8" fmla="*/ 80 w 80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0" h="16">
                <a:moveTo>
                  <a:pt x="0" y="16"/>
                </a:moveTo>
                <a:lnTo>
                  <a:pt x="80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5" name="Freeform 1868"/>
          <p:cNvSpPr>
            <a:spLocks/>
          </p:cNvSpPr>
          <p:nvPr/>
        </p:nvSpPr>
        <p:spPr bwMode="auto">
          <a:xfrm>
            <a:off x="3457575" y="2924175"/>
            <a:ext cx="133350" cy="25400"/>
          </a:xfrm>
          <a:custGeom>
            <a:avLst/>
            <a:gdLst>
              <a:gd name="T0" fmla="*/ 0 w 84"/>
              <a:gd name="T1" fmla="*/ 2147483647 h 16"/>
              <a:gd name="T2" fmla="*/ 2147483647 w 84"/>
              <a:gd name="T3" fmla="*/ 0 h 16"/>
              <a:gd name="T4" fmla="*/ 0 60000 65536"/>
              <a:gd name="T5" fmla="*/ 0 60000 65536"/>
              <a:gd name="T6" fmla="*/ 0 w 84"/>
              <a:gd name="T7" fmla="*/ 0 h 16"/>
              <a:gd name="T8" fmla="*/ 84 w 84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16">
                <a:moveTo>
                  <a:pt x="0" y="16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6" name="Freeform 1869"/>
          <p:cNvSpPr>
            <a:spLocks/>
          </p:cNvSpPr>
          <p:nvPr/>
        </p:nvSpPr>
        <p:spPr bwMode="auto">
          <a:xfrm>
            <a:off x="3559175" y="3006725"/>
            <a:ext cx="114300" cy="31750"/>
          </a:xfrm>
          <a:custGeom>
            <a:avLst/>
            <a:gdLst>
              <a:gd name="T0" fmla="*/ 0 w 72"/>
              <a:gd name="T1" fmla="*/ 2147483647 h 20"/>
              <a:gd name="T2" fmla="*/ 2147483647 w 72"/>
              <a:gd name="T3" fmla="*/ 0 h 20"/>
              <a:gd name="T4" fmla="*/ 0 60000 65536"/>
              <a:gd name="T5" fmla="*/ 0 60000 65536"/>
              <a:gd name="T6" fmla="*/ 0 w 72"/>
              <a:gd name="T7" fmla="*/ 0 h 20"/>
              <a:gd name="T8" fmla="*/ 72 w 72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20">
                <a:moveTo>
                  <a:pt x="0" y="20"/>
                </a:moveTo>
                <a:lnTo>
                  <a:pt x="7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7" name="Freeform 1870"/>
          <p:cNvSpPr>
            <a:spLocks/>
          </p:cNvSpPr>
          <p:nvPr/>
        </p:nvSpPr>
        <p:spPr bwMode="auto">
          <a:xfrm>
            <a:off x="3648075" y="3095625"/>
            <a:ext cx="120650" cy="38100"/>
          </a:xfrm>
          <a:custGeom>
            <a:avLst/>
            <a:gdLst>
              <a:gd name="T0" fmla="*/ 0 w 76"/>
              <a:gd name="T1" fmla="*/ 2147483647 h 24"/>
              <a:gd name="T2" fmla="*/ 2147483647 w 76"/>
              <a:gd name="T3" fmla="*/ 0 h 24"/>
              <a:gd name="T4" fmla="*/ 0 60000 65536"/>
              <a:gd name="T5" fmla="*/ 0 60000 65536"/>
              <a:gd name="T6" fmla="*/ 0 w 76"/>
              <a:gd name="T7" fmla="*/ 0 h 24"/>
              <a:gd name="T8" fmla="*/ 76 w 76"/>
              <a:gd name="T9" fmla="*/ 24 h 2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6" h="24">
                <a:moveTo>
                  <a:pt x="0" y="24"/>
                </a:moveTo>
                <a:lnTo>
                  <a:pt x="76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8" name="Freeform 1871"/>
          <p:cNvSpPr>
            <a:spLocks/>
          </p:cNvSpPr>
          <p:nvPr/>
        </p:nvSpPr>
        <p:spPr bwMode="auto">
          <a:xfrm>
            <a:off x="3756025" y="3190875"/>
            <a:ext cx="114300" cy="31750"/>
          </a:xfrm>
          <a:custGeom>
            <a:avLst/>
            <a:gdLst>
              <a:gd name="T0" fmla="*/ 0 w 72"/>
              <a:gd name="T1" fmla="*/ 2147483647 h 20"/>
              <a:gd name="T2" fmla="*/ 2147483647 w 72"/>
              <a:gd name="T3" fmla="*/ 0 h 20"/>
              <a:gd name="T4" fmla="*/ 0 60000 65536"/>
              <a:gd name="T5" fmla="*/ 0 60000 65536"/>
              <a:gd name="T6" fmla="*/ 0 w 72"/>
              <a:gd name="T7" fmla="*/ 0 h 20"/>
              <a:gd name="T8" fmla="*/ 72 w 72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2" h="20">
                <a:moveTo>
                  <a:pt x="0" y="20"/>
                </a:moveTo>
                <a:lnTo>
                  <a:pt x="7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39" name="Freeform 1872"/>
          <p:cNvSpPr>
            <a:spLocks/>
          </p:cNvSpPr>
          <p:nvPr/>
        </p:nvSpPr>
        <p:spPr bwMode="auto">
          <a:xfrm>
            <a:off x="3838575" y="3286125"/>
            <a:ext cx="133350" cy="31750"/>
          </a:xfrm>
          <a:custGeom>
            <a:avLst/>
            <a:gdLst>
              <a:gd name="T0" fmla="*/ 0 w 84"/>
              <a:gd name="T1" fmla="*/ 2147483647 h 20"/>
              <a:gd name="T2" fmla="*/ 2147483647 w 84"/>
              <a:gd name="T3" fmla="*/ 0 h 20"/>
              <a:gd name="T4" fmla="*/ 0 60000 65536"/>
              <a:gd name="T5" fmla="*/ 0 60000 65536"/>
              <a:gd name="T6" fmla="*/ 0 w 84"/>
              <a:gd name="T7" fmla="*/ 0 h 20"/>
              <a:gd name="T8" fmla="*/ 84 w 84"/>
              <a:gd name="T9" fmla="*/ 20 h 2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84" h="20">
                <a:moveTo>
                  <a:pt x="0" y="20"/>
                </a:moveTo>
                <a:lnTo>
                  <a:pt x="84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0" name="Freeform 1873"/>
          <p:cNvSpPr>
            <a:spLocks/>
          </p:cNvSpPr>
          <p:nvPr/>
        </p:nvSpPr>
        <p:spPr bwMode="auto">
          <a:xfrm>
            <a:off x="3924300" y="3390900"/>
            <a:ext cx="177800" cy="25400"/>
          </a:xfrm>
          <a:custGeom>
            <a:avLst/>
            <a:gdLst>
              <a:gd name="T0" fmla="*/ 0 w 112"/>
              <a:gd name="T1" fmla="*/ 2147483647 h 16"/>
              <a:gd name="T2" fmla="*/ 2147483647 w 112"/>
              <a:gd name="T3" fmla="*/ 0 h 16"/>
              <a:gd name="T4" fmla="*/ 0 60000 65536"/>
              <a:gd name="T5" fmla="*/ 0 60000 65536"/>
              <a:gd name="T6" fmla="*/ 0 w 112"/>
              <a:gd name="T7" fmla="*/ 0 h 16"/>
              <a:gd name="T8" fmla="*/ 112 w 112"/>
              <a:gd name="T9" fmla="*/ 16 h 1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12" h="16">
                <a:moveTo>
                  <a:pt x="0" y="16"/>
                </a:moveTo>
                <a:lnTo>
                  <a:pt x="112" y="0"/>
                </a:lnTo>
              </a:path>
            </a:pathLst>
          </a:custGeom>
          <a:noFill/>
          <a:ln w="28575" cmpd="sng">
            <a:solidFill>
              <a:srgbClr val="9933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uk-UA"/>
          </a:p>
        </p:txBody>
      </p:sp>
      <p:sp>
        <p:nvSpPr>
          <p:cNvPr id="30741" name="Freeform 1874"/>
          <p:cNvSpPr>
            <a:spLocks/>
          </p:cNvSpPr>
          <p:nvPr/>
        </p:nvSpPr>
        <p:spPr bwMode="auto">
          <a:xfrm>
            <a:off x="3581400" y="3413125"/>
            <a:ext cx="241300" cy="1587500"/>
          </a:xfrm>
          <a:custGeom>
            <a:avLst/>
            <a:gdLst>
              <a:gd name="T0" fmla="*/ 2147483647 w 152"/>
              <a:gd name="T1" fmla="*/ 2147483647 h 1000"/>
              <a:gd name="T2" fmla="*/ 2147483647 w 152"/>
              <a:gd name="T3" fmla="*/ 2147483647 h 1000"/>
              <a:gd name="T4" fmla="*/ 2147483647 w 152"/>
              <a:gd name="T5" fmla="*/ 2147483647 h 1000"/>
              <a:gd name="T6" fmla="*/ 2147483647 w 152"/>
              <a:gd name="T7" fmla="*/ 2147483647 h 1000"/>
              <a:gd name="T8" fmla="*/ 2147483647 w 152"/>
              <a:gd name="T9" fmla="*/ 2147483647 h 1000"/>
              <a:gd name="T10" fmla="*/ 2147483647 w 152"/>
              <a:gd name="T11" fmla="*/ 2147483647 h 1000"/>
              <a:gd name="T12" fmla="*/ 2147483647 w 152"/>
              <a:gd name="T13" fmla="*/ 2147483647 h 1000"/>
              <a:gd name="T14" fmla="*/ 2147483647 w 152"/>
              <a:gd name="T15" fmla="*/ 2147483647 h 1000"/>
              <a:gd name="T16" fmla="*/ 2147483647 w 152"/>
              <a:gd name="T17" fmla="*/ 0 h 1000"/>
              <a:gd name="T18" fmla="*/ 2147483647 w 152"/>
              <a:gd name="T19" fmla="*/ 2147483647 h 1000"/>
              <a:gd name="T20" fmla="*/ 0 w 152"/>
              <a:gd name="T21" fmla="*/ 2147483647 h 1000"/>
              <a:gd name="T22" fmla="*/ 2147483647 w 152"/>
              <a:gd name="T23" fmla="*/ 2147483647 h 10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52"/>
              <a:gd name="T37" fmla="*/ 0 h 1000"/>
              <a:gd name="T38" fmla="*/ 152 w 152"/>
              <a:gd name="T39" fmla="*/ 1000 h 1000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52" h="1000">
                <a:moveTo>
                  <a:pt x="28" y="48"/>
                </a:moveTo>
                <a:lnTo>
                  <a:pt x="36" y="964"/>
                </a:lnTo>
                <a:lnTo>
                  <a:pt x="112" y="1000"/>
                </a:lnTo>
                <a:lnTo>
                  <a:pt x="144" y="970"/>
                </a:lnTo>
                <a:lnTo>
                  <a:pt x="148" y="952"/>
                </a:lnTo>
                <a:lnTo>
                  <a:pt x="96" y="922"/>
                </a:lnTo>
                <a:lnTo>
                  <a:pt x="96" y="58"/>
                </a:lnTo>
                <a:lnTo>
                  <a:pt x="152" y="8"/>
                </a:lnTo>
                <a:lnTo>
                  <a:pt x="120" y="0"/>
                </a:lnTo>
                <a:lnTo>
                  <a:pt x="48" y="4"/>
                </a:lnTo>
                <a:lnTo>
                  <a:pt x="0" y="10"/>
                </a:lnTo>
                <a:lnTo>
                  <a:pt x="28" y="48"/>
                </a:lnTo>
                <a:close/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42" name="Freeform 1875"/>
          <p:cNvSpPr>
            <a:spLocks/>
          </p:cNvSpPr>
          <p:nvPr/>
        </p:nvSpPr>
        <p:spPr bwMode="auto">
          <a:xfrm>
            <a:off x="3562350" y="3581400"/>
            <a:ext cx="177800" cy="66675"/>
          </a:xfrm>
          <a:custGeom>
            <a:avLst/>
            <a:gdLst>
              <a:gd name="T0" fmla="*/ 2147483647 w 112"/>
              <a:gd name="T1" fmla="*/ 0 h 42"/>
              <a:gd name="T2" fmla="*/ 2147483647 w 112"/>
              <a:gd name="T3" fmla="*/ 0 h 42"/>
              <a:gd name="T4" fmla="*/ 2147483647 w 112"/>
              <a:gd name="T5" fmla="*/ 2147483647 h 42"/>
              <a:gd name="T6" fmla="*/ 2147483647 w 112"/>
              <a:gd name="T7" fmla="*/ 2147483647 h 42"/>
              <a:gd name="T8" fmla="*/ 2147483647 w 112"/>
              <a:gd name="T9" fmla="*/ 2147483647 h 42"/>
              <a:gd name="T10" fmla="*/ 0 w 112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2"/>
              <a:gd name="T20" fmla="*/ 112 w 11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2">
                <a:moveTo>
                  <a:pt x="12" y="0"/>
                </a:moveTo>
                <a:lnTo>
                  <a:pt x="108" y="0"/>
                </a:lnTo>
                <a:lnTo>
                  <a:pt x="112" y="42"/>
                </a:lnTo>
                <a:lnTo>
                  <a:pt x="108" y="14"/>
                </a:lnTo>
                <a:lnTo>
                  <a:pt x="16" y="2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sp>
        <p:nvSpPr>
          <p:cNvPr id="30743" name="Freeform 1876"/>
          <p:cNvSpPr>
            <a:spLocks/>
          </p:cNvSpPr>
          <p:nvPr/>
        </p:nvSpPr>
        <p:spPr bwMode="auto">
          <a:xfrm>
            <a:off x="3556000" y="4572000"/>
            <a:ext cx="177800" cy="66675"/>
          </a:xfrm>
          <a:custGeom>
            <a:avLst/>
            <a:gdLst>
              <a:gd name="T0" fmla="*/ 2147483647 w 112"/>
              <a:gd name="T1" fmla="*/ 0 h 42"/>
              <a:gd name="T2" fmla="*/ 2147483647 w 112"/>
              <a:gd name="T3" fmla="*/ 0 h 42"/>
              <a:gd name="T4" fmla="*/ 2147483647 w 112"/>
              <a:gd name="T5" fmla="*/ 2147483647 h 42"/>
              <a:gd name="T6" fmla="*/ 2147483647 w 112"/>
              <a:gd name="T7" fmla="*/ 2147483647 h 42"/>
              <a:gd name="T8" fmla="*/ 2147483647 w 112"/>
              <a:gd name="T9" fmla="*/ 2147483647 h 42"/>
              <a:gd name="T10" fmla="*/ 0 w 112"/>
              <a:gd name="T11" fmla="*/ 2147483647 h 4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2"/>
              <a:gd name="T19" fmla="*/ 0 h 42"/>
              <a:gd name="T20" fmla="*/ 112 w 112"/>
              <a:gd name="T21" fmla="*/ 42 h 4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2" h="42">
                <a:moveTo>
                  <a:pt x="12" y="0"/>
                </a:moveTo>
                <a:lnTo>
                  <a:pt x="108" y="0"/>
                </a:lnTo>
                <a:lnTo>
                  <a:pt x="112" y="42"/>
                </a:lnTo>
                <a:lnTo>
                  <a:pt x="108" y="22"/>
                </a:lnTo>
                <a:lnTo>
                  <a:pt x="16" y="22"/>
                </a:lnTo>
                <a:lnTo>
                  <a:pt x="0" y="6"/>
                </a:lnTo>
              </a:path>
            </a:pathLst>
          </a:cu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uk-UA"/>
          </a:p>
        </p:txBody>
      </p:sp>
      <p:grpSp>
        <p:nvGrpSpPr>
          <p:cNvPr id="30744" name="Group 1882"/>
          <p:cNvGrpSpPr>
            <a:grpSpLocks/>
          </p:cNvGrpSpPr>
          <p:nvPr/>
        </p:nvGrpSpPr>
        <p:grpSpPr bwMode="auto">
          <a:xfrm>
            <a:off x="3124200" y="1676400"/>
            <a:ext cx="546100" cy="828675"/>
            <a:chOff x="1864" y="918"/>
            <a:chExt cx="592" cy="714"/>
          </a:xfrm>
        </p:grpSpPr>
        <p:sp>
          <p:nvSpPr>
            <p:cNvPr id="30758" name="Freeform 1877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9" name="Freeform 1878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60" name="Freeform 1879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61" name="Freeform 1880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62" name="Freeform 1881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0745" name="Group 1883"/>
          <p:cNvGrpSpPr>
            <a:grpSpLocks/>
          </p:cNvGrpSpPr>
          <p:nvPr/>
        </p:nvGrpSpPr>
        <p:grpSpPr bwMode="auto">
          <a:xfrm>
            <a:off x="4876800" y="2438400"/>
            <a:ext cx="546100" cy="828675"/>
            <a:chOff x="1864" y="918"/>
            <a:chExt cx="592" cy="714"/>
          </a:xfrm>
        </p:grpSpPr>
        <p:sp>
          <p:nvSpPr>
            <p:cNvPr id="30753" name="Freeform 1884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4" name="Freeform 1885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5" name="Freeform 1886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6" name="Freeform 1887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7" name="Freeform 1888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30746" name="Group 1889"/>
          <p:cNvGrpSpPr>
            <a:grpSpLocks/>
          </p:cNvGrpSpPr>
          <p:nvPr/>
        </p:nvGrpSpPr>
        <p:grpSpPr bwMode="auto">
          <a:xfrm>
            <a:off x="6324600" y="3286125"/>
            <a:ext cx="381000" cy="523875"/>
            <a:chOff x="1864" y="918"/>
            <a:chExt cx="592" cy="714"/>
          </a:xfrm>
        </p:grpSpPr>
        <p:sp>
          <p:nvSpPr>
            <p:cNvPr id="30748" name="Freeform 1890"/>
            <p:cNvSpPr>
              <a:spLocks/>
            </p:cNvSpPr>
            <p:nvPr/>
          </p:nvSpPr>
          <p:spPr bwMode="auto">
            <a:xfrm>
              <a:off x="2160" y="918"/>
              <a:ext cx="37" cy="714"/>
            </a:xfrm>
            <a:custGeom>
              <a:avLst/>
              <a:gdLst>
                <a:gd name="T0" fmla="*/ 0 w 37"/>
                <a:gd name="T1" fmla="*/ 186 h 714"/>
                <a:gd name="T2" fmla="*/ 8 w 37"/>
                <a:gd name="T3" fmla="*/ 594 h 714"/>
                <a:gd name="T4" fmla="*/ 0 w 37"/>
                <a:gd name="T5" fmla="*/ 714 h 714"/>
                <a:gd name="T6" fmla="*/ 0 60000 65536"/>
                <a:gd name="T7" fmla="*/ 0 60000 65536"/>
                <a:gd name="T8" fmla="*/ 0 60000 65536"/>
                <a:gd name="T9" fmla="*/ 0 w 37"/>
                <a:gd name="T10" fmla="*/ 0 h 714"/>
                <a:gd name="T11" fmla="*/ 37 w 37"/>
                <a:gd name="T12" fmla="*/ 714 h 71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7" h="714">
                  <a:moveTo>
                    <a:pt x="0" y="186"/>
                  </a:moveTo>
                  <a:cubicBezTo>
                    <a:pt x="37" y="0"/>
                    <a:pt x="8" y="132"/>
                    <a:pt x="8" y="594"/>
                  </a:cubicBezTo>
                  <a:lnTo>
                    <a:pt x="0" y="714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49" name="Freeform 1891"/>
            <p:cNvSpPr>
              <a:spLocks/>
            </p:cNvSpPr>
            <p:nvPr/>
          </p:nvSpPr>
          <p:spPr bwMode="auto">
            <a:xfrm>
              <a:off x="1896" y="1056"/>
              <a:ext cx="480" cy="16"/>
            </a:xfrm>
            <a:custGeom>
              <a:avLst/>
              <a:gdLst>
                <a:gd name="T0" fmla="*/ 0 w 480"/>
                <a:gd name="T1" fmla="*/ 0 h 16"/>
                <a:gd name="T2" fmla="*/ 480 w 480"/>
                <a:gd name="T3" fmla="*/ 16 h 16"/>
                <a:gd name="T4" fmla="*/ 0 60000 65536"/>
                <a:gd name="T5" fmla="*/ 0 60000 65536"/>
                <a:gd name="T6" fmla="*/ 0 w 480"/>
                <a:gd name="T7" fmla="*/ 0 h 16"/>
                <a:gd name="T8" fmla="*/ 480 w 480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80" h="16">
                  <a:moveTo>
                    <a:pt x="0" y="0"/>
                  </a:moveTo>
                  <a:lnTo>
                    <a:pt x="480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0" name="Freeform 1892"/>
            <p:cNvSpPr>
              <a:spLocks/>
            </p:cNvSpPr>
            <p:nvPr/>
          </p:nvSpPr>
          <p:spPr bwMode="auto">
            <a:xfrm>
              <a:off x="1968" y="1008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1" name="Freeform 1893"/>
            <p:cNvSpPr>
              <a:spLocks/>
            </p:cNvSpPr>
            <p:nvPr/>
          </p:nvSpPr>
          <p:spPr bwMode="auto">
            <a:xfrm>
              <a:off x="1864" y="1104"/>
              <a:ext cx="592" cy="16"/>
            </a:xfrm>
            <a:custGeom>
              <a:avLst/>
              <a:gdLst>
                <a:gd name="T0" fmla="*/ 0 w 592"/>
                <a:gd name="T1" fmla="*/ 0 h 16"/>
                <a:gd name="T2" fmla="*/ 592 w 592"/>
                <a:gd name="T3" fmla="*/ 16 h 16"/>
                <a:gd name="T4" fmla="*/ 0 60000 65536"/>
                <a:gd name="T5" fmla="*/ 0 60000 65536"/>
                <a:gd name="T6" fmla="*/ 0 w 592"/>
                <a:gd name="T7" fmla="*/ 0 h 16"/>
                <a:gd name="T8" fmla="*/ 592 w 592"/>
                <a:gd name="T9" fmla="*/ 16 h 1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592" h="16">
                  <a:moveTo>
                    <a:pt x="0" y="0"/>
                  </a:moveTo>
                  <a:lnTo>
                    <a:pt x="592" y="1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30752" name="Freeform 1894"/>
            <p:cNvSpPr>
              <a:spLocks/>
            </p:cNvSpPr>
            <p:nvPr/>
          </p:nvSpPr>
          <p:spPr bwMode="auto">
            <a:xfrm>
              <a:off x="1968" y="1152"/>
              <a:ext cx="360" cy="9"/>
            </a:xfrm>
            <a:custGeom>
              <a:avLst/>
              <a:gdLst>
                <a:gd name="T0" fmla="*/ 0 w 360"/>
                <a:gd name="T1" fmla="*/ 0 h 9"/>
                <a:gd name="T2" fmla="*/ 360 w 360"/>
                <a:gd name="T3" fmla="*/ 9 h 9"/>
                <a:gd name="T4" fmla="*/ 0 60000 65536"/>
                <a:gd name="T5" fmla="*/ 0 60000 65536"/>
                <a:gd name="T6" fmla="*/ 0 w 360"/>
                <a:gd name="T7" fmla="*/ 0 h 9"/>
                <a:gd name="T8" fmla="*/ 360 w 360"/>
                <a:gd name="T9" fmla="*/ 9 h 9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60" h="9">
                  <a:moveTo>
                    <a:pt x="0" y="0"/>
                  </a:moveTo>
                  <a:lnTo>
                    <a:pt x="360" y="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47" name="Picture 10" descr="http://2.bp.blogspot.com/-xofa6pzecj4/UcrM4aXGwdI/AAAAAAAAApU/xp7c5jSvBzA/s1600/%D0%B7%D0%BD%D0%B0%D0%BA-%D0%B2%D0%BE%D0%BF%D1%80%D0%BE%D1%81%D0%B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813" y="5553075"/>
            <a:ext cx="1309687" cy="131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2.22222E-6 L 1.05001 -0.14445 " pathEditMode="relative" ptsTypes="AA">
                                      <p:cBhvr>
                                        <p:cTn id="6" dur="5000" fill="hold"/>
                                        <p:tgtEl>
                                          <p:spTgt spid="273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571500"/>
            <a:ext cx="8215313" cy="5500688"/>
          </a:xfrm>
          <a:prstGeom prst="roundRect">
            <a:avLst>
              <a:gd name="adj" fmla="val 4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		</a:t>
            </a:r>
            <a:endParaRPr lang="uk-UA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Природа і життя людини формулює власні закони мовою математики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072198" y="3643314"/>
            <a:ext cx="18573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+mn-lt"/>
              </a:rPr>
              <a:t>Г.Галілей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189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Прямоугольник 1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579563"/>
            <a:ext cx="8472487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2.bp.blogspot.com/-xofa6pzecj4/UcrM4aXGwdI/AAAAAAAAApU/xp7c5jSvBzA/s1600/%D0%B7%D0%BD%D0%B0%D0%BA-%D0%B2%D0%BE%D0%BF%D1%80%D0%BE%D1%81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20688"/>
            <a:ext cx="179863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2152650"/>
            <a:ext cx="89662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11188"/>
            <a:ext cx="8229600" cy="53181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000" b="1" dirty="0">
                <a:solidFill>
                  <a:srgbClr val="FF0000"/>
                </a:solidFill>
              </a:rPr>
              <a:t>Взаємне розміщення площин</a:t>
            </a:r>
            <a:endParaRPr lang="ru-RU" sz="4000" b="1" dirty="0">
              <a:solidFill>
                <a:srgbClr val="FF0000"/>
              </a:solidFill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1125538"/>
            <a:ext cx="2592388" cy="2244725"/>
            <a:chOff x="158" y="709"/>
            <a:chExt cx="1633" cy="1414"/>
          </a:xfrm>
        </p:grpSpPr>
        <p:grpSp>
          <p:nvGrpSpPr>
            <p:cNvPr id="33815" name="Group 4"/>
            <p:cNvGrpSpPr>
              <a:grpSpLocks/>
            </p:cNvGrpSpPr>
            <p:nvPr/>
          </p:nvGrpSpPr>
          <p:grpSpPr bwMode="auto">
            <a:xfrm>
              <a:off x="158" y="709"/>
              <a:ext cx="1633" cy="1414"/>
              <a:chOff x="158" y="709"/>
              <a:chExt cx="1633" cy="1414"/>
            </a:xfrm>
          </p:grpSpPr>
          <p:pic>
            <p:nvPicPr>
              <p:cNvPr id="3381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924" r="6924"/>
              <a:stretch>
                <a:fillRect/>
              </a:stretch>
            </p:blipFill>
            <p:spPr bwMode="auto">
              <a:xfrm>
                <a:off x="158" y="709"/>
                <a:ext cx="1633" cy="11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8" name="Text Box 6"/>
              <p:cNvSpPr txBox="1">
                <a:spLocks noChangeArrowheads="1"/>
              </p:cNvSpPr>
              <p:nvPr/>
            </p:nvSpPr>
            <p:spPr bwMode="auto">
              <a:xfrm>
                <a:off x="521" y="1888"/>
                <a:ext cx="1089" cy="235"/>
              </a:xfrm>
              <a:prstGeom prst="rect">
                <a:avLst/>
              </a:prstGeom>
              <a:solidFill>
                <a:srgbClr val="F3DA95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uk-UA" altLang="uk-UA">
                    <a:latin typeface="Arial" panose="020B0604020202020204" pitchFamily="34" charset="0"/>
                  </a:rPr>
                  <a:t>співпадають</a:t>
                </a:r>
                <a:endParaRPr lang="ru-RU" altLang="uk-UA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16" name="Freeform 7"/>
            <p:cNvSpPr>
              <a:spLocks/>
            </p:cNvSpPr>
            <p:nvPr/>
          </p:nvSpPr>
          <p:spPr bwMode="auto">
            <a:xfrm>
              <a:off x="385" y="1434"/>
              <a:ext cx="82" cy="96"/>
            </a:xfrm>
            <a:custGeom>
              <a:avLst/>
              <a:gdLst>
                <a:gd name="T0" fmla="*/ 63 w 82"/>
                <a:gd name="T1" fmla="*/ 0 h 96"/>
                <a:gd name="T2" fmla="*/ 15 w 82"/>
                <a:gd name="T3" fmla="*/ 86 h 96"/>
                <a:gd name="T4" fmla="*/ 5 w 82"/>
                <a:gd name="T5" fmla="*/ 57 h 96"/>
                <a:gd name="T6" fmla="*/ 63 w 82"/>
                <a:gd name="T7" fmla="*/ 67 h 96"/>
                <a:gd name="T8" fmla="*/ 82 w 82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6"/>
                <a:gd name="T17" fmla="*/ 82 w 8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6">
                  <a:moveTo>
                    <a:pt x="63" y="0"/>
                  </a:moveTo>
                  <a:cubicBezTo>
                    <a:pt x="48" y="44"/>
                    <a:pt x="56" y="58"/>
                    <a:pt x="15" y="86"/>
                  </a:cubicBezTo>
                  <a:cubicBezTo>
                    <a:pt x="12" y="76"/>
                    <a:pt x="0" y="66"/>
                    <a:pt x="5" y="57"/>
                  </a:cubicBezTo>
                  <a:cubicBezTo>
                    <a:pt x="20" y="28"/>
                    <a:pt x="55" y="62"/>
                    <a:pt x="63" y="67"/>
                  </a:cubicBezTo>
                  <a:cubicBezTo>
                    <a:pt x="69" y="77"/>
                    <a:pt x="82" y="96"/>
                    <a:pt x="82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3132138" y="1125538"/>
            <a:ext cx="2879725" cy="2244725"/>
            <a:chOff x="1973" y="709"/>
            <a:chExt cx="1814" cy="1414"/>
          </a:xfrm>
        </p:grpSpPr>
        <p:grpSp>
          <p:nvGrpSpPr>
            <p:cNvPr id="33808" name="Group 9"/>
            <p:cNvGrpSpPr>
              <a:grpSpLocks/>
            </p:cNvGrpSpPr>
            <p:nvPr/>
          </p:nvGrpSpPr>
          <p:grpSpPr bwMode="auto">
            <a:xfrm>
              <a:off x="1973" y="709"/>
              <a:ext cx="1814" cy="1414"/>
              <a:chOff x="1973" y="709"/>
              <a:chExt cx="1814" cy="1414"/>
            </a:xfrm>
          </p:grpSpPr>
          <p:pic>
            <p:nvPicPr>
              <p:cNvPr id="33813" name="Picture 10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4616"/>
              <a:stretch>
                <a:fillRect/>
              </a:stretch>
            </p:blipFill>
            <p:spPr bwMode="auto">
              <a:xfrm>
                <a:off x="1973" y="709"/>
                <a:ext cx="1814" cy="11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14" name="Text Box 11"/>
              <p:cNvSpPr txBox="1">
                <a:spLocks noChangeArrowheads="1"/>
              </p:cNvSpPr>
              <p:nvPr/>
            </p:nvSpPr>
            <p:spPr bwMode="auto">
              <a:xfrm>
                <a:off x="2336" y="1888"/>
                <a:ext cx="1088" cy="235"/>
              </a:xfrm>
              <a:prstGeom prst="rect">
                <a:avLst/>
              </a:prstGeom>
              <a:solidFill>
                <a:srgbClr val="F3DA95"/>
              </a:solidFill>
              <a:ln w="63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uk-UA" altLang="uk-UA">
                    <a:latin typeface="Arial" panose="020B0604020202020204" pitchFamily="34" charset="0"/>
                  </a:rPr>
                  <a:t>паралельні</a:t>
                </a:r>
                <a:endParaRPr lang="ru-RU" altLang="uk-UA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09" name="Freeform 12"/>
            <p:cNvSpPr>
              <a:spLocks/>
            </p:cNvSpPr>
            <p:nvPr/>
          </p:nvSpPr>
          <p:spPr bwMode="auto">
            <a:xfrm>
              <a:off x="2381" y="1525"/>
              <a:ext cx="82" cy="96"/>
            </a:xfrm>
            <a:custGeom>
              <a:avLst/>
              <a:gdLst>
                <a:gd name="T0" fmla="*/ 63 w 82"/>
                <a:gd name="T1" fmla="*/ 0 h 96"/>
                <a:gd name="T2" fmla="*/ 15 w 82"/>
                <a:gd name="T3" fmla="*/ 86 h 96"/>
                <a:gd name="T4" fmla="*/ 5 w 82"/>
                <a:gd name="T5" fmla="*/ 57 h 96"/>
                <a:gd name="T6" fmla="*/ 63 w 82"/>
                <a:gd name="T7" fmla="*/ 67 h 96"/>
                <a:gd name="T8" fmla="*/ 82 w 82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6"/>
                <a:gd name="T17" fmla="*/ 82 w 8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6">
                  <a:moveTo>
                    <a:pt x="63" y="0"/>
                  </a:moveTo>
                  <a:cubicBezTo>
                    <a:pt x="48" y="44"/>
                    <a:pt x="56" y="58"/>
                    <a:pt x="15" y="86"/>
                  </a:cubicBezTo>
                  <a:cubicBezTo>
                    <a:pt x="12" y="76"/>
                    <a:pt x="0" y="66"/>
                    <a:pt x="5" y="57"/>
                  </a:cubicBezTo>
                  <a:cubicBezTo>
                    <a:pt x="20" y="28"/>
                    <a:pt x="55" y="62"/>
                    <a:pt x="63" y="67"/>
                  </a:cubicBezTo>
                  <a:cubicBezTo>
                    <a:pt x="69" y="77"/>
                    <a:pt x="82" y="96"/>
                    <a:pt x="82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33810" name="Group 13"/>
            <p:cNvGrpSpPr>
              <a:grpSpLocks/>
            </p:cNvGrpSpPr>
            <p:nvPr/>
          </p:nvGrpSpPr>
          <p:grpSpPr bwMode="auto">
            <a:xfrm>
              <a:off x="2608" y="935"/>
              <a:ext cx="181" cy="237"/>
              <a:chOff x="567" y="1661"/>
              <a:chExt cx="181" cy="237"/>
            </a:xfrm>
          </p:grpSpPr>
          <p:sp>
            <p:nvSpPr>
              <p:cNvPr id="33811" name="Freeform 14"/>
              <p:cNvSpPr>
                <a:spLocks/>
              </p:cNvSpPr>
              <p:nvPr/>
            </p:nvSpPr>
            <p:spPr bwMode="auto">
              <a:xfrm>
                <a:off x="567" y="1706"/>
                <a:ext cx="88" cy="192"/>
              </a:xfrm>
              <a:custGeom>
                <a:avLst/>
                <a:gdLst>
                  <a:gd name="T0" fmla="*/ 77 w 88"/>
                  <a:gd name="T1" fmla="*/ 0 h 192"/>
                  <a:gd name="T2" fmla="*/ 29 w 88"/>
                  <a:gd name="T3" fmla="*/ 192 h 192"/>
                  <a:gd name="T4" fmla="*/ 0 w 88"/>
                  <a:gd name="T5" fmla="*/ 164 h 192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192"/>
                  <a:gd name="T11" fmla="*/ 88 w 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192">
                    <a:moveTo>
                      <a:pt x="77" y="0"/>
                    </a:moveTo>
                    <a:cubicBezTo>
                      <a:pt x="88" y="72"/>
                      <a:pt x="84" y="139"/>
                      <a:pt x="29" y="192"/>
                    </a:cubicBezTo>
                    <a:cubicBezTo>
                      <a:pt x="8" y="161"/>
                      <a:pt x="21" y="164"/>
                      <a:pt x="0" y="1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3812" name="Freeform 15"/>
              <p:cNvSpPr>
                <a:spLocks/>
              </p:cNvSpPr>
              <p:nvPr/>
            </p:nvSpPr>
            <p:spPr bwMode="auto">
              <a:xfrm>
                <a:off x="657" y="1661"/>
                <a:ext cx="91" cy="119"/>
              </a:xfrm>
              <a:custGeom>
                <a:avLst/>
                <a:gdLst>
                  <a:gd name="T0" fmla="*/ 0 w 91"/>
                  <a:gd name="T1" fmla="*/ 23 h 119"/>
                  <a:gd name="T2" fmla="*/ 28 w 91"/>
                  <a:gd name="T3" fmla="*/ 4 h 119"/>
                  <a:gd name="T4" fmla="*/ 57 w 91"/>
                  <a:gd name="T5" fmla="*/ 52 h 119"/>
                  <a:gd name="T6" fmla="*/ 19 w 91"/>
                  <a:gd name="T7" fmla="*/ 62 h 119"/>
                  <a:gd name="T8" fmla="*/ 48 w 91"/>
                  <a:gd name="T9" fmla="*/ 52 h 119"/>
                  <a:gd name="T10" fmla="*/ 19 w 91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119"/>
                  <a:gd name="T20" fmla="*/ 91 w 91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119">
                    <a:moveTo>
                      <a:pt x="0" y="23"/>
                    </a:moveTo>
                    <a:cubicBezTo>
                      <a:pt x="9" y="17"/>
                      <a:pt x="17" y="6"/>
                      <a:pt x="28" y="4"/>
                    </a:cubicBezTo>
                    <a:cubicBezTo>
                      <a:pt x="59" y="0"/>
                      <a:pt x="91" y="18"/>
                      <a:pt x="57" y="52"/>
                    </a:cubicBezTo>
                    <a:cubicBezTo>
                      <a:pt x="48" y="61"/>
                      <a:pt x="32" y="62"/>
                      <a:pt x="19" y="62"/>
                    </a:cubicBezTo>
                    <a:cubicBezTo>
                      <a:pt x="9" y="62"/>
                      <a:pt x="38" y="55"/>
                      <a:pt x="48" y="52"/>
                    </a:cubicBezTo>
                    <a:cubicBezTo>
                      <a:pt x="73" y="91"/>
                      <a:pt x="76" y="119"/>
                      <a:pt x="19" y="1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7" name="Group 16"/>
          <p:cNvGrpSpPr>
            <a:grpSpLocks/>
          </p:cNvGrpSpPr>
          <p:nvPr/>
        </p:nvGrpSpPr>
        <p:grpSpPr bwMode="auto">
          <a:xfrm>
            <a:off x="6300788" y="1125538"/>
            <a:ext cx="2663825" cy="2247900"/>
            <a:chOff x="3969" y="709"/>
            <a:chExt cx="1678" cy="1416"/>
          </a:xfrm>
        </p:grpSpPr>
        <p:grpSp>
          <p:nvGrpSpPr>
            <p:cNvPr id="33801" name="Group 17"/>
            <p:cNvGrpSpPr>
              <a:grpSpLocks/>
            </p:cNvGrpSpPr>
            <p:nvPr/>
          </p:nvGrpSpPr>
          <p:grpSpPr bwMode="auto">
            <a:xfrm>
              <a:off x="3969" y="709"/>
              <a:ext cx="1678" cy="1416"/>
              <a:chOff x="3969" y="709"/>
              <a:chExt cx="1678" cy="1416"/>
            </a:xfrm>
          </p:grpSpPr>
          <p:pic>
            <p:nvPicPr>
              <p:cNvPr id="33806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81" r="3224"/>
              <a:stretch>
                <a:fillRect/>
              </a:stretch>
            </p:blipFill>
            <p:spPr bwMode="auto">
              <a:xfrm>
                <a:off x="3969" y="709"/>
                <a:ext cx="1678" cy="11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3807" name="Text Box 19"/>
              <p:cNvSpPr txBox="1">
                <a:spLocks noChangeArrowheads="1"/>
              </p:cNvSpPr>
              <p:nvPr/>
            </p:nvSpPr>
            <p:spPr bwMode="auto">
              <a:xfrm>
                <a:off x="4195" y="1888"/>
                <a:ext cx="1225" cy="237"/>
              </a:xfrm>
              <a:prstGeom prst="rect">
                <a:avLst/>
              </a:prstGeom>
              <a:solidFill>
                <a:srgbClr val="F3DA95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lang="uk-UA" altLang="uk-UA">
                    <a:latin typeface="Arial" panose="020B0604020202020204" pitchFamily="34" charset="0"/>
                  </a:rPr>
                  <a:t>перетинаються</a:t>
                </a:r>
                <a:endParaRPr lang="ru-RU" altLang="uk-UA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33802" name="Freeform 20"/>
            <p:cNvSpPr>
              <a:spLocks/>
            </p:cNvSpPr>
            <p:nvPr/>
          </p:nvSpPr>
          <p:spPr bwMode="auto">
            <a:xfrm>
              <a:off x="4921" y="1298"/>
              <a:ext cx="82" cy="96"/>
            </a:xfrm>
            <a:custGeom>
              <a:avLst/>
              <a:gdLst>
                <a:gd name="T0" fmla="*/ 63 w 82"/>
                <a:gd name="T1" fmla="*/ 0 h 96"/>
                <a:gd name="T2" fmla="*/ 15 w 82"/>
                <a:gd name="T3" fmla="*/ 86 h 96"/>
                <a:gd name="T4" fmla="*/ 5 w 82"/>
                <a:gd name="T5" fmla="*/ 57 h 96"/>
                <a:gd name="T6" fmla="*/ 63 w 82"/>
                <a:gd name="T7" fmla="*/ 67 h 96"/>
                <a:gd name="T8" fmla="*/ 82 w 82"/>
                <a:gd name="T9" fmla="*/ 96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2"/>
                <a:gd name="T16" fmla="*/ 0 h 96"/>
                <a:gd name="T17" fmla="*/ 82 w 82"/>
                <a:gd name="T18" fmla="*/ 96 h 9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2" h="96">
                  <a:moveTo>
                    <a:pt x="63" y="0"/>
                  </a:moveTo>
                  <a:cubicBezTo>
                    <a:pt x="48" y="44"/>
                    <a:pt x="56" y="58"/>
                    <a:pt x="15" y="86"/>
                  </a:cubicBezTo>
                  <a:cubicBezTo>
                    <a:pt x="12" y="76"/>
                    <a:pt x="0" y="66"/>
                    <a:pt x="5" y="57"/>
                  </a:cubicBezTo>
                  <a:cubicBezTo>
                    <a:pt x="20" y="28"/>
                    <a:pt x="55" y="62"/>
                    <a:pt x="63" y="67"/>
                  </a:cubicBezTo>
                  <a:cubicBezTo>
                    <a:pt x="69" y="77"/>
                    <a:pt x="82" y="96"/>
                    <a:pt x="82" y="9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grpSp>
          <p:nvGrpSpPr>
            <p:cNvPr id="33803" name="Group 21"/>
            <p:cNvGrpSpPr>
              <a:grpSpLocks/>
            </p:cNvGrpSpPr>
            <p:nvPr/>
          </p:nvGrpSpPr>
          <p:grpSpPr bwMode="auto">
            <a:xfrm>
              <a:off x="4830" y="935"/>
              <a:ext cx="181" cy="237"/>
              <a:chOff x="567" y="1661"/>
              <a:chExt cx="181" cy="237"/>
            </a:xfrm>
          </p:grpSpPr>
          <p:sp>
            <p:nvSpPr>
              <p:cNvPr id="33804" name="Freeform 22"/>
              <p:cNvSpPr>
                <a:spLocks/>
              </p:cNvSpPr>
              <p:nvPr/>
            </p:nvSpPr>
            <p:spPr bwMode="auto">
              <a:xfrm>
                <a:off x="567" y="1706"/>
                <a:ext cx="88" cy="192"/>
              </a:xfrm>
              <a:custGeom>
                <a:avLst/>
                <a:gdLst>
                  <a:gd name="T0" fmla="*/ 77 w 88"/>
                  <a:gd name="T1" fmla="*/ 0 h 192"/>
                  <a:gd name="T2" fmla="*/ 29 w 88"/>
                  <a:gd name="T3" fmla="*/ 192 h 192"/>
                  <a:gd name="T4" fmla="*/ 0 w 88"/>
                  <a:gd name="T5" fmla="*/ 164 h 192"/>
                  <a:gd name="T6" fmla="*/ 0 60000 65536"/>
                  <a:gd name="T7" fmla="*/ 0 60000 65536"/>
                  <a:gd name="T8" fmla="*/ 0 60000 65536"/>
                  <a:gd name="T9" fmla="*/ 0 w 88"/>
                  <a:gd name="T10" fmla="*/ 0 h 192"/>
                  <a:gd name="T11" fmla="*/ 88 w 88"/>
                  <a:gd name="T12" fmla="*/ 192 h 19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8" h="192">
                    <a:moveTo>
                      <a:pt x="77" y="0"/>
                    </a:moveTo>
                    <a:cubicBezTo>
                      <a:pt x="88" y="72"/>
                      <a:pt x="84" y="139"/>
                      <a:pt x="29" y="192"/>
                    </a:cubicBezTo>
                    <a:cubicBezTo>
                      <a:pt x="8" y="161"/>
                      <a:pt x="21" y="164"/>
                      <a:pt x="0" y="164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33805" name="Freeform 23"/>
              <p:cNvSpPr>
                <a:spLocks/>
              </p:cNvSpPr>
              <p:nvPr/>
            </p:nvSpPr>
            <p:spPr bwMode="auto">
              <a:xfrm>
                <a:off x="657" y="1661"/>
                <a:ext cx="91" cy="119"/>
              </a:xfrm>
              <a:custGeom>
                <a:avLst/>
                <a:gdLst>
                  <a:gd name="T0" fmla="*/ 0 w 91"/>
                  <a:gd name="T1" fmla="*/ 23 h 119"/>
                  <a:gd name="T2" fmla="*/ 28 w 91"/>
                  <a:gd name="T3" fmla="*/ 4 h 119"/>
                  <a:gd name="T4" fmla="*/ 57 w 91"/>
                  <a:gd name="T5" fmla="*/ 52 h 119"/>
                  <a:gd name="T6" fmla="*/ 19 w 91"/>
                  <a:gd name="T7" fmla="*/ 62 h 119"/>
                  <a:gd name="T8" fmla="*/ 48 w 91"/>
                  <a:gd name="T9" fmla="*/ 52 h 119"/>
                  <a:gd name="T10" fmla="*/ 19 w 91"/>
                  <a:gd name="T11" fmla="*/ 119 h 11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1"/>
                  <a:gd name="T19" fmla="*/ 0 h 119"/>
                  <a:gd name="T20" fmla="*/ 91 w 91"/>
                  <a:gd name="T21" fmla="*/ 119 h 11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1" h="119">
                    <a:moveTo>
                      <a:pt x="0" y="23"/>
                    </a:moveTo>
                    <a:cubicBezTo>
                      <a:pt x="9" y="17"/>
                      <a:pt x="17" y="6"/>
                      <a:pt x="28" y="4"/>
                    </a:cubicBezTo>
                    <a:cubicBezTo>
                      <a:pt x="59" y="0"/>
                      <a:pt x="91" y="18"/>
                      <a:pt x="57" y="52"/>
                    </a:cubicBezTo>
                    <a:cubicBezTo>
                      <a:pt x="48" y="61"/>
                      <a:pt x="32" y="62"/>
                      <a:pt x="19" y="62"/>
                    </a:cubicBezTo>
                    <a:cubicBezTo>
                      <a:pt x="9" y="62"/>
                      <a:pt x="38" y="55"/>
                      <a:pt x="48" y="52"/>
                    </a:cubicBezTo>
                    <a:cubicBezTo>
                      <a:pt x="73" y="91"/>
                      <a:pt x="76" y="119"/>
                      <a:pt x="19" y="119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pic>
        <p:nvPicPr>
          <p:cNvPr id="43032" name="Picture 24" descr="2449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4365625"/>
            <a:ext cx="33845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33" name="Text Box 25"/>
          <p:cNvSpPr txBox="1">
            <a:spLocks noChangeArrowheads="1"/>
          </p:cNvSpPr>
          <p:nvPr/>
        </p:nvSpPr>
        <p:spPr bwMode="auto">
          <a:xfrm>
            <a:off x="250825" y="3500438"/>
            <a:ext cx="2663825" cy="404812"/>
          </a:xfrm>
          <a:prstGeom prst="rect">
            <a:avLst/>
          </a:prstGeom>
          <a:solidFill>
            <a:srgbClr val="C1C2F5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uk-UA">
                <a:latin typeface="Arial" panose="020B0604020202020204" pitchFamily="34" charset="0"/>
              </a:rPr>
              <a:t>безліч спільних точок </a:t>
            </a:r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43034" name="Text Box 26"/>
          <p:cNvSpPr txBox="1">
            <a:spLocks noChangeArrowheads="1"/>
          </p:cNvSpPr>
          <p:nvPr/>
        </p:nvSpPr>
        <p:spPr bwMode="auto">
          <a:xfrm>
            <a:off x="3059113" y="3500438"/>
            <a:ext cx="2952750" cy="404812"/>
          </a:xfrm>
          <a:prstGeom prst="rect">
            <a:avLst/>
          </a:prstGeom>
          <a:solidFill>
            <a:srgbClr val="C1C2F5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uk-UA">
                <a:latin typeface="Arial" panose="020B0604020202020204" pitchFamily="34" charset="0"/>
              </a:rPr>
              <a:t>не мають спільних точок </a:t>
            </a:r>
            <a:endParaRPr lang="ru-RU" altLang="uk-UA">
              <a:latin typeface="Arial" panose="020B0604020202020204" pitchFamily="34" charset="0"/>
            </a:endParaRPr>
          </a:p>
        </p:txBody>
      </p:sp>
      <p:sp>
        <p:nvSpPr>
          <p:cNvPr id="43035" name="Text Box 27"/>
          <p:cNvSpPr txBox="1">
            <a:spLocks noChangeArrowheads="1"/>
          </p:cNvSpPr>
          <p:nvPr/>
        </p:nvSpPr>
        <p:spPr bwMode="auto">
          <a:xfrm>
            <a:off x="6227763" y="3500438"/>
            <a:ext cx="2663825" cy="404812"/>
          </a:xfrm>
          <a:prstGeom prst="rect">
            <a:avLst/>
          </a:prstGeom>
          <a:solidFill>
            <a:srgbClr val="C1C2F5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uk-UA" altLang="uk-UA">
                <a:latin typeface="Arial" panose="020B0604020202020204" pitchFamily="34" charset="0"/>
              </a:rPr>
              <a:t>безліч спільних точок </a:t>
            </a:r>
            <a:endParaRPr lang="ru-RU" altLang="uk-UA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500"/>
                                        <p:tgtEl>
                                          <p:spTgt spid="43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500"/>
                                        <p:tgtEl>
                                          <p:spTgt spid="4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500"/>
                                        <p:tgtEl>
                                          <p:spTgt spid="4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33" grpId="0" animBg="1"/>
      <p:bldP spid="43034" grpId="0" animBg="1"/>
      <p:bldP spid="430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75" y="785813"/>
            <a:ext cx="8229600" cy="24288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b="1" dirty="0" smtClean="0"/>
              <a:t>Дві площини називаються </a:t>
            </a:r>
            <a:r>
              <a:rPr lang="uk-UA" b="1" dirty="0" smtClean="0">
                <a:solidFill>
                  <a:srgbClr val="FF0000"/>
                </a:solidFill>
              </a:rPr>
              <a:t>паралельними</a:t>
            </a:r>
            <a:r>
              <a:rPr lang="uk-UA" b="1" dirty="0" smtClean="0"/>
              <a:t>, якщо вони не мають спільних точок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4818" name="Picture 4" descr="http://yak-prosto.com/images/a/b/yak-znayti-vidstan-mizh-paralelnimi-ploshinam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786063"/>
            <a:ext cx="371475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2.bp.blogspot.com/-xofa6pzecj4/UcrM4aXGwdI/AAAAAAAAApU/xp7c5jSvBzA/s1600/%D0%B7%D0%BD%D0%B0%D0%BA-%D0%B2%D0%BE%D0%BF%D1%80%D0%BE%D1%81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4675" y="420688"/>
            <a:ext cx="1798638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Прямоугольник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2298700"/>
            <a:ext cx="7594600" cy="2011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85750" y="214313"/>
            <a:ext cx="8229600" cy="1143000"/>
          </a:xfrm>
        </p:spPr>
        <p:txBody>
          <a:bodyPr/>
          <a:lstStyle/>
          <a:p>
            <a:r>
              <a:rPr lang="ru-RU" altLang="uk-UA" sz="3200" b="1" smtClean="0">
                <a:solidFill>
                  <a:schemeClr val="accent2"/>
                </a:solidFill>
              </a:rPr>
              <a:t>Паралельні площини у природі</a:t>
            </a:r>
          </a:p>
        </p:txBody>
      </p:sp>
      <p:sp>
        <p:nvSpPr>
          <p:cNvPr id="368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57188" y="5143500"/>
            <a:ext cx="8569325" cy="1220788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ru-RU" alt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Адалари скелі-близнюки розташовані в Гурзуфській бухті навпроти Артеку 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200-300 м від берега.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ru-RU" altLang="uk-UA" sz="1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Вони є геометрично правильними паралельними площинами у природі </a:t>
            </a:r>
            <a:endParaRPr lang="ru-RU" altLang="uk-UA" sz="1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867" name="Picture 2" descr="http://chernoebeloe.ru/wp-content/uploads/2012/06/adala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"/>
          <a:stretch>
            <a:fillRect/>
          </a:stretch>
        </p:blipFill>
        <p:spPr bwMode="auto">
          <a:xfrm>
            <a:off x="1357313" y="1285875"/>
            <a:ext cx="60960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4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917575"/>
          </a:xfrm>
        </p:spPr>
        <p:txBody>
          <a:bodyPr/>
          <a:lstStyle/>
          <a:p>
            <a:r>
              <a:rPr lang="ru-RU" altLang="uk-UA" sz="3200" b="1" smtClean="0">
                <a:solidFill>
                  <a:schemeClr val="accent2"/>
                </a:solidFill>
              </a:rPr>
              <a:t>Паралельні площини в мистецтві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500438" y="5286375"/>
            <a:ext cx="2160587" cy="354013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400" b="1" dirty="0" err="1" smtClean="0"/>
              <a:t>Д.Грін</a:t>
            </a:r>
            <a:r>
              <a:rPr lang="ru-RU" sz="2400" b="1" dirty="0" smtClean="0"/>
              <a:t> «</a:t>
            </a:r>
            <a:r>
              <a:rPr lang="ru-RU" sz="2400" b="1" dirty="0" err="1" smtClean="0"/>
              <a:t>Мрії</a:t>
            </a:r>
            <a:r>
              <a:rPr lang="ru-RU" sz="2400" b="1" dirty="0" smtClean="0"/>
              <a:t>»</a:t>
            </a:r>
          </a:p>
        </p:txBody>
      </p:sp>
      <p:sp>
        <p:nvSpPr>
          <p:cNvPr id="37891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85750" y="5715000"/>
            <a:ext cx="8575675" cy="863600"/>
          </a:xfrm>
        </p:spPr>
        <p:txBody>
          <a:bodyPr/>
          <a:lstStyle/>
          <a:p>
            <a:pPr algn="ctr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ru-RU" altLang="uk-UA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Силуети хлопчика розташовані в паралельних площинах</a:t>
            </a:r>
          </a:p>
        </p:txBody>
      </p:sp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000125"/>
            <a:ext cx="6192838" cy="417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mirmaketa.ru/images/int/sbdom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1571625"/>
            <a:ext cx="726281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0063" y="285750"/>
            <a:ext cx="8229600" cy="9175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Паралельні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площини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будівництві</a:t>
            </a:r>
            <a:endParaRPr lang="ru-RU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 txBox="1">
            <a:spLocks noChangeArrowheads="1"/>
          </p:cNvSpPr>
          <p:nvPr/>
        </p:nvSpPr>
        <p:spPr>
          <a:xfrm>
            <a:off x="500063" y="285750"/>
            <a:ext cx="8229600" cy="9175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Паралельні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площини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будівництві</a:t>
            </a:r>
            <a:endParaRPr lang="ru-RU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9938" name="Picture 2" descr="http://www.khandozhko.narod.ru/image/Npz/Npz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" b="-14"/>
          <a:stretch>
            <a:fillRect/>
          </a:stretch>
        </p:blipFill>
        <p:spPr bwMode="auto">
          <a:xfrm>
            <a:off x="1143000" y="1428750"/>
            <a:ext cx="7000875" cy="450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http://uz-kino.com/_nw/64/23263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500188"/>
            <a:ext cx="7843837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0063" y="285750"/>
            <a:ext cx="8229600" cy="91757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Паралельні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площини</a:t>
            </a:r>
            <a:r>
              <a:rPr lang="ru-RU" sz="3200" b="1" dirty="0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 в </a:t>
            </a:r>
            <a:r>
              <a:rPr lang="ru-RU" sz="3200" b="1" dirty="0" err="1">
                <a:solidFill>
                  <a:schemeClr val="accent2"/>
                </a:solidFill>
                <a:latin typeface="+mj-lt"/>
                <a:ea typeface="+mj-ea"/>
                <a:cs typeface="+mj-cs"/>
              </a:rPr>
              <a:t>будівництві</a:t>
            </a:r>
            <a:endParaRPr lang="ru-RU" sz="3200" b="1" dirty="0">
              <a:solidFill>
                <a:schemeClr val="accent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3" y="566738"/>
            <a:ext cx="7418387" cy="3883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kcnlp.com.ua/illusions/illusions/plastikovaya-nevozmozhnaya-figura-vrashayushiesya-kol-cs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6296FC"/>
              </a:clrFrom>
              <a:clrTo>
                <a:srgbClr val="6296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500438"/>
            <a:ext cx="2928938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4" descr="http://upload.wikimedia.org/wikipedia/commons/7/73/KleinBottle-Figure8-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14750"/>
            <a:ext cx="350043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uk-UA" smtClean="0">
                <a:solidFill>
                  <a:srgbClr val="C00000"/>
                </a:solidFill>
              </a:rPr>
              <a:t>Ознака паралельності площин</a:t>
            </a:r>
            <a:endParaRPr lang="ru-RU" altLang="uk-UA" smtClean="0">
              <a:solidFill>
                <a:srgbClr val="C00000"/>
              </a:solidFill>
            </a:endParaRPr>
          </a:p>
        </p:txBody>
      </p:sp>
      <p:sp>
        <p:nvSpPr>
          <p:cNvPr id="41986" name="Содержимое 2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22574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ru-RU" altLang="uk-UA" smtClean="0"/>
              <a:t>Якщо дві прямі, що перетинаються, однієї площини відповідно паралельні двом прямим другої площини, то ці площини паралельні</a:t>
            </a:r>
          </a:p>
        </p:txBody>
      </p:sp>
      <p:grpSp>
        <p:nvGrpSpPr>
          <p:cNvPr id="41987" name="Группа 16"/>
          <p:cNvGrpSpPr>
            <a:grpSpLocks/>
          </p:cNvGrpSpPr>
          <p:nvPr/>
        </p:nvGrpSpPr>
        <p:grpSpPr bwMode="auto">
          <a:xfrm>
            <a:off x="928688" y="3571875"/>
            <a:ext cx="3429000" cy="2786063"/>
            <a:chOff x="2500298" y="3643314"/>
            <a:chExt cx="3429024" cy="2786082"/>
          </a:xfrm>
        </p:grpSpPr>
        <p:sp>
          <p:nvSpPr>
            <p:cNvPr id="4" name="Блок-схема: данные 3"/>
            <p:cNvSpPr/>
            <p:nvPr/>
          </p:nvSpPr>
          <p:spPr>
            <a:xfrm>
              <a:off x="2643174" y="3786190"/>
              <a:ext cx="3286148" cy="1143008"/>
            </a:xfrm>
            <a:prstGeom prst="flowChartInputOutpu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  <p:sp>
          <p:nvSpPr>
            <p:cNvPr id="5" name="Блок-схема: данные 4"/>
            <p:cNvSpPr/>
            <p:nvPr/>
          </p:nvSpPr>
          <p:spPr>
            <a:xfrm>
              <a:off x="2500298" y="5286388"/>
              <a:ext cx="3286148" cy="1143008"/>
            </a:xfrm>
            <a:prstGeom prst="flowChartInputOutpu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 flipV="1">
              <a:off x="3143239" y="4071942"/>
              <a:ext cx="2214579" cy="64294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643306" y="4000504"/>
              <a:ext cx="1428760" cy="785817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3071802" y="5572140"/>
              <a:ext cx="2214577" cy="642941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571867" y="5500702"/>
              <a:ext cx="1428760" cy="78581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000" name="TextBox 12"/>
            <p:cNvSpPr txBox="1">
              <a:spLocks noChangeArrowheads="1"/>
            </p:cNvSpPr>
            <p:nvPr/>
          </p:nvSpPr>
          <p:spPr bwMode="auto">
            <a:xfrm>
              <a:off x="3286116" y="3786190"/>
              <a:ext cx="2857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uk-UA" altLang="uk-UA" sz="2800" b="1">
                  <a:solidFill>
                    <a:schemeClr val="tx2"/>
                  </a:solidFill>
                </a:rPr>
                <a:t>а</a:t>
              </a:r>
              <a:endParaRPr lang="ru-RU" altLang="uk-UA" sz="2800" b="1">
                <a:solidFill>
                  <a:schemeClr val="tx2"/>
                </a:solidFill>
              </a:endParaRPr>
            </a:p>
          </p:txBody>
        </p:sp>
        <p:sp>
          <p:nvSpPr>
            <p:cNvPr id="42001" name="TextBox 13"/>
            <p:cNvSpPr txBox="1">
              <a:spLocks noChangeArrowheads="1"/>
            </p:cNvSpPr>
            <p:nvPr/>
          </p:nvSpPr>
          <p:spPr bwMode="auto">
            <a:xfrm>
              <a:off x="5000628" y="3643314"/>
              <a:ext cx="2857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uk-UA" sz="2800" b="1"/>
                <a:t>b</a:t>
              </a:r>
              <a:endParaRPr lang="ru-RU" altLang="uk-UA" sz="2800" b="1"/>
            </a:p>
          </p:txBody>
        </p:sp>
        <p:sp>
          <p:nvSpPr>
            <p:cNvPr id="42002" name="TextBox 14"/>
            <p:cNvSpPr txBox="1">
              <a:spLocks noChangeArrowheads="1"/>
            </p:cNvSpPr>
            <p:nvPr/>
          </p:nvSpPr>
          <p:spPr bwMode="auto">
            <a:xfrm>
              <a:off x="3143240" y="5357826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uk-UA" altLang="uk-UA" sz="2800" b="1">
                  <a:solidFill>
                    <a:schemeClr val="tx2"/>
                  </a:solidFill>
                </a:rPr>
                <a:t>а</a:t>
              </a:r>
              <a:r>
                <a:rPr lang="uk-UA" altLang="uk-UA" sz="2800" b="1" baseline="-25000">
                  <a:solidFill>
                    <a:schemeClr val="tx2"/>
                  </a:solidFill>
                </a:rPr>
                <a:t>1</a:t>
              </a:r>
              <a:endParaRPr lang="ru-RU" altLang="uk-UA" sz="2800" b="1" baseline="-25000">
                <a:solidFill>
                  <a:schemeClr val="tx2"/>
                </a:solidFill>
              </a:endParaRPr>
            </a:p>
          </p:txBody>
        </p:sp>
        <p:sp>
          <p:nvSpPr>
            <p:cNvPr id="42003" name="TextBox 15"/>
            <p:cNvSpPr txBox="1">
              <a:spLocks noChangeArrowheads="1"/>
            </p:cNvSpPr>
            <p:nvPr/>
          </p:nvSpPr>
          <p:spPr bwMode="auto">
            <a:xfrm>
              <a:off x="5072066" y="5143512"/>
              <a:ext cx="57150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r>
                <a:rPr lang="en-US" altLang="uk-UA" sz="2800" b="1"/>
                <a:t>b</a:t>
              </a:r>
              <a:r>
                <a:rPr lang="uk-UA" altLang="uk-UA" sz="2800" b="1" baseline="-25000"/>
                <a:t>1</a:t>
              </a:r>
              <a:endParaRPr lang="ru-RU" altLang="uk-UA" sz="2800" b="1" baseline="-25000"/>
            </a:p>
          </p:txBody>
        </p:sp>
      </p:grpSp>
      <p:sp>
        <p:nvSpPr>
          <p:cNvPr id="41988" name="TextBox 18"/>
          <p:cNvSpPr txBox="1">
            <a:spLocks noChangeArrowheads="1"/>
          </p:cNvSpPr>
          <p:nvPr/>
        </p:nvSpPr>
        <p:spPr bwMode="auto">
          <a:xfrm>
            <a:off x="1285875" y="450056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uk-UA" b="1"/>
              <a:t>α</a:t>
            </a:r>
            <a:endParaRPr lang="ru-RU" altLang="uk-UA" b="1"/>
          </a:p>
        </p:txBody>
      </p:sp>
      <p:sp>
        <p:nvSpPr>
          <p:cNvPr id="41989" name="TextBox 19"/>
          <p:cNvSpPr txBox="1">
            <a:spLocks noChangeArrowheads="1"/>
          </p:cNvSpPr>
          <p:nvPr/>
        </p:nvSpPr>
        <p:spPr bwMode="auto">
          <a:xfrm>
            <a:off x="1214438" y="5929313"/>
            <a:ext cx="2857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uk-UA" b="1"/>
              <a:t>β</a:t>
            </a:r>
            <a:endParaRPr lang="ru-RU" altLang="uk-UA" b="1"/>
          </a:p>
        </p:txBody>
      </p:sp>
      <p:sp>
        <p:nvSpPr>
          <p:cNvPr id="41990" name="TextBox 20"/>
          <p:cNvSpPr txBox="1">
            <a:spLocks noChangeArrowheads="1"/>
          </p:cNvSpPr>
          <p:nvPr/>
        </p:nvSpPr>
        <p:spPr bwMode="auto">
          <a:xfrm>
            <a:off x="4714875" y="3571875"/>
            <a:ext cx="1785938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n-US" altLang="uk-UA" baseline="-25000"/>
          </a:p>
          <a:p>
            <a:r>
              <a:rPr lang="en-US" altLang="uk-UA" sz="2400"/>
              <a:t>a, b </a:t>
            </a:r>
            <a:r>
              <a:rPr lang="uk-UA" altLang="uk-UA" sz="2400"/>
              <a:t>є</a:t>
            </a:r>
            <a:r>
              <a:rPr lang="en-US" altLang="uk-UA" sz="2400"/>
              <a:t>  </a:t>
            </a:r>
            <a:r>
              <a:rPr lang="el-GR" altLang="uk-UA" sz="2400"/>
              <a:t>α</a:t>
            </a:r>
            <a:endParaRPr lang="en-US" altLang="uk-UA" sz="2400"/>
          </a:p>
          <a:p>
            <a:r>
              <a:rPr lang="uk-UA" altLang="uk-UA" sz="2400"/>
              <a:t>а</a:t>
            </a:r>
            <a:r>
              <a:rPr lang="en-US" altLang="uk-UA" sz="2400" baseline="-25000"/>
              <a:t>1</a:t>
            </a:r>
            <a:r>
              <a:rPr lang="en-US" altLang="uk-UA" sz="2400"/>
              <a:t>, b</a:t>
            </a:r>
            <a:r>
              <a:rPr lang="en-US" altLang="uk-UA" sz="2400" baseline="-25000"/>
              <a:t>1</a:t>
            </a:r>
            <a:r>
              <a:rPr lang="en-US" altLang="uk-UA" sz="2400"/>
              <a:t>  </a:t>
            </a:r>
            <a:r>
              <a:rPr lang="uk-UA" altLang="uk-UA" sz="2400"/>
              <a:t>є</a:t>
            </a:r>
            <a:r>
              <a:rPr lang="en-US" altLang="uk-UA" sz="2400"/>
              <a:t> </a:t>
            </a:r>
            <a:r>
              <a:rPr lang="el-GR" altLang="uk-UA" sz="2400"/>
              <a:t>β</a:t>
            </a:r>
            <a:endParaRPr lang="en-US" altLang="uk-UA" sz="2400"/>
          </a:p>
          <a:p>
            <a:r>
              <a:rPr lang="uk-UA" altLang="uk-UA" sz="2400"/>
              <a:t>а</a:t>
            </a:r>
            <a:r>
              <a:rPr lang="en-US" altLang="uk-UA" sz="2400"/>
              <a:t> x b</a:t>
            </a:r>
          </a:p>
          <a:p>
            <a:r>
              <a:rPr lang="uk-UA" altLang="uk-UA" sz="2400"/>
              <a:t>а</a:t>
            </a:r>
            <a:r>
              <a:rPr lang="en-US" altLang="uk-UA" sz="2400" baseline="-25000"/>
              <a:t>1</a:t>
            </a:r>
            <a:r>
              <a:rPr lang="en-US" altLang="uk-UA" sz="2400"/>
              <a:t> x b</a:t>
            </a:r>
            <a:r>
              <a:rPr lang="en-US" altLang="uk-UA" sz="2400" baseline="-25000"/>
              <a:t>1</a:t>
            </a:r>
            <a:endParaRPr lang="en-US" altLang="uk-UA" sz="2400"/>
          </a:p>
          <a:p>
            <a:r>
              <a:rPr lang="uk-UA" altLang="uk-UA" sz="2400"/>
              <a:t>а</a:t>
            </a:r>
            <a:r>
              <a:rPr lang="en-US" altLang="uk-UA" sz="2400"/>
              <a:t>||a</a:t>
            </a:r>
            <a:r>
              <a:rPr lang="en-US" altLang="uk-UA" sz="2400" baseline="-25000"/>
              <a:t>1</a:t>
            </a:r>
          </a:p>
          <a:p>
            <a:r>
              <a:rPr lang="en-US" altLang="uk-UA" sz="2400"/>
              <a:t>b||b</a:t>
            </a:r>
            <a:r>
              <a:rPr lang="en-US" altLang="uk-UA" sz="2400" baseline="-25000"/>
              <a:t>1</a:t>
            </a:r>
            <a:endParaRPr lang="en-US" altLang="uk-UA" sz="2400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rot="5400000">
            <a:off x="5465762" y="4894263"/>
            <a:ext cx="1928813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трелка вправо 23"/>
          <p:cNvSpPr/>
          <p:nvPr/>
        </p:nvSpPr>
        <p:spPr>
          <a:xfrm>
            <a:off x="6643688" y="4572000"/>
            <a:ext cx="571500" cy="28575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1993" name="TextBox 24"/>
          <p:cNvSpPr txBox="1">
            <a:spLocks noChangeArrowheads="1"/>
          </p:cNvSpPr>
          <p:nvPr/>
        </p:nvSpPr>
        <p:spPr bwMode="auto">
          <a:xfrm>
            <a:off x="7500938" y="4429125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l-GR" altLang="uk-UA" sz="2800" b="1"/>
              <a:t>α</a:t>
            </a:r>
            <a:r>
              <a:rPr lang="uk-UA" altLang="uk-UA" sz="2800" b="1"/>
              <a:t> </a:t>
            </a:r>
            <a:r>
              <a:rPr lang="en-US" altLang="uk-UA" sz="2800" b="1"/>
              <a:t>|| </a:t>
            </a:r>
            <a:r>
              <a:rPr lang="el-GR" altLang="uk-UA" sz="2800" b="1"/>
              <a:t>β</a:t>
            </a:r>
            <a:endParaRPr lang="ru-RU" altLang="uk-UA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2" descr="http://pl8.com.ua/wp-content/uploads/2010/12/Test_12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3495675" cy="319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Задачі за готовими малюнками</a:t>
            </a:r>
            <a:endParaRPr lang="ru-RU" sz="44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57688" y="1500188"/>
            <a:ext cx="4071937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 smtClean="0">
                <a:latin typeface="+mn-lt"/>
              </a:rPr>
              <a:t>1.Дано </a:t>
            </a:r>
            <a:r>
              <a:rPr lang="uk-UA" b="1" dirty="0">
                <a:latin typeface="+mn-lt"/>
              </a:rPr>
              <a:t>куб АВС</a:t>
            </a:r>
            <a:r>
              <a:rPr lang="en-US" b="1" dirty="0">
                <a:latin typeface="+mn-lt"/>
              </a:rPr>
              <a:t>DA1B1C1D1</a:t>
            </a:r>
            <a:endParaRPr lang="uk-UA" b="1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>
                <a:latin typeface="+mn-lt"/>
              </a:rPr>
              <a:t>Назвіть площину, паралельну: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>
                <a:latin typeface="+mn-lt"/>
              </a:rPr>
              <a:t>Площині АА1В1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>
                <a:latin typeface="+mn-lt"/>
              </a:rPr>
              <a:t>Площині В1С1С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>
                <a:latin typeface="+mn-lt"/>
              </a:rPr>
              <a:t>Площині АВС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/>
            </a:pPr>
            <a:endParaRPr lang="uk-UA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b="1" dirty="0">
                <a:latin typeface="+mn-lt"/>
              </a:rPr>
              <a:t>Визначте, чи паралельні площини: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uk-UA" dirty="0">
                <a:latin typeface="+mn-lt"/>
              </a:rPr>
              <a:t>АВВ1 і </a:t>
            </a:r>
            <a:r>
              <a:rPr lang="en-US" dirty="0">
                <a:latin typeface="+mn-lt"/>
              </a:rPr>
              <a:t>CC1D1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AB1C </a:t>
            </a:r>
            <a:r>
              <a:rPr lang="uk-UA" dirty="0">
                <a:latin typeface="+mn-lt"/>
              </a:rPr>
              <a:t> і </a:t>
            </a:r>
            <a:r>
              <a:rPr lang="en-US" dirty="0">
                <a:latin typeface="+mn-lt"/>
              </a:rPr>
              <a:t>ACD1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dirty="0">
                <a:latin typeface="+mn-lt"/>
              </a:rPr>
              <a:t>MNK </a:t>
            </a:r>
            <a:r>
              <a:rPr lang="uk-UA" dirty="0">
                <a:latin typeface="+mn-lt"/>
              </a:rPr>
              <a:t> і </a:t>
            </a:r>
            <a:r>
              <a:rPr lang="en-US" dirty="0">
                <a:latin typeface="+mn-lt"/>
              </a:rPr>
              <a:t>ACD1</a:t>
            </a:r>
            <a:endParaRPr lang="uk-UA" dirty="0">
              <a:latin typeface="+mn-lt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dirty="0">
              <a:latin typeface="+mn-lt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2857500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357563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07168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3015" name="TextBox 8"/>
          <p:cNvSpPr txBox="1">
            <a:spLocks noChangeArrowheads="1"/>
          </p:cNvSpPr>
          <p:nvPr/>
        </p:nvSpPr>
        <p:spPr bwMode="auto">
          <a:xfrm>
            <a:off x="1857375" y="485775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b="1"/>
              <a:t>М</a:t>
            </a:r>
            <a:endParaRPr lang="ru-RU" altLang="uk-UA" b="1"/>
          </a:p>
        </p:txBody>
      </p:sp>
      <p:sp>
        <p:nvSpPr>
          <p:cNvPr id="43016" name="TextBox 9"/>
          <p:cNvSpPr txBox="1">
            <a:spLocks noChangeArrowheads="1"/>
          </p:cNvSpPr>
          <p:nvPr/>
        </p:nvSpPr>
        <p:spPr bwMode="auto">
          <a:xfrm>
            <a:off x="3429000" y="44291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b="1"/>
              <a:t>N</a:t>
            </a:r>
            <a:endParaRPr lang="ru-RU" altLang="uk-UA" b="1"/>
          </a:p>
        </p:txBody>
      </p:sp>
      <p:sp>
        <p:nvSpPr>
          <p:cNvPr id="43017" name="TextBox 10"/>
          <p:cNvSpPr txBox="1">
            <a:spLocks noChangeArrowheads="1"/>
          </p:cNvSpPr>
          <p:nvPr/>
        </p:nvSpPr>
        <p:spPr bwMode="auto">
          <a:xfrm>
            <a:off x="3000375" y="34290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uk-UA" b="1"/>
              <a:t>K</a:t>
            </a:r>
            <a:endParaRPr lang="ru-RU" altLang="uk-UA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582612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uk-UA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Задача </a:t>
            </a:r>
            <a:r>
              <a:rPr lang="uk-UA" sz="3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2</a:t>
            </a:r>
            <a:endParaRPr lang="ru-RU" sz="3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642938" y="1071563"/>
            <a:ext cx="79295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 b="1"/>
              <a:t>Відрізки ОА, ОВ, ОС не лежать в одній площині. Доведіть, що площина, яка проходить через її середини, паралельна площині (АВС)</a:t>
            </a:r>
          </a:p>
          <a:p>
            <a:endParaRPr lang="uk-UA" altLang="uk-UA"/>
          </a:p>
        </p:txBody>
      </p:sp>
      <p:grpSp>
        <p:nvGrpSpPr>
          <p:cNvPr id="44035" name="Группа 31"/>
          <p:cNvGrpSpPr>
            <a:grpSpLocks/>
          </p:cNvGrpSpPr>
          <p:nvPr/>
        </p:nvGrpSpPr>
        <p:grpSpPr bwMode="auto">
          <a:xfrm>
            <a:off x="1000125" y="2571750"/>
            <a:ext cx="3000375" cy="3357563"/>
            <a:chOff x="928662" y="2214554"/>
            <a:chExt cx="2500330" cy="2787670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5400000" flipH="1" flipV="1">
              <a:off x="499899" y="2643317"/>
              <a:ext cx="2786352" cy="19288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>
              <a:off x="1178560" y="3321978"/>
              <a:ext cx="2786352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rot="16200000" flipH="1">
              <a:off x="2071667" y="3000375"/>
              <a:ext cx="2143145" cy="5715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/>
          </p:nvCxnSpPr>
          <p:spPr>
            <a:xfrm>
              <a:off x="928662" y="5000906"/>
              <a:ext cx="1357322" cy="131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2285984" y="4357699"/>
              <a:ext cx="1143008" cy="6432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Прямая соединительная линия 33"/>
          <p:cNvCxnSpPr/>
          <p:nvPr/>
        </p:nvCxnSpPr>
        <p:spPr>
          <a:xfrm>
            <a:off x="2428875" y="3929063"/>
            <a:ext cx="571500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3000375" y="3714750"/>
            <a:ext cx="6429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Овал 37"/>
          <p:cNvSpPr/>
          <p:nvPr/>
        </p:nvSpPr>
        <p:spPr>
          <a:xfrm rot="20711563">
            <a:off x="1495425" y="3386138"/>
            <a:ext cx="3143250" cy="92868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9" name="Овал 38"/>
          <p:cNvSpPr/>
          <p:nvPr/>
        </p:nvSpPr>
        <p:spPr>
          <a:xfrm rot="20711563">
            <a:off x="611188" y="4675188"/>
            <a:ext cx="4349750" cy="1436687"/>
          </a:xfrm>
          <a:prstGeom prst="ellipse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4040" name="TextBox 39"/>
          <p:cNvSpPr txBox="1">
            <a:spLocks noChangeArrowheads="1"/>
          </p:cNvSpPr>
          <p:nvPr/>
        </p:nvSpPr>
        <p:spPr bwMode="auto">
          <a:xfrm>
            <a:off x="3714750" y="3429000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С1 </a:t>
            </a:r>
            <a:endParaRPr lang="ru-RU" altLang="uk-UA"/>
          </a:p>
        </p:txBody>
      </p:sp>
      <p:sp>
        <p:nvSpPr>
          <p:cNvPr id="44041" name="TextBox 40"/>
          <p:cNvSpPr txBox="1">
            <a:spLocks noChangeArrowheads="1"/>
          </p:cNvSpPr>
          <p:nvPr/>
        </p:nvSpPr>
        <p:spPr bwMode="auto">
          <a:xfrm>
            <a:off x="3071813" y="2143125"/>
            <a:ext cx="4286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О </a:t>
            </a:r>
            <a:endParaRPr lang="ru-RU" altLang="uk-UA"/>
          </a:p>
        </p:txBody>
      </p:sp>
      <p:sp>
        <p:nvSpPr>
          <p:cNvPr id="44042" name="TextBox 41"/>
          <p:cNvSpPr txBox="1">
            <a:spLocks noChangeArrowheads="1"/>
          </p:cNvSpPr>
          <p:nvPr/>
        </p:nvSpPr>
        <p:spPr bwMode="auto">
          <a:xfrm>
            <a:off x="2714625" y="3643313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А1 </a:t>
            </a:r>
            <a:endParaRPr lang="ru-RU" altLang="uk-UA"/>
          </a:p>
        </p:txBody>
      </p:sp>
      <p:sp>
        <p:nvSpPr>
          <p:cNvPr id="44043" name="TextBox 42"/>
          <p:cNvSpPr txBox="1">
            <a:spLocks noChangeArrowheads="1"/>
          </p:cNvSpPr>
          <p:nvPr/>
        </p:nvSpPr>
        <p:spPr bwMode="auto">
          <a:xfrm>
            <a:off x="2071688" y="371475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В1 </a:t>
            </a:r>
            <a:endParaRPr lang="ru-RU" altLang="uk-UA"/>
          </a:p>
        </p:txBody>
      </p:sp>
      <p:sp>
        <p:nvSpPr>
          <p:cNvPr id="44044" name="TextBox 43"/>
          <p:cNvSpPr txBox="1">
            <a:spLocks noChangeArrowheads="1"/>
          </p:cNvSpPr>
          <p:nvPr/>
        </p:nvSpPr>
        <p:spPr bwMode="auto">
          <a:xfrm>
            <a:off x="642938" y="5715000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В </a:t>
            </a:r>
            <a:endParaRPr lang="ru-RU" altLang="uk-UA"/>
          </a:p>
        </p:txBody>
      </p:sp>
      <p:sp>
        <p:nvSpPr>
          <p:cNvPr id="44045" name="TextBox 44"/>
          <p:cNvSpPr txBox="1">
            <a:spLocks noChangeArrowheads="1"/>
          </p:cNvSpPr>
          <p:nvPr/>
        </p:nvSpPr>
        <p:spPr bwMode="auto">
          <a:xfrm>
            <a:off x="2643188" y="5786438"/>
            <a:ext cx="714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А </a:t>
            </a:r>
            <a:endParaRPr lang="ru-RU" altLang="uk-UA"/>
          </a:p>
        </p:txBody>
      </p:sp>
      <p:sp>
        <p:nvSpPr>
          <p:cNvPr id="44046" name="TextBox 45"/>
          <p:cNvSpPr txBox="1">
            <a:spLocks noChangeArrowheads="1"/>
          </p:cNvSpPr>
          <p:nvPr/>
        </p:nvSpPr>
        <p:spPr bwMode="auto">
          <a:xfrm>
            <a:off x="4071938" y="4929188"/>
            <a:ext cx="4286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uk-UA" altLang="uk-UA"/>
              <a:t>С </a:t>
            </a:r>
            <a:endParaRPr lang="ru-RU" altLang="uk-UA"/>
          </a:p>
        </p:txBody>
      </p:sp>
      <p:sp>
        <p:nvSpPr>
          <p:cNvPr id="47" name="Прямоугольник 46"/>
          <p:cNvSpPr/>
          <p:nvPr/>
        </p:nvSpPr>
        <p:spPr>
          <a:xfrm>
            <a:off x="2000250" y="4214813"/>
            <a:ext cx="214313" cy="714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2071688" y="4143375"/>
            <a:ext cx="214312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9" name="Прямоугольник 48"/>
          <p:cNvSpPr/>
          <p:nvPr/>
        </p:nvSpPr>
        <p:spPr>
          <a:xfrm>
            <a:off x="3571875" y="3857625"/>
            <a:ext cx="214313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0" name="Прямоугольник 49"/>
          <p:cNvSpPr/>
          <p:nvPr/>
        </p:nvSpPr>
        <p:spPr>
          <a:xfrm>
            <a:off x="2857500" y="4143375"/>
            <a:ext cx="214313" cy="714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571500"/>
            <a:ext cx="8215313" cy="5500688"/>
          </a:xfrm>
          <a:prstGeom prst="roundRect">
            <a:avLst>
              <a:gd name="adj" fmla="val 4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		</a:t>
            </a:r>
            <a:endParaRPr lang="uk-UA" sz="3600" dirty="0"/>
          </a:p>
        </p:txBody>
      </p:sp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4857750"/>
          </a:xfrm>
        </p:spPr>
        <p:txBody>
          <a:bodyPr/>
          <a:lstStyle/>
          <a:p>
            <a:r>
              <a:rPr lang="uk-UA" altLang="uk-UA" smtClean="0">
                <a:solidFill>
                  <a:srgbClr val="C00000"/>
                </a:solidFill>
              </a:rPr>
              <a:t>Сьогодні на уроці </a:t>
            </a:r>
            <a:r>
              <a:rPr lang="ru-RU" altLang="uk-UA" smtClean="0"/>
              <a:t/>
            </a:r>
            <a:br>
              <a:rPr lang="ru-RU" altLang="uk-UA" smtClean="0"/>
            </a:br>
            <a:r>
              <a:rPr lang="uk-UA" altLang="uk-UA" b="1" smtClean="0"/>
              <a:t>Я дізнався…</a:t>
            </a:r>
            <a:r>
              <a:rPr lang="ru-RU" altLang="uk-UA" smtClean="0"/>
              <a:t/>
            </a:r>
            <a:br>
              <a:rPr lang="ru-RU" altLang="uk-UA" smtClean="0"/>
            </a:br>
            <a:r>
              <a:rPr lang="uk-UA" altLang="uk-UA" b="1" smtClean="0"/>
              <a:t>Я навчився…</a:t>
            </a:r>
            <a:r>
              <a:rPr lang="ru-RU" altLang="uk-UA" smtClean="0"/>
              <a:t/>
            </a:r>
            <a:br>
              <a:rPr lang="ru-RU" altLang="uk-UA" smtClean="0"/>
            </a:br>
            <a:r>
              <a:rPr lang="uk-UA" altLang="uk-UA" b="1" smtClean="0"/>
              <a:t>Я зрозумів… </a:t>
            </a:r>
            <a:r>
              <a:rPr lang="ru-RU" altLang="uk-UA" smtClean="0"/>
              <a:t/>
            </a:r>
            <a:br>
              <a:rPr lang="ru-RU" altLang="uk-UA" smtClean="0"/>
            </a:br>
            <a:endParaRPr lang="ru-RU" altLang="uk-UA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571500"/>
            <a:ext cx="8215313" cy="5500688"/>
          </a:xfrm>
          <a:prstGeom prst="roundRect">
            <a:avLst>
              <a:gd name="adj" fmla="val 4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		</a:t>
            </a:r>
            <a:endParaRPr lang="uk-UA" sz="3600" dirty="0"/>
          </a:p>
        </p:txBody>
      </p:sp>
      <p:sp>
        <p:nvSpPr>
          <p:cNvPr id="4608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4857750"/>
          </a:xfrm>
        </p:spPr>
        <p:txBody>
          <a:bodyPr/>
          <a:lstStyle/>
          <a:p>
            <a:r>
              <a:rPr lang="uk-UA" altLang="uk-UA" dirty="0" smtClean="0">
                <a:solidFill>
                  <a:srgbClr val="0070C0"/>
                </a:solidFill>
              </a:rPr>
              <a:t>Домашнє </a:t>
            </a:r>
            <a:r>
              <a:rPr lang="uk-UA" altLang="uk-UA" dirty="0" smtClean="0">
                <a:solidFill>
                  <a:srgbClr val="0070C0"/>
                </a:solidFill>
              </a:rPr>
              <a:t>завдання</a:t>
            </a:r>
            <a:r>
              <a:rPr lang="ru-RU" altLang="uk-UA" dirty="0" smtClean="0">
                <a:solidFill>
                  <a:srgbClr val="0070C0"/>
                </a:solidFill>
              </a:rPr>
              <a:t> </a:t>
            </a:r>
            <a:br>
              <a:rPr lang="ru-RU" altLang="uk-UA" dirty="0" smtClean="0">
                <a:solidFill>
                  <a:srgbClr val="0070C0"/>
                </a:solidFill>
              </a:rPr>
            </a:br>
            <a:r>
              <a:rPr lang="uk-UA" altLang="uk-UA" b="1" dirty="0" smtClean="0">
                <a:solidFill>
                  <a:srgbClr val="0070C0"/>
                </a:solidFill>
              </a:rPr>
              <a:t> </a:t>
            </a:r>
            <a:r>
              <a:rPr lang="uk-UA" altLang="uk-UA" b="1" dirty="0" smtClean="0">
                <a:solidFill>
                  <a:srgbClr val="00B0F0"/>
                </a:solidFill>
              </a:rPr>
              <a:t/>
            </a:r>
            <a:br>
              <a:rPr lang="uk-UA" altLang="uk-UA" b="1" dirty="0" smtClean="0">
                <a:solidFill>
                  <a:srgbClr val="00B0F0"/>
                </a:solidFill>
              </a:rPr>
            </a:br>
            <a:r>
              <a:rPr lang="uk-UA" altLang="uk-UA" b="1" dirty="0" smtClean="0">
                <a:solidFill>
                  <a:srgbClr val="00B0F0"/>
                </a:solidFill>
              </a:rPr>
              <a:t>параграф </a:t>
            </a:r>
            <a:r>
              <a:rPr lang="uk-UA" altLang="uk-UA" b="1" dirty="0" smtClean="0">
                <a:solidFill>
                  <a:srgbClr val="00B0F0"/>
                </a:solidFill>
              </a:rPr>
              <a:t>1-5 повторити</a:t>
            </a:r>
            <a:r>
              <a:rPr lang="uk-UA" altLang="uk-UA" b="1" dirty="0">
                <a:solidFill>
                  <a:srgbClr val="00B0F0"/>
                </a:solidFill>
              </a:rPr>
              <a:t/>
            </a:r>
            <a:br>
              <a:rPr lang="uk-UA" altLang="uk-UA" b="1" dirty="0">
                <a:solidFill>
                  <a:srgbClr val="00B0F0"/>
                </a:solidFill>
              </a:rPr>
            </a:br>
            <a:r>
              <a:rPr lang="uk-UA" altLang="uk-UA" b="1" dirty="0" smtClean="0">
                <a:solidFill>
                  <a:srgbClr val="00B0F0"/>
                </a:solidFill>
              </a:rPr>
              <a:t>номери на вибір</a:t>
            </a:r>
            <a:r>
              <a:rPr lang="ru-RU" altLang="uk-UA" dirty="0" smtClean="0">
                <a:solidFill>
                  <a:srgbClr val="00B0F0"/>
                </a:solidFill>
              </a:rPr>
              <a:t/>
            </a:r>
            <a:br>
              <a:rPr lang="ru-RU" altLang="uk-UA" dirty="0" smtClean="0">
                <a:solidFill>
                  <a:srgbClr val="00B0F0"/>
                </a:solidFill>
              </a:rPr>
            </a:br>
            <a:endParaRPr lang="ru-RU" altLang="uk-UA" dirty="0" smtClean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428625" y="571500"/>
            <a:ext cx="8215313" cy="5500688"/>
          </a:xfrm>
          <a:prstGeom prst="roundRect">
            <a:avLst>
              <a:gd name="adj" fmla="val 4179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dirty="0"/>
              <a:t>			</a:t>
            </a:r>
            <a:endParaRPr lang="uk-UA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57250"/>
            <a:ext cx="7772400" cy="485775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dirty="0" smtClean="0">
                <a:solidFill>
                  <a:srgbClr val="0070C0"/>
                </a:solidFill>
              </a:rPr>
              <a:t>Працюйте, творіть. </a:t>
            </a:r>
            <a:br>
              <a:rPr lang="uk-UA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Пориньте в безмежну неосяжну країну Геометрію, у якій панують порядок і злагода, де живуть за чіткими непорушними законами і в якій ще стільки невідкритого, нового!!!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uk-UA" dirty="0" smtClean="0">
                <a:solidFill>
                  <a:srgbClr val="0070C0"/>
                </a:solidFill>
              </a:rPr>
              <a:t>Бажаю Вам успіху!!!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928670"/>
            <a:ext cx="8215370" cy="40318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Геометрія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–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дивовижна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наука: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її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закони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цілком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дозволяють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припустити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існування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неможливого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Наприклад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, одного разу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випадкова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помилка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просторовій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побудові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фігури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на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площині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призвела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до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появи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вельми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незвичайного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напрямку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в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оптичному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</a:rPr>
              <a:t>мистецтві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0034" y="285728"/>
            <a:ext cx="8229600" cy="91759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Картини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з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невірною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перспективою</a:t>
            </a:r>
          </a:p>
        </p:txBody>
      </p:sp>
      <p:sp>
        <p:nvSpPr>
          <p:cNvPr id="16386" name="Прямоугольник 3"/>
          <p:cNvSpPr>
            <a:spLocks noChangeArrowheads="1"/>
          </p:cNvSpPr>
          <p:nvPr/>
        </p:nvSpPr>
        <p:spPr bwMode="auto">
          <a:xfrm>
            <a:off x="4357688" y="1428750"/>
            <a:ext cx="45720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dirty="0" err="1"/>
              <a:t>Зустрічаються</a:t>
            </a:r>
            <a:r>
              <a:rPr lang="ru-RU" altLang="uk-UA" dirty="0"/>
              <a:t> </a:t>
            </a:r>
            <a:r>
              <a:rPr lang="ru-RU" altLang="uk-UA" dirty="0" err="1"/>
              <a:t>вже</a:t>
            </a:r>
            <a:r>
              <a:rPr lang="ru-RU" altLang="uk-UA" dirty="0"/>
              <a:t> на початку </a:t>
            </a:r>
            <a:r>
              <a:rPr lang="ru-RU" altLang="uk-UA" dirty="0" err="1"/>
              <a:t>першого</a:t>
            </a:r>
            <a:r>
              <a:rPr lang="ru-RU" altLang="uk-UA" dirty="0"/>
              <a:t> </a:t>
            </a:r>
            <a:r>
              <a:rPr lang="ru-RU" altLang="uk-UA" dirty="0" err="1"/>
              <a:t>тисячоліття</a:t>
            </a:r>
            <a:r>
              <a:rPr lang="ru-RU" altLang="uk-UA" dirty="0"/>
              <a:t>. На </a:t>
            </a:r>
            <a:r>
              <a:rPr lang="ru-RU" altLang="uk-UA" dirty="0" err="1"/>
              <a:t>мініатюрі</a:t>
            </a:r>
            <a:r>
              <a:rPr lang="ru-RU" altLang="uk-UA" dirty="0"/>
              <a:t>  книги </a:t>
            </a:r>
            <a:r>
              <a:rPr lang="ru-RU" altLang="uk-UA" dirty="0" err="1"/>
              <a:t>Генріха</a:t>
            </a:r>
            <a:r>
              <a:rPr lang="ru-RU" altLang="uk-UA" dirty="0"/>
              <a:t> </a:t>
            </a:r>
            <a:r>
              <a:rPr lang="en-US" altLang="uk-UA" dirty="0"/>
              <a:t>II , </a:t>
            </a:r>
            <a:r>
              <a:rPr lang="ru-RU" altLang="uk-UA" dirty="0" err="1"/>
              <a:t>створеної</a:t>
            </a:r>
            <a:r>
              <a:rPr lang="ru-RU" altLang="uk-UA" dirty="0"/>
              <a:t> до 1025 року,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зберігається</a:t>
            </a:r>
            <a:r>
              <a:rPr lang="ru-RU" altLang="uk-UA" dirty="0"/>
              <a:t> в </a:t>
            </a:r>
            <a:r>
              <a:rPr lang="ru-RU" altLang="uk-UA" dirty="0" err="1"/>
              <a:t>баварській</a:t>
            </a:r>
            <a:r>
              <a:rPr lang="ru-RU" altLang="uk-UA" dirty="0"/>
              <a:t> </a:t>
            </a:r>
            <a:r>
              <a:rPr lang="ru-RU" altLang="uk-UA" dirty="0" err="1"/>
              <a:t>державній</a:t>
            </a:r>
            <a:r>
              <a:rPr lang="ru-RU" altLang="uk-UA" dirty="0"/>
              <a:t> </a:t>
            </a:r>
            <a:r>
              <a:rPr lang="ru-RU" altLang="uk-UA" dirty="0" err="1"/>
              <a:t>бібліотеці</a:t>
            </a:r>
            <a:r>
              <a:rPr lang="ru-RU" altLang="uk-UA" dirty="0"/>
              <a:t> в </a:t>
            </a:r>
            <a:r>
              <a:rPr lang="ru-RU" altLang="uk-UA" dirty="0" err="1"/>
              <a:t>Мюнхені</a:t>
            </a:r>
            <a:r>
              <a:rPr lang="ru-RU" altLang="uk-UA" dirty="0"/>
              <a:t> , </a:t>
            </a:r>
            <a:r>
              <a:rPr lang="ru-RU" altLang="uk-UA" dirty="0" err="1"/>
              <a:t>намальована</a:t>
            </a:r>
            <a:r>
              <a:rPr lang="ru-RU" altLang="uk-UA" dirty="0"/>
              <a:t> Мадонна з </a:t>
            </a:r>
            <a:r>
              <a:rPr lang="ru-RU" altLang="uk-UA" dirty="0" err="1"/>
              <a:t>немовлям</a:t>
            </a:r>
            <a:r>
              <a:rPr lang="ru-RU" altLang="uk-UA" dirty="0"/>
              <a:t>.</a:t>
            </a:r>
          </a:p>
          <a:p>
            <a:r>
              <a:rPr lang="ru-RU" altLang="uk-UA" dirty="0"/>
              <a:t> На </a:t>
            </a:r>
            <a:r>
              <a:rPr lang="ru-RU" altLang="uk-UA" dirty="0" err="1"/>
              <a:t>картині</a:t>
            </a:r>
            <a:r>
              <a:rPr lang="ru-RU" altLang="uk-UA" dirty="0"/>
              <a:t> </a:t>
            </a:r>
            <a:r>
              <a:rPr lang="ru-RU" altLang="uk-UA" dirty="0" err="1" smtClean="0"/>
              <a:t>зображена</a:t>
            </a:r>
            <a:r>
              <a:rPr lang="ru-RU" altLang="uk-UA" dirty="0" smtClean="0"/>
              <a:t> </a:t>
            </a:r>
            <a:r>
              <a:rPr lang="ru-RU" altLang="uk-UA" dirty="0"/>
              <a:t>арка,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складається</a:t>
            </a:r>
            <a:r>
              <a:rPr lang="ru-RU" altLang="uk-UA" dirty="0"/>
              <a:t> з </a:t>
            </a:r>
            <a:r>
              <a:rPr lang="ru-RU" altLang="uk-UA" dirty="0" err="1"/>
              <a:t>трьох</a:t>
            </a:r>
            <a:r>
              <a:rPr lang="ru-RU" altLang="uk-UA" dirty="0"/>
              <a:t> колон , </a:t>
            </a:r>
            <a:r>
              <a:rPr lang="ru-RU" altLang="uk-UA" dirty="0" err="1"/>
              <a:t>причому</a:t>
            </a:r>
            <a:r>
              <a:rPr lang="ru-RU" altLang="uk-UA" dirty="0"/>
              <a:t> </a:t>
            </a:r>
            <a:r>
              <a:rPr lang="ru-RU" altLang="uk-UA" dirty="0" err="1"/>
              <a:t>середня</a:t>
            </a:r>
            <a:r>
              <a:rPr lang="ru-RU" altLang="uk-UA" dirty="0"/>
              <a:t> колона за законами </a:t>
            </a:r>
            <a:r>
              <a:rPr lang="ru-RU" altLang="uk-UA" dirty="0" err="1"/>
              <a:t>перспективи</a:t>
            </a:r>
            <a:r>
              <a:rPr lang="ru-RU" altLang="uk-UA" dirty="0"/>
              <a:t> повинна </a:t>
            </a:r>
            <a:r>
              <a:rPr lang="ru-RU" altLang="uk-UA" dirty="0" err="1"/>
              <a:t>розташовуватися</a:t>
            </a:r>
            <a:r>
              <a:rPr lang="ru-RU" altLang="uk-UA" dirty="0"/>
              <a:t> </a:t>
            </a:r>
            <a:r>
              <a:rPr lang="ru-RU" altLang="uk-UA" dirty="0" err="1"/>
              <a:t>попереду</a:t>
            </a:r>
            <a:r>
              <a:rPr lang="ru-RU" altLang="uk-UA" dirty="0"/>
              <a:t> </a:t>
            </a:r>
            <a:r>
              <a:rPr lang="ru-RU" altLang="uk-UA" dirty="0" err="1"/>
              <a:t>Мадонни</a:t>
            </a:r>
            <a:r>
              <a:rPr lang="ru-RU" altLang="uk-UA" dirty="0"/>
              <a:t> , але </a:t>
            </a:r>
            <a:r>
              <a:rPr lang="ru-RU" altLang="uk-UA" dirty="0" err="1"/>
              <a:t>перебуває</a:t>
            </a:r>
            <a:r>
              <a:rPr lang="ru-RU" altLang="uk-UA" dirty="0"/>
              <a:t> за нею , </a:t>
            </a:r>
            <a:r>
              <a:rPr lang="ru-RU" altLang="uk-UA" dirty="0" err="1"/>
              <a:t>що</a:t>
            </a:r>
            <a:r>
              <a:rPr lang="ru-RU" altLang="uk-UA" dirty="0"/>
              <a:t> </a:t>
            </a:r>
            <a:r>
              <a:rPr lang="ru-RU" altLang="uk-UA" dirty="0" err="1"/>
              <a:t>надає</a:t>
            </a:r>
            <a:r>
              <a:rPr lang="ru-RU" altLang="uk-UA" dirty="0"/>
              <a:t> </a:t>
            </a:r>
            <a:r>
              <a:rPr lang="ru-RU" altLang="uk-UA" dirty="0" err="1"/>
              <a:t>картині</a:t>
            </a:r>
            <a:r>
              <a:rPr lang="ru-RU" altLang="uk-UA" dirty="0"/>
              <a:t> </a:t>
            </a:r>
            <a:r>
              <a:rPr lang="ru-RU" altLang="uk-UA" dirty="0" err="1"/>
              <a:t>ефект</a:t>
            </a:r>
            <a:r>
              <a:rPr lang="ru-RU" altLang="uk-UA" dirty="0"/>
              <a:t> </a:t>
            </a:r>
            <a:r>
              <a:rPr lang="ru-RU" altLang="uk-UA" dirty="0" err="1" smtClean="0"/>
              <a:t>сюрреалістичності</a:t>
            </a:r>
            <a:r>
              <a:rPr lang="ru-RU" altLang="uk-UA" dirty="0" smtClean="0"/>
              <a:t> </a:t>
            </a:r>
            <a:r>
              <a:rPr lang="ru-RU" altLang="uk-UA" dirty="0"/>
              <a:t>.</a:t>
            </a:r>
          </a:p>
          <a:p>
            <a:r>
              <a:rPr lang="ru-RU" altLang="uk-UA" dirty="0"/>
              <a:t> Ми , на жаль , </a:t>
            </a:r>
            <a:r>
              <a:rPr lang="ru-RU" altLang="uk-UA" dirty="0" err="1"/>
              <a:t>ніколи</a:t>
            </a:r>
            <a:r>
              <a:rPr lang="ru-RU" altLang="uk-UA" dirty="0"/>
              <a:t> не </a:t>
            </a:r>
            <a:r>
              <a:rPr lang="ru-RU" altLang="uk-UA" dirty="0" err="1"/>
              <a:t>дізнаємося</a:t>
            </a:r>
            <a:r>
              <a:rPr lang="ru-RU" altLang="uk-UA" dirty="0"/>
              <a:t> , </a:t>
            </a:r>
            <a:r>
              <a:rPr lang="ru-RU" altLang="uk-UA" dirty="0" err="1"/>
              <a:t>чи</a:t>
            </a:r>
            <a:r>
              <a:rPr lang="ru-RU" altLang="uk-UA" dirty="0"/>
              <a:t> </a:t>
            </a:r>
            <a:r>
              <a:rPr lang="ru-RU" altLang="uk-UA" dirty="0" err="1"/>
              <a:t>був</a:t>
            </a:r>
            <a:r>
              <a:rPr lang="ru-RU" altLang="uk-UA" dirty="0"/>
              <a:t> </a:t>
            </a:r>
            <a:r>
              <a:rPr lang="ru-RU" altLang="uk-UA" dirty="0" err="1"/>
              <a:t>цей</a:t>
            </a:r>
            <a:r>
              <a:rPr lang="ru-RU" altLang="uk-UA" dirty="0"/>
              <a:t> </a:t>
            </a:r>
            <a:r>
              <a:rPr lang="ru-RU" altLang="uk-UA" dirty="0" err="1"/>
              <a:t>прийом</a:t>
            </a:r>
            <a:r>
              <a:rPr lang="ru-RU" altLang="uk-UA" dirty="0"/>
              <a:t> </a:t>
            </a:r>
            <a:r>
              <a:rPr lang="ru-RU" altLang="uk-UA" dirty="0" err="1"/>
              <a:t>свідомим</a:t>
            </a:r>
            <a:r>
              <a:rPr lang="ru-RU" altLang="uk-UA" dirty="0"/>
              <a:t> </a:t>
            </a:r>
            <a:r>
              <a:rPr lang="ru-RU" altLang="uk-UA" dirty="0" err="1"/>
              <a:t>вчинком</a:t>
            </a:r>
            <a:r>
              <a:rPr lang="ru-RU" altLang="uk-UA" dirty="0"/>
              <a:t> художника </a:t>
            </a:r>
            <a:r>
              <a:rPr lang="ru-RU" altLang="uk-UA" dirty="0" err="1"/>
              <a:t>або</a:t>
            </a:r>
            <a:r>
              <a:rPr lang="ru-RU" altLang="uk-UA" dirty="0"/>
              <a:t> ж </a:t>
            </a:r>
            <a:r>
              <a:rPr lang="ru-RU" altLang="uk-UA" dirty="0" err="1"/>
              <a:t>його</a:t>
            </a:r>
            <a:r>
              <a:rPr lang="ru-RU" altLang="uk-UA" dirty="0"/>
              <a:t> </a:t>
            </a:r>
            <a:r>
              <a:rPr lang="ru-RU" altLang="uk-UA" dirty="0" err="1"/>
              <a:t>помилкою</a:t>
            </a:r>
            <a:r>
              <a:rPr lang="ru-RU" altLang="uk-UA" dirty="0"/>
              <a:t>.</a:t>
            </a:r>
          </a:p>
        </p:txBody>
      </p:sp>
      <p:pic>
        <p:nvPicPr>
          <p:cNvPr id="16387" name="Picture 4" descr="http://nauka.relis.ru/52/0509/trankk9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214438"/>
            <a:ext cx="34639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0034" y="285728"/>
            <a:ext cx="8229600" cy="91759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Неможлива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фігура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sp>
        <p:nvSpPr>
          <p:cNvPr id="17410" name="Прямоугольник 3"/>
          <p:cNvSpPr>
            <a:spLocks noChangeArrowheads="1"/>
          </p:cNvSpPr>
          <p:nvPr/>
        </p:nvSpPr>
        <p:spPr bwMode="auto">
          <a:xfrm>
            <a:off x="3929063" y="2428875"/>
            <a:ext cx="4572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 dirty="0" err="1"/>
              <a:t>Неможлива</a:t>
            </a:r>
            <a:r>
              <a:rPr lang="ru-RU" altLang="uk-UA" dirty="0"/>
              <a:t> </a:t>
            </a:r>
            <a:r>
              <a:rPr lang="ru-RU" altLang="uk-UA" dirty="0" err="1"/>
              <a:t>фігура</a:t>
            </a:r>
            <a:r>
              <a:rPr lang="ru-RU" altLang="uk-UA" dirty="0"/>
              <a:t> – </a:t>
            </a:r>
            <a:r>
              <a:rPr lang="ru-RU" altLang="uk-UA" dirty="0" err="1"/>
              <a:t>це</a:t>
            </a:r>
            <a:r>
              <a:rPr lang="ru-RU" altLang="uk-UA" dirty="0"/>
              <a:t> </a:t>
            </a:r>
            <a:r>
              <a:rPr lang="ru-RU" altLang="uk-UA" dirty="0" err="1"/>
              <a:t>зображення</a:t>
            </a:r>
            <a:r>
              <a:rPr lang="ru-RU" altLang="uk-UA" dirty="0"/>
              <a:t> </a:t>
            </a:r>
            <a:r>
              <a:rPr lang="ru-RU" altLang="uk-UA" dirty="0" err="1"/>
              <a:t>предметів</a:t>
            </a:r>
            <a:r>
              <a:rPr lang="ru-RU" altLang="uk-UA" dirty="0"/>
              <a:t>, </a:t>
            </a:r>
            <a:r>
              <a:rPr lang="ru-RU" altLang="uk-UA" dirty="0" err="1"/>
              <a:t>які</a:t>
            </a:r>
            <a:r>
              <a:rPr lang="ru-RU" altLang="uk-UA" dirty="0"/>
              <a:t> </a:t>
            </a:r>
            <a:r>
              <a:rPr lang="ru-RU" altLang="uk-UA" dirty="0" err="1"/>
              <a:t>здаються</a:t>
            </a:r>
            <a:r>
              <a:rPr lang="ru-RU" altLang="uk-UA" dirty="0"/>
              <a:t> </a:t>
            </a:r>
            <a:r>
              <a:rPr lang="ru-RU" altLang="uk-UA" dirty="0" err="1"/>
              <a:t>реальними</a:t>
            </a:r>
            <a:r>
              <a:rPr lang="ru-RU" altLang="uk-UA" dirty="0"/>
              <a:t>, але не </a:t>
            </a:r>
            <a:r>
              <a:rPr lang="ru-RU" altLang="uk-UA" dirty="0" err="1"/>
              <a:t>можуть</a:t>
            </a:r>
            <a:r>
              <a:rPr lang="ru-RU" altLang="uk-UA" dirty="0"/>
              <a:t> </a:t>
            </a:r>
            <a:r>
              <a:rPr lang="ru-RU" altLang="uk-UA" dirty="0" err="1"/>
              <a:t>існувати</a:t>
            </a:r>
            <a:r>
              <a:rPr lang="ru-RU" altLang="uk-UA" dirty="0"/>
              <a:t> у </a:t>
            </a:r>
            <a:r>
              <a:rPr lang="ru-RU" altLang="uk-UA" dirty="0" err="1"/>
              <a:t>фізичній</a:t>
            </a:r>
            <a:r>
              <a:rPr lang="ru-RU" altLang="uk-UA" dirty="0"/>
              <a:t> </a:t>
            </a:r>
            <a:r>
              <a:rPr lang="ru-RU" altLang="uk-UA" dirty="0" err="1"/>
              <a:t>реальності</a:t>
            </a:r>
            <a:r>
              <a:rPr lang="ru-RU" altLang="uk-UA" dirty="0"/>
              <a:t> </a:t>
            </a:r>
            <a:r>
              <a:rPr lang="ru-RU" altLang="uk-UA" dirty="0" smtClean="0"/>
              <a:t>,так </a:t>
            </a:r>
            <a:r>
              <a:rPr lang="ru-RU" altLang="uk-UA" dirty="0"/>
              <a:t>як </a:t>
            </a:r>
            <a:r>
              <a:rPr lang="ru-RU" altLang="uk-UA" dirty="0" err="1"/>
              <a:t>суперечать</a:t>
            </a:r>
            <a:r>
              <a:rPr lang="ru-RU" altLang="uk-UA" dirty="0"/>
              <a:t> законам </a:t>
            </a:r>
            <a:r>
              <a:rPr lang="ru-RU" altLang="uk-UA" dirty="0" err="1"/>
              <a:t>геометрії</a:t>
            </a:r>
            <a:endParaRPr lang="ru-RU" altLang="uk-UA" dirty="0"/>
          </a:p>
        </p:txBody>
      </p:sp>
      <p:sp>
        <p:nvSpPr>
          <p:cNvPr id="17411" name="Прямоугольник 4"/>
          <p:cNvSpPr>
            <a:spLocks noChangeArrowheads="1"/>
          </p:cNvSpPr>
          <p:nvPr/>
        </p:nvSpPr>
        <p:spPr bwMode="auto">
          <a:xfrm>
            <a:off x="2214563" y="4000500"/>
            <a:ext cx="65722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uk-UA"/>
              <a:t>Першу неможливу фігуру Оскар Реутерсвард зобразив у 1934 році.</a:t>
            </a:r>
          </a:p>
          <a:p>
            <a:r>
              <a:rPr lang="ru-RU" altLang="uk-UA"/>
              <a:t> Це був неможливий трикутник, складений з 9 однакових кубиків. </a:t>
            </a:r>
          </a:p>
        </p:txBody>
      </p:sp>
      <p:pic>
        <p:nvPicPr>
          <p:cNvPr id="17412" name="Picture 2" descr="http://www.nkj.ru/upload/iblock/04e7550be22e5c90c376dc6572e9bff9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214438"/>
            <a:ext cx="3429000" cy="36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Неможливі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структури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Жос</a:t>
            </a:r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Де </a:t>
            </a:r>
            <a:r>
              <a:rPr lang="ru-RU" sz="32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Мей</a:t>
            </a:r>
            <a:endParaRPr lang="ru-RU" sz="32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8434" name="Picture 4" descr="Невозможные структуры от Жос Де М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1143000"/>
            <a:ext cx="4643438" cy="555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0034" y="285728"/>
            <a:ext cx="8229600" cy="91759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Неможлива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фігура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19458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85875"/>
            <a:ext cx="6500813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 txBox="1">
            <a:spLocks noChangeArrowheads="1"/>
          </p:cNvSpPr>
          <p:nvPr/>
        </p:nvSpPr>
        <p:spPr>
          <a:xfrm>
            <a:off x="500034" y="285728"/>
            <a:ext cx="8229600" cy="91759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Неможливі</a:t>
            </a: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 </a:t>
            </a:r>
            <a:r>
              <a:rPr lang="ru-RU" sz="32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j-lt"/>
                <a:ea typeface="+mj-ea"/>
                <a:cs typeface="+mj-cs"/>
              </a:rPr>
              <a:t>фігури</a:t>
            </a:r>
            <a:endParaRPr lang="ru-RU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j-lt"/>
              <a:ea typeface="+mj-ea"/>
              <a:cs typeface="+mj-cs"/>
            </a:endParaRPr>
          </a:p>
        </p:txBody>
      </p:sp>
      <p:pic>
        <p:nvPicPr>
          <p:cNvPr id="20482" name="Picture 2" descr="Изображени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928813"/>
            <a:ext cx="7621588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416</TotalTime>
  <Words>573</Words>
  <Application>Microsoft Office PowerPoint</Application>
  <PresentationFormat>Екран (4:3)</PresentationFormat>
  <Paragraphs>178</Paragraphs>
  <Slides>35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Тема Office</vt:lpstr>
      <vt:lpstr>Повторення паралельності прямих і площин </vt:lpstr>
      <vt:lpstr>Природа і життя людини формулює власні закони мовою математики </vt:lpstr>
      <vt:lpstr>Презентація PowerPoint</vt:lpstr>
      <vt:lpstr>Презентація PowerPoint</vt:lpstr>
      <vt:lpstr>Презентація PowerPoint</vt:lpstr>
      <vt:lpstr>Презентація PowerPoint</vt:lpstr>
      <vt:lpstr>Неможливі структури Жос Де Мей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Взаємне розміщення площин</vt:lpstr>
      <vt:lpstr>Дві площини називаються паралельними, якщо вони не мають спільних точок </vt:lpstr>
      <vt:lpstr>Презентація PowerPoint</vt:lpstr>
      <vt:lpstr>Паралельні площини у природі</vt:lpstr>
      <vt:lpstr>Паралельні площини в мистецтві</vt:lpstr>
      <vt:lpstr>Презентація PowerPoint</vt:lpstr>
      <vt:lpstr>Презентація PowerPoint</vt:lpstr>
      <vt:lpstr>Презентація PowerPoint</vt:lpstr>
      <vt:lpstr>Ознака паралельності площин</vt:lpstr>
      <vt:lpstr>Презентація PowerPoint</vt:lpstr>
      <vt:lpstr>Презентація PowerPoint</vt:lpstr>
      <vt:lpstr>Сьогодні на уроці  Я дізнався… Я навчився… Я зрозумів…  </vt:lpstr>
      <vt:lpstr>Домашнє завдання    параграф 1-5 повторити номери на вибір </vt:lpstr>
      <vt:lpstr>Працюйте, творіть.  Пориньте в безмежну неосяжну країну Геометрію, у якій панують порядок і злагода, де живуть за чіткими непорушними законами і в якій ще стільки невідкритого, нового!!! Бажаю Вам успіху!!! </vt:lpstr>
    </vt:vector>
  </TitlesOfParts>
  <Company>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RePack by Diakov</cp:lastModifiedBy>
  <cp:revision>52</cp:revision>
  <dcterms:created xsi:type="dcterms:W3CDTF">2013-11-11T16:51:51Z</dcterms:created>
  <dcterms:modified xsi:type="dcterms:W3CDTF">2022-04-21T12:43:45Z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0008008422000000000001024140</vt:lpwstr>
  </property>
</Properties>
</file>